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0" r:id="rId5"/>
    <p:sldMasterId id="2147483693" r:id="rId6"/>
  </p:sldMasterIdLst>
  <p:notesMasterIdLst>
    <p:notesMasterId r:id="rId48"/>
  </p:notesMasterIdLst>
  <p:sldIdLst>
    <p:sldId id="330" r:id="rId7"/>
    <p:sldId id="332" r:id="rId8"/>
    <p:sldId id="310" r:id="rId9"/>
    <p:sldId id="311" r:id="rId10"/>
    <p:sldId id="331" r:id="rId11"/>
    <p:sldId id="325" r:id="rId12"/>
    <p:sldId id="333" r:id="rId13"/>
    <p:sldId id="274" r:id="rId14"/>
    <p:sldId id="334" r:id="rId15"/>
    <p:sldId id="272" r:id="rId16"/>
    <p:sldId id="352" r:id="rId17"/>
    <p:sldId id="312" r:id="rId18"/>
    <p:sldId id="349" r:id="rId19"/>
    <p:sldId id="313" r:id="rId20"/>
    <p:sldId id="357" r:id="rId21"/>
    <p:sldId id="273" r:id="rId22"/>
    <p:sldId id="353" r:id="rId23"/>
    <p:sldId id="335" r:id="rId24"/>
    <p:sldId id="321" r:id="rId25"/>
    <p:sldId id="322" r:id="rId26"/>
    <p:sldId id="316" r:id="rId27"/>
    <p:sldId id="340" r:id="rId28"/>
    <p:sldId id="341" r:id="rId29"/>
    <p:sldId id="319" r:id="rId30"/>
    <p:sldId id="315" r:id="rId31"/>
    <p:sldId id="308" r:id="rId32"/>
    <p:sldId id="317" r:id="rId33"/>
    <p:sldId id="318" r:id="rId34"/>
    <p:sldId id="348" r:id="rId35"/>
    <p:sldId id="309" r:id="rId36"/>
    <p:sldId id="344" r:id="rId37"/>
    <p:sldId id="338" r:id="rId38"/>
    <p:sldId id="354" r:id="rId39"/>
    <p:sldId id="320" r:id="rId40"/>
    <p:sldId id="306" r:id="rId41"/>
    <p:sldId id="347" r:id="rId42"/>
    <p:sldId id="283" r:id="rId43"/>
    <p:sldId id="355" r:id="rId44"/>
    <p:sldId id="351" r:id="rId45"/>
    <p:sldId id="350" r:id="rId46"/>
    <p:sldId id="356"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9F77A3-91A2-4567-8010-42FAAD51C0C3}" v="6" dt="2022-09-28T06:27:57.181"/>
    <p1510:client id="{C86366BF-9BE6-4A83-AD1D-B7D6DF5D69AB}" v="1" dt="2022-09-28T15:54:09.518"/>
    <p1510:client id="{EC8005B1-122B-4D0F-9E0E-20B6932DB5FF}" v="162" dt="2022-09-28T00:21:33.8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75" autoAdjust="0"/>
    <p:restoredTop sz="88799" autoAdjust="0"/>
  </p:normalViewPr>
  <p:slideViewPr>
    <p:cSldViewPr snapToGrid="0">
      <p:cViewPr varScale="1">
        <p:scale>
          <a:sx n="70" d="100"/>
          <a:sy n="70" d="100"/>
        </p:scale>
        <p:origin x="60" y="282"/>
      </p:cViewPr>
      <p:guideLst/>
    </p:cSldViewPr>
  </p:slideViewPr>
  <p:outlineViewPr>
    <p:cViewPr>
      <p:scale>
        <a:sx n="33" d="100"/>
        <a:sy n="33" d="100"/>
      </p:scale>
      <p:origin x="0" y="-22212"/>
    </p:cViewPr>
  </p:outlineViewPr>
  <p:notesTextViewPr>
    <p:cViewPr>
      <p:scale>
        <a:sx n="1" d="1"/>
        <a:sy n="1" d="1"/>
      </p:scale>
      <p:origin x="0" y="0"/>
    </p:cViewPr>
  </p:notesTextViewPr>
  <p:sorterViewPr>
    <p:cViewPr>
      <p:scale>
        <a:sx n="160" d="100"/>
        <a:sy n="160" d="100"/>
      </p:scale>
      <p:origin x="0" y="-2037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microsoft.com/office/2016/11/relationships/changesInfo" Target="changesInfos/changesInfo1.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xanne Jones" userId="eee357d1-15dd-4a73-981c-b7041387288c" providerId="ADAL" clId="{C86366BF-9BE6-4A83-AD1D-B7D6DF5D69AB}"/>
    <pc:docChg chg="modSld">
      <pc:chgData name="Roxanne Jones" userId="eee357d1-15dd-4a73-981c-b7041387288c" providerId="ADAL" clId="{C86366BF-9BE6-4A83-AD1D-B7D6DF5D69AB}" dt="2022-09-28T16:00:07.799" v="635" actId="962"/>
      <pc:docMkLst>
        <pc:docMk/>
      </pc:docMkLst>
      <pc:sldChg chg="modSp mod">
        <pc:chgData name="Roxanne Jones" userId="eee357d1-15dd-4a73-981c-b7041387288c" providerId="ADAL" clId="{C86366BF-9BE6-4A83-AD1D-B7D6DF5D69AB}" dt="2022-09-28T15:58:09.521" v="527" actId="962"/>
        <pc:sldMkLst>
          <pc:docMk/>
          <pc:sldMk cId="4261355536" sldId="272"/>
        </pc:sldMkLst>
        <pc:picChg chg="mod">
          <ac:chgData name="Roxanne Jones" userId="eee357d1-15dd-4a73-981c-b7041387288c" providerId="ADAL" clId="{C86366BF-9BE6-4A83-AD1D-B7D6DF5D69AB}" dt="2022-09-28T15:57:59.380" v="513" actId="962"/>
          <ac:picMkLst>
            <pc:docMk/>
            <pc:sldMk cId="4261355536" sldId="272"/>
            <ac:picMk id="5" creationId="{D2A91B84-965B-9578-1AC1-50D08C8E7F6A}"/>
          </ac:picMkLst>
        </pc:picChg>
        <pc:picChg chg="mod">
          <ac:chgData name="Roxanne Jones" userId="eee357d1-15dd-4a73-981c-b7041387288c" providerId="ADAL" clId="{C86366BF-9BE6-4A83-AD1D-B7D6DF5D69AB}" dt="2022-09-28T15:57:54.754" v="506" actId="962"/>
          <ac:picMkLst>
            <pc:docMk/>
            <pc:sldMk cId="4261355536" sldId="272"/>
            <ac:picMk id="7" creationId="{F25FE44B-30E1-FE39-EDAB-C12C51D754F2}"/>
          </ac:picMkLst>
        </pc:picChg>
        <pc:picChg chg="mod">
          <ac:chgData name="Roxanne Jones" userId="eee357d1-15dd-4a73-981c-b7041387288c" providerId="ADAL" clId="{C86366BF-9BE6-4A83-AD1D-B7D6DF5D69AB}" dt="2022-09-28T15:58:09.521" v="527" actId="962"/>
          <ac:picMkLst>
            <pc:docMk/>
            <pc:sldMk cId="4261355536" sldId="272"/>
            <ac:picMk id="9" creationId="{8A4ECE0A-03E2-780A-7F90-D6F3561B33C1}"/>
          </ac:picMkLst>
        </pc:picChg>
        <pc:picChg chg="mod">
          <ac:chgData name="Roxanne Jones" userId="eee357d1-15dd-4a73-981c-b7041387288c" providerId="ADAL" clId="{C86366BF-9BE6-4A83-AD1D-B7D6DF5D69AB}" dt="2022-09-28T15:58:04.533" v="520" actId="962"/>
          <ac:picMkLst>
            <pc:docMk/>
            <pc:sldMk cId="4261355536" sldId="272"/>
            <ac:picMk id="11" creationId="{DE3B514D-F65A-C243-14D5-1DC394C64D4A}"/>
          </ac:picMkLst>
        </pc:picChg>
      </pc:sldChg>
      <pc:sldChg chg="modNotesTx">
        <pc:chgData name="Roxanne Jones" userId="eee357d1-15dd-4a73-981c-b7041387288c" providerId="ADAL" clId="{C86366BF-9BE6-4A83-AD1D-B7D6DF5D69AB}" dt="2022-09-28T15:55:17.732" v="5" actId="6549"/>
        <pc:sldMkLst>
          <pc:docMk/>
          <pc:sldMk cId="4049174797" sldId="274"/>
        </pc:sldMkLst>
      </pc:sldChg>
      <pc:sldChg chg="modNotesTx">
        <pc:chgData name="Roxanne Jones" userId="eee357d1-15dd-4a73-981c-b7041387288c" providerId="ADAL" clId="{C86366BF-9BE6-4A83-AD1D-B7D6DF5D69AB}" dt="2022-09-28T15:54:57.926" v="0" actId="6549"/>
        <pc:sldMkLst>
          <pc:docMk/>
          <pc:sldMk cId="2943368725" sldId="310"/>
        </pc:sldMkLst>
      </pc:sldChg>
      <pc:sldChg chg="modNotesTx">
        <pc:chgData name="Roxanne Jones" userId="eee357d1-15dd-4a73-981c-b7041387288c" providerId="ADAL" clId="{C86366BF-9BE6-4A83-AD1D-B7D6DF5D69AB}" dt="2022-09-28T15:55:02.762" v="1" actId="6549"/>
        <pc:sldMkLst>
          <pc:docMk/>
          <pc:sldMk cId="2859446289" sldId="311"/>
        </pc:sldMkLst>
      </pc:sldChg>
      <pc:sldChg chg="modNotesTx">
        <pc:chgData name="Roxanne Jones" userId="eee357d1-15dd-4a73-981c-b7041387288c" providerId="ADAL" clId="{C86366BF-9BE6-4A83-AD1D-B7D6DF5D69AB}" dt="2022-09-28T15:55:10.347" v="3" actId="6549"/>
        <pc:sldMkLst>
          <pc:docMk/>
          <pc:sldMk cId="3516925909" sldId="325"/>
        </pc:sldMkLst>
      </pc:sldChg>
      <pc:sldChg chg="modNotesTx">
        <pc:chgData name="Roxanne Jones" userId="eee357d1-15dd-4a73-981c-b7041387288c" providerId="ADAL" clId="{C86366BF-9BE6-4A83-AD1D-B7D6DF5D69AB}" dt="2022-09-28T15:55:06.427" v="2" actId="6549"/>
        <pc:sldMkLst>
          <pc:docMk/>
          <pc:sldMk cId="4070563504" sldId="331"/>
        </pc:sldMkLst>
      </pc:sldChg>
      <pc:sldChg chg="modNotesTx">
        <pc:chgData name="Roxanne Jones" userId="eee357d1-15dd-4a73-981c-b7041387288c" providerId="ADAL" clId="{C86366BF-9BE6-4A83-AD1D-B7D6DF5D69AB}" dt="2022-09-28T15:55:14.412" v="4" actId="6549"/>
        <pc:sldMkLst>
          <pc:docMk/>
          <pc:sldMk cId="3805001846" sldId="333"/>
        </pc:sldMkLst>
      </pc:sldChg>
      <pc:sldChg chg="modSp mod">
        <pc:chgData name="Roxanne Jones" userId="eee357d1-15dd-4a73-981c-b7041387288c" providerId="ADAL" clId="{C86366BF-9BE6-4A83-AD1D-B7D6DF5D69AB}" dt="2022-09-28T15:57:44.477" v="499" actId="962"/>
        <pc:sldMkLst>
          <pc:docMk/>
          <pc:sldMk cId="1618358822" sldId="334"/>
        </pc:sldMkLst>
        <pc:spChg chg="mod">
          <ac:chgData name="Roxanne Jones" userId="eee357d1-15dd-4a73-981c-b7041387288c" providerId="ADAL" clId="{C86366BF-9BE6-4A83-AD1D-B7D6DF5D69AB}" dt="2022-09-28T15:56:46.500" v="291" actId="962"/>
          <ac:spMkLst>
            <pc:docMk/>
            <pc:sldMk cId="1618358822" sldId="334"/>
            <ac:spMk id="17" creationId="{198D76AC-CB7B-D744-AF3C-58350FB00B52}"/>
          </ac:spMkLst>
        </pc:spChg>
        <pc:spChg chg="mod">
          <ac:chgData name="Roxanne Jones" userId="eee357d1-15dd-4a73-981c-b7041387288c" providerId="ADAL" clId="{C86366BF-9BE6-4A83-AD1D-B7D6DF5D69AB}" dt="2022-09-28T15:57:09.261" v="357" actId="962"/>
          <ac:spMkLst>
            <pc:docMk/>
            <pc:sldMk cId="1618358822" sldId="334"/>
            <ac:spMk id="18" creationId="{6A452CC3-351B-52D0-C73C-C19A2621076F}"/>
          </ac:spMkLst>
        </pc:spChg>
        <pc:spChg chg="mod">
          <ac:chgData name="Roxanne Jones" userId="eee357d1-15dd-4a73-981c-b7041387288c" providerId="ADAL" clId="{C86366BF-9BE6-4A83-AD1D-B7D6DF5D69AB}" dt="2022-09-28T15:57:44.477" v="499" actId="962"/>
          <ac:spMkLst>
            <pc:docMk/>
            <pc:sldMk cId="1618358822" sldId="334"/>
            <ac:spMk id="19" creationId="{31A110D6-0493-908F-4231-18DC98BD2B8D}"/>
          </ac:spMkLst>
        </pc:spChg>
      </pc:sldChg>
      <pc:sldChg chg="modSp mod">
        <pc:chgData name="Roxanne Jones" userId="eee357d1-15dd-4a73-981c-b7041387288c" providerId="ADAL" clId="{C86366BF-9BE6-4A83-AD1D-B7D6DF5D69AB}" dt="2022-09-28T16:00:07.799" v="635" actId="962"/>
        <pc:sldMkLst>
          <pc:docMk/>
          <pc:sldMk cId="1769591392" sldId="341"/>
        </pc:sldMkLst>
        <pc:picChg chg="mod">
          <ac:chgData name="Roxanne Jones" userId="eee357d1-15dd-4a73-981c-b7041387288c" providerId="ADAL" clId="{C86366BF-9BE6-4A83-AD1D-B7D6DF5D69AB}" dt="2022-09-28T16:00:07.799" v="635" actId="962"/>
          <ac:picMkLst>
            <pc:docMk/>
            <pc:sldMk cId="1769591392" sldId="341"/>
            <ac:picMk id="7" creationId="{C060D849-9090-A8AB-137C-52A0D166873B}"/>
          </ac:picMkLst>
        </pc:picChg>
      </pc:sldChg>
      <pc:sldChg chg="modSp mod">
        <pc:chgData name="Roxanne Jones" userId="eee357d1-15dd-4a73-981c-b7041387288c" providerId="ADAL" clId="{C86366BF-9BE6-4A83-AD1D-B7D6DF5D69AB}" dt="2022-09-28T15:58:32.289" v="555" actId="962"/>
        <pc:sldMkLst>
          <pc:docMk/>
          <pc:sldMk cId="2444553795" sldId="352"/>
        </pc:sldMkLst>
        <pc:picChg chg="mod">
          <ac:chgData name="Roxanne Jones" userId="eee357d1-15dd-4a73-981c-b7041387288c" providerId="ADAL" clId="{C86366BF-9BE6-4A83-AD1D-B7D6DF5D69AB}" dt="2022-09-28T15:58:32.289" v="555" actId="962"/>
          <ac:picMkLst>
            <pc:docMk/>
            <pc:sldMk cId="2444553795" sldId="352"/>
            <ac:picMk id="5" creationId="{D2A91B84-965B-9578-1AC1-50D08C8E7F6A}"/>
          </ac:picMkLst>
        </pc:picChg>
        <pc:picChg chg="mod">
          <ac:chgData name="Roxanne Jones" userId="eee357d1-15dd-4a73-981c-b7041387288c" providerId="ADAL" clId="{C86366BF-9BE6-4A83-AD1D-B7D6DF5D69AB}" dt="2022-09-28T15:58:17.001" v="534" actId="962"/>
          <ac:picMkLst>
            <pc:docMk/>
            <pc:sldMk cId="2444553795" sldId="352"/>
            <ac:picMk id="7" creationId="{F25FE44B-30E1-FE39-EDAB-C12C51D754F2}"/>
          </ac:picMkLst>
        </pc:picChg>
        <pc:picChg chg="mod">
          <ac:chgData name="Roxanne Jones" userId="eee357d1-15dd-4a73-981c-b7041387288c" providerId="ADAL" clId="{C86366BF-9BE6-4A83-AD1D-B7D6DF5D69AB}" dt="2022-09-28T15:58:26.377" v="548" actId="962"/>
          <ac:picMkLst>
            <pc:docMk/>
            <pc:sldMk cId="2444553795" sldId="352"/>
            <ac:picMk id="9" creationId="{8A4ECE0A-03E2-780A-7F90-D6F3561B33C1}"/>
          </ac:picMkLst>
        </pc:picChg>
        <pc:picChg chg="mod">
          <ac:chgData name="Roxanne Jones" userId="eee357d1-15dd-4a73-981c-b7041387288c" providerId="ADAL" clId="{C86366BF-9BE6-4A83-AD1D-B7D6DF5D69AB}" dt="2022-09-28T15:58:21.241" v="541" actId="962"/>
          <ac:picMkLst>
            <pc:docMk/>
            <pc:sldMk cId="2444553795" sldId="352"/>
            <ac:picMk id="11" creationId="{DE3B514D-F65A-C243-14D5-1DC394C64D4A}"/>
          </ac:picMkLst>
        </pc:picChg>
      </pc:sldChg>
    </pc:docChg>
  </pc:docChgLst>
  <pc:docChgLst>
    <pc:chgData name="Roxanne Jones" userId="eee357d1-15dd-4a73-981c-b7041387288c" providerId="ADAL" clId="{EC8005B1-122B-4D0F-9E0E-20B6932DB5FF}"/>
    <pc:docChg chg="modSld">
      <pc:chgData name="Roxanne Jones" userId="eee357d1-15dd-4a73-981c-b7041387288c" providerId="ADAL" clId="{EC8005B1-122B-4D0F-9E0E-20B6932DB5FF}" dt="2022-09-27T22:22:02.256" v="153"/>
      <pc:docMkLst>
        <pc:docMk/>
      </pc:docMkLst>
      <pc:sldChg chg="modSp">
        <pc:chgData name="Roxanne Jones" userId="eee357d1-15dd-4a73-981c-b7041387288c" providerId="ADAL" clId="{EC8005B1-122B-4D0F-9E0E-20B6932DB5FF}" dt="2022-09-27T22:16:40.151" v="111"/>
        <pc:sldMkLst>
          <pc:docMk/>
          <pc:sldMk cId="4261355536" sldId="272"/>
        </pc:sldMkLst>
        <pc:spChg chg="mod">
          <ac:chgData name="Roxanne Jones" userId="eee357d1-15dd-4a73-981c-b7041387288c" providerId="ADAL" clId="{EC8005B1-122B-4D0F-9E0E-20B6932DB5FF}" dt="2022-09-27T15:22:25.698" v="8" actId="20577"/>
          <ac:spMkLst>
            <pc:docMk/>
            <pc:sldMk cId="4261355536" sldId="272"/>
            <ac:spMk id="2" creationId="{A1D68C44-CB72-83A6-B6EF-FDEA3FB701B7}"/>
          </ac:spMkLst>
        </pc:spChg>
        <pc:spChg chg="mod">
          <ac:chgData name="Roxanne Jones" userId="eee357d1-15dd-4a73-981c-b7041387288c" providerId="ADAL" clId="{EC8005B1-122B-4D0F-9E0E-20B6932DB5FF}" dt="2022-09-27T22:16:31.316" v="109"/>
          <ac:spMkLst>
            <pc:docMk/>
            <pc:sldMk cId="4261355536" sldId="272"/>
            <ac:spMk id="3" creationId="{C58FDE9F-D846-B726-1C7C-489A0F223D52}"/>
          </ac:spMkLst>
        </pc:spChg>
        <pc:picChg chg="mod">
          <ac:chgData name="Roxanne Jones" userId="eee357d1-15dd-4a73-981c-b7041387288c" providerId="ADAL" clId="{EC8005B1-122B-4D0F-9E0E-20B6932DB5FF}" dt="2022-09-27T22:16:35.661" v="110"/>
          <ac:picMkLst>
            <pc:docMk/>
            <pc:sldMk cId="4261355536" sldId="272"/>
            <ac:picMk id="5" creationId="{D2A91B84-965B-9578-1AC1-50D08C8E7F6A}"/>
          </ac:picMkLst>
        </pc:picChg>
        <pc:picChg chg="mod">
          <ac:chgData name="Roxanne Jones" userId="eee357d1-15dd-4a73-981c-b7041387288c" providerId="ADAL" clId="{EC8005B1-122B-4D0F-9E0E-20B6932DB5FF}" dt="2022-09-27T22:16:40.151" v="111"/>
          <ac:picMkLst>
            <pc:docMk/>
            <pc:sldMk cId="4261355536" sldId="272"/>
            <ac:picMk id="9" creationId="{8A4ECE0A-03E2-780A-7F90-D6F3561B33C1}"/>
          </ac:picMkLst>
        </pc:picChg>
      </pc:sldChg>
      <pc:sldChg chg="modSp">
        <pc:chgData name="Roxanne Jones" userId="eee357d1-15dd-4a73-981c-b7041387288c" providerId="ADAL" clId="{EC8005B1-122B-4D0F-9E0E-20B6932DB5FF}" dt="2022-09-27T22:17:52.920" v="122"/>
        <pc:sldMkLst>
          <pc:docMk/>
          <pc:sldMk cId="4134034811" sldId="273"/>
        </pc:sldMkLst>
        <pc:spChg chg="mod">
          <ac:chgData name="Roxanne Jones" userId="eee357d1-15dd-4a73-981c-b7041387288c" providerId="ADAL" clId="{EC8005B1-122B-4D0F-9E0E-20B6932DB5FF}" dt="2022-09-27T22:17:52.920" v="122"/>
          <ac:spMkLst>
            <pc:docMk/>
            <pc:sldMk cId="4134034811" sldId="273"/>
            <ac:spMk id="2" creationId="{894D836E-4277-AE80-4713-D6D0BD5D0F49}"/>
          </ac:spMkLst>
        </pc:spChg>
      </pc:sldChg>
      <pc:sldChg chg="modSp">
        <pc:chgData name="Roxanne Jones" userId="eee357d1-15dd-4a73-981c-b7041387288c" providerId="ADAL" clId="{EC8005B1-122B-4D0F-9E0E-20B6932DB5FF}" dt="2022-09-27T22:21:20.892" v="143"/>
        <pc:sldMkLst>
          <pc:docMk/>
          <pc:sldMk cId="199368728" sldId="283"/>
        </pc:sldMkLst>
        <pc:spChg chg="mod">
          <ac:chgData name="Roxanne Jones" userId="eee357d1-15dd-4a73-981c-b7041387288c" providerId="ADAL" clId="{EC8005B1-122B-4D0F-9E0E-20B6932DB5FF}" dt="2022-09-27T22:21:20.892" v="143"/>
          <ac:spMkLst>
            <pc:docMk/>
            <pc:sldMk cId="199368728" sldId="283"/>
            <ac:spMk id="2" creationId="{1AA29036-5312-4AF5-B51C-2396C35F19B7}"/>
          </ac:spMkLst>
        </pc:spChg>
      </pc:sldChg>
      <pc:sldChg chg="modSp">
        <pc:chgData name="Roxanne Jones" userId="eee357d1-15dd-4a73-981c-b7041387288c" providerId="ADAL" clId="{EC8005B1-122B-4D0F-9E0E-20B6932DB5FF}" dt="2022-09-27T22:21:11.296" v="141"/>
        <pc:sldMkLst>
          <pc:docMk/>
          <pc:sldMk cId="3277174477" sldId="306"/>
        </pc:sldMkLst>
        <pc:spChg chg="mod">
          <ac:chgData name="Roxanne Jones" userId="eee357d1-15dd-4a73-981c-b7041387288c" providerId="ADAL" clId="{EC8005B1-122B-4D0F-9E0E-20B6932DB5FF}" dt="2022-09-27T22:21:07.911" v="140"/>
          <ac:spMkLst>
            <pc:docMk/>
            <pc:sldMk cId="3277174477" sldId="306"/>
            <ac:spMk id="2" creationId="{96822D47-69F4-BF06-3D79-5B6CD7108ECC}"/>
          </ac:spMkLst>
        </pc:spChg>
        <pc:spChg chg="mod">
          <ac:chgData name="Roxanne Jones" userId="eee357d1-15dd-4a73-981c-b7041387288c" providerId="ADAL" clId="{EC8005B1-122B-4D0F-9E0E-20B6932DB5FF}" dt="2022-09-27T22:21:11.296" v="141"/>
          <ac:spMkLst>
            <pc:docMk/>
            <pc:sldMk cId="3277174477" sldId="306"/>
            <ac:spMk id="5" creationId="{B95E76A5-6DB8-9878-9BBE-3CD4B742A93D}"/>
          </ac:spMkLst>
        </pc:spChg>
      </pc:sldChg>
      <pc:sldChg chg="modSp">
        <pc:chgData name="Roxanne Jones" userId="eee357d1-15dd-4a73-981c-b7041387288c" providerId="ADAL" clId="{EC8005B1-122B-4D0F-9E0E-20B6932DB5FF}" dt="2022-09-27T22:20:14.074" v="131"/>
        <pc:sldMkLst>
          <pc:docMk/>
          <pc:sldMk cId="364375219" sldId="308"/>
        </pc:sldMkLst>
        <pc:spChg chg="mod">
          <ac:chgData name="Roxanne Jones" userId="eee357d1-15dd-4a73-981c-b7041387288c" providerId="ADAL" clId="{EC8005B1-122B-4D0F-9E0E-20B6932DB5FF}" dt="2022-09-27T22:20:14.074" v="131"/>
          <ac:spMkLst>
            <pc:docMk/>
            <pc:sldMk cId="364375219" sldId="308"/>
            <ac:spMk id="2" creationId="{3AB19F72-AC8F-07CC-5869-DB4FF52D90B9}"/>
          </ac:spMkLst>
        </pc:spChg>
      </pc:sldChg>
      <pc:sldChg chg="modSp">
        <pc:chgData name="Roxanne Jones" userId="eee357d1-15dd-4a73-981c-b7041387288c" providerId="ADAL" clId="{EC8005B1-122B-4D0F-9E0E-20B6932DB5FF}" dt="2022-09-27T22:20:37.620" v="134"/>
        <pc:sldMkLst>
          <pc:docMk/>
          <pc:sldMk cId="3948616662" sldId="309"/>
        </pc:sldMkLst>
        <pc:spChg chg="mod">
          <ac:chgData name="Roxanne Jones" userId="eee357d1-15dd-4a73-981c-b7041387288c" providerId="ADAL" clId="{EC8005B1-122B-4D0F-9E0E-20B6932DB5FF}" dt="2022-09-27T22:20:37.620" v="134"/>
          <ac:spMkLst>
            <pc:docMk/>
            <pc:sldMk cId="3948616662" sldId="309"/>
            <ac:spMk id="2" creationId="{163967BD-9AF7-7DE3-27BB-B2A3BCC8AE4B}"/>
          </ac:spMkLst>
        </pc:spChg>
      </pc:sldChg>
      <pc:sldChg chg="modSp">
        <pc:chgData name="Roxanne Jones" userId="eee357d1-15dd-4a73-981c-b7041387288c" providerId="ADAL" clId="{EC8005B1-122B-4D0F-9E0E-20B6932DB5FF}" dt="2022-09-27T15:28:07.277" v="71"/>
        <pc:sldMkLst>
          <pc:docMk/>
          <pc:sldMk cId="2943368725" sldId="310"/>
        </pc:sldMkLst>
        <pc:spChg chg="mod">
          <ac:chgData name="Roxanne Jones" userId="eee357d1-15dd-4a73-981c-b7041387288c" providerId="ADAL" clId="{EC8005B1-122B-4D0F-9E0E-20B6932DB5FF}" dt="2022-09-27T15:28:07.277" v="71"/>
          <ac:spMkLst>
            <pc:docMk/>
            <pc:sldMk cId="2943368725" sldId="310"/>
            <ac:spMk id="2" creationId="{43E9CB86-401D-24A8-F72F-A321BA0E73B5}"/>
          </ac:spMkLst>
        </pc:spChg>
      </pc:sldChg>
      <pc:sldChg chg="delSp modSp">
        <pc:chgData name="Roxanne Jones" userId="eee357d1-15dd-4a73-981c-b7041387288c" providerId="ADAL" clId="{EC8005B1-122B-4D0F-9E0E-20B6932DB5FF}" dt="2022-09-27T15:28:30.606" v="78" actId="478"/>
        <pc:sldMkLst>
          <pc:docMk/>
          <pc:sldMk cId="2859446289" sldId="311"/>
        </pc:sldMkLst>
        <pc:spChg chg="del mod">
          <ac:chgData name="Roxanne Jones" userId="eee357d1-15dd-4a73-981c-b7041387288c" providerId="ADAL" clId="{EC8005B1-122B-4D0F-9E0E-20B6932DB5FF}" dt="2022-09-27T15:28:30.606" v="78" actId="478"/>
          <ac:spMkLst>
            <pc:docMk/>
            <pc:sldMk cId="2859446289" sldId="311"/>
            <ac:spMk id="2" creationId="{43E9CB86-401D-24A8-F72F-A321BA0E73B5}"/>
          </ac:spMkLst>
        </pc:spChg>
        <pc:spChg chg="mod">
          <ac:chgData name="Roxanne Jones" userId="eee357d1-15dd-4a73-981c-b7041387288c" providerId="ADAL" clId="{EC8005B1-122B-4D0F-9E0E-20B6932DB5FF}" dt="2022-09-27T15:28:13.490" v="72"/>
          <ac:spMkLst>
            <pc:docMk/>
            <pc:sldMk cId="2859446289" sldId="311"/>
            <ac:spMk id="3" creationId="{A8F34147-4F93-0209-5F85-E9D2D7C94537}"/>
          </ac:spMkLst>
        </pc:spChg>
      </pc:sldChg>
      <pc:sldChg chg="modSp">
        <pc:chgData name="Roxanne Jones" userId="eee357d1-15dd-4a73-981c-b7041387288c" providerId="ADAL" clId="{EC8005B1-122B-4D0F-9E0E-20B6932DB5FF}" dt="2022-09-27T22:17:10.292" v="118"/>
        <pc:sldMkLst>
          <pc:docMk/>
          <pc:sldMk cId="3613485314" sldId="312"/>
        </pc:sldMkLst>
        <pc:spChg chg="mod">
          <ac:chgData name="Roxanne Jones" userId="eee357d1-15dd-4a73-981c-b7041387288c" providerId="ADAL" clId="{EC8005B1-122B-4D0F-9E0E-20B6932DB5FF}" dt="2022-09-27T22:17:04.226" v="117"/>
          <ac:spMkLst>
            <pc:docMk/>
            <pc:sldMk cId="3613485314" sldId="312"/>
            <ac:spMk id="2" creationId="{5077B165-5CD1-90CF-99B2-AD047F77071D}"/>
          </ac:spMkLst>
        </pc:spChg>
        <pc:spChg chg="mod">
          <ac:chgData name="Roxanne Jones" userId="eee357d1-15dd-4a73-981c-b7041387288c" providerId="ADAL" clId="{EC8005B1-122B-4D0F-9E0E-20B6932DB5FF}" dt="2022-09-27T22:17:10.292" v="118"/>
          <ac:spMkLst>
            <pc:docMk/>
            <pc:sldMk cId="3613485314" sldId="312"/>
            <ac:spMk id="6" creationId="{3D5011B4-AD14-BD58-D6B8-4249792E2690}"/>
          </ac:spMkLst>
        </pc:spChg>
      </pc:sldChg>
      <pc:sldChg chg="modSp">
        <pc:chgData name="Roxanne Jones" userId="eee357d1-15dd-4a73-981c-b7041387288c" providerId="ADAL" clId="{EC8005B1-122B-4D0F-9E0E-20B6932DB5FF}" dt="2022-09-27T22:17:25.761" v="120"/>
        <pc:sldMkLst>
          <pc:docMk/>
          <pc:sldMk cId="1906952306" sldId="313"/>
        </pc:sldMkLst>
        <pc:spChg chg="mod">
          <ac:chgData name="Roxanne Jones" userId="eee357d1-15dd-4a73-981c-b7041387288c" providerId="ADAL" clId="{EC8005B1-122B-4D0F-9E0E-20B6932DB5FF}" dt="2022-09-27T22:17:25.761" v="120"/>
          <ac:spMkLst>
            <pc:docMk/>
            <pc:sldMk cId="1906952306" sldId="313"/>
            <ac:spMk id="2" creationId="{5077B165-5CD1-90CF-99B2-AD047F77071D}"/>
          </ac:spMkLst>
        </pc:spChg>
      </pc:sldChg>
      <pc:sldChg chg="modSp">
        <pc:chgData name="Roxanne Jones" userId="eee357d1-15dd-4a73-981c-b7041387288c" providerId="ADAL" clId="{EC8005B1-122B-4D0F-9E0E-20B6932DB5FF}" dt="2022-09-27T22:20:06.146" v="130"/>
        <pc:sldMkLst>
          <pc:docMk/>
          <pc:sldMk cId="2406712480" sldId="315"/>
        </pc:sldMkLst>
        <pc:spChg chg="mod">
          <ac:chgData name="Roxanne Jones" userId="eee357d1-15dd-4a73-981c-b7041387288c" providerId="ADAL" clId="{EC8005B1-122B-4D0F-9E0E-20B6932DB5FF}" dt="2022-09-27T22:20:06.146" v="130"/>
          <ac:spMkLst>
            <pc:docMk/>
            <pc:sldMk cId="2406712480" sldId="315"/>
            <ac:spMk id="2" creationId="{2433716C-E8DB-65AA-A751-2099029AFEF7}"/>
          </ac:spMkLst>
        </pc:spChg>
      </pc:sldChg>
      <pc:sldChg chg="modSp">
        <pc:chgData name="Roxanne Jones" userId="eee357d1-15dd-4a73-981c-b7041387288c" providerId="ADAL" clId="{EC8005B1-122B-4D0F-9E0E-20B6932DB5FF}" dt="2022-09-27T22:18:44.482" v="128"/>
        <pc:sldMkLst>
          <pc:docMk/>
          <pc:sldMk cId="2778500089" sldId="316"/>
        </pc:sldMkLst>
        <pc:spChg chg="mod">
          <ac:chgData name="Roxanne Jones" userId="eee357d1-15dd-4a73-981c-b7041387288c" providerId="ADAL" clId="{EC8005B1-122B-4D0F-9E0E-20B6932DB5FF}" dt="2022-09-27T22:18:31.105" v="127"/>
          <ac:spMkLst>
            <pc:docMk/>
            <pc:sldMk cId="2778500089" sldId="316"/>
            <ac:spMk id="2" creationId="{5A6619C5-1E7D-B535-D3FE-04B9EBAE9A70}"/>
          </ac:spMkLst>
        </pc:spChg>
        <pc:spChg chg="mod">
          <ac:chgData name="Roxanne Jones" userId="eee357d1-15dd-4a73-981c-b7041387288c" providerId="ADAL" clId="{EC8005B1-122B-4D0F-9E0E-20B6932DB5FF}" dt="2022-09-27T22:18:23.758" v="126"/>
          <ac:spMkLst>
            <pc:docMk/>
            <pc:sldMk cId="2778500089" sldId="316"/>
            <ac:spMk id="3" creationId="{EA66BB6E-9874-9013-6206-73A79DF63642}"/>
          </ac:spMkLst>
        </pc:spChg>
        <pc:picChg chg="mod">
          <ac:chgData name="Roxanne Jones" userId="eee357d1-15dd-4a73-981c-b7041387288c" providerId="ADAL" clId="{EC8005B1-122B-4D0F-9E0E-20B6932DB5FF}" dt="2022-09-27T22:18:44.482" v="128"/>
          <ac:picMkLst>
            <pc:docMk/>
            <pc:sldMk cId="2778500089" sldId="316"/>
            <ac:picMk id="6" creationId="{A9A68DDF-F2D1-1BAB-B4E8-B1FFB706FE2A}"/>
          </ac:picMkLst>
        </pc:picChg>
      </pc:sldChg>
      <pc:sldChg chg="modSp">
        <pc:chgData name="Roxanne Jones" userId="eee357d1-15dd-4a73-981c-b7041387288c" providerId="ADAL" clId="{EC8005B1-122B-4D0F-9E0E-20B6932DB5FF}" dt="2022-09-27T22:20:26.278" v="132"/>
        <pc:sldMkLst>
          <pc:docMk/>
          <pc:sldMk cId="953233115" sldId="318"/>
        </pc:sldMkLst>
        <pc:spChg chg="mod">
          <ac:chgData name="Roxanne Jones" userId="eee357d1-15dd-4a73-981c-b7041387288c" providerId="ADAL" clId="{EC8005B1-122B-4D0F-9E0E-20B6932DB5FF}" dt="2022-09-27T22:20:26.278" v="132"/>
          <ac:spMkLst>
            <pc:docMk/>
            <pc:sldMk cId="953233115" sldId="318"/>
            <ac:spMk id="2" creationId="{66E9A0EE-1706-E069-2454-B54E760F70BE}"/>
          </ac:spMkLst>
        </pc:spChg>
      </pc:sldChg>
      <pc:sldChg chg="modSp">
        <pc:chgData name="Roxanne Jones" userId="eee357d1-15dd-4a73-981c-b7041387288c" providerId="ADAL" clId="{EC8005B1-122B-4D0F-9E0E-20B6932DB5FF}" dt="2022-09-27T22:19:57.851" v="129"/>
        <pc:sldMkLst>
          <pc:docMk/>
          <pc:sldMk cId="1835373280" sldId="319"/>
        </pc:sldMkLst>
        <pc:spChg chg="mod">
          <ac:chgData name="Roxanne Jones" userId="eee357d1-15dd-4a73-981c-b7041387288c" providerId="ADAL" clId="{EC8005B1-122B-4D0F-9E0E-20B6932DB5FF}" dt="2022-09-27T22:19:57.851" v="129"/>
          <ac:spMkLst>
            <pc:docMk/>
            <pc:sldMk cId="1835373280" sldId="319"/>
            <ac:spMk id="2" creationId="{04346BC6-FA42-3C77-3A62-1322C1AFB69C}"/>
          </ac:spMkLst>
        </pc:spChg>
      </pc:sldChg>
      <pc:sldChg chg="modSp">
        <pc:chgData name="Roxanne Jones" userId="eee357d1-15dd-4a73-981c-b7041387288c" providerId="ADAL" clId="{EC8005B1-122B-4D0F-9E0E-20B6932DB5FF}" dt="2022-09-27T22:21:01.105" v="138"/>
        <pc:sldMkLst>
          <pc:docMk/>
          <pc:sldMk cId="1227646143" sldId="320"/>
        </pc:sldMkLst>
        <pc:spChg chg="mod">
          <ac:chgData name="Roxanne Jones" userId="eee357d1-15dd-4a73-981c-b7041387288c" providerId="ADAL" clId="{EC8005B1-122B-4D0F-9E0E-20B6932DB5FF}" dt="2022-09-27T22:21:01.105" v="138"/>
          <ac:spMkLst>
            <pc:docMk/>
            <pc:sldMk cId="1227646143" sldId="320"/>
            <ac:spMk id="2" creationId="{CD4E9581-4A52-7919-8CC4-776AB96FDD9B}"/>
          </ac:spMkLst>
        </pc:spChg>
      </pc:sldChg>
      <pc:sldChg chg="modSp">
        <pc:chgData name="Roxanne Jones" userId="eee357d1-15dd-4a73-981c-b7041387288c" providerId="ADAL" clId="{EC8005B1-122B-4D0F-9E0E-20B6932DB5FF}" dt="2022-09-27T15:22:55.209" v="24" actId="20577"/>
        <pc:sldMkLst>
          <pc:docMk/>
          <pc:sldMk cId="880804419" sldId="322"/>
        </pc:sldMkLst>
        <pc:spChg chg="mod">
          <ac:chgData name="Roxanne Jones" userId="eee357d1-15dd-4a73-981c-b7041387288c" providerId="ADAL" clId="{EC8005B1-122B-4D0F-9E0E-20B6932DB5FF}" dt="2022-09-27T15:22:55.209" v="24" actId="20577"/>
          <ac:spMkLst>
            <pc:docMk/>
            <pc:sldMk cId="880804419" sldId="322"/>
            <ac:spMk id="4" creationId="{7F35F5D9-61B5-ADB3-AC7D-D8369CACF192}"/>
          </ac:spMkLst>
        </pc:spChg>
      </pc:sldChg>
      <pc:sldChg chg="modSp">
        <pc:chgData name="Roxanne Jones" userId="eee357d1-15dd-4a73-981c-b7041387288c" providerId="ADAL" clId="{EC8005B1-122B-4D0F-9E0E-20B6932DB5FF}" dt="2022-09-27T15:27:56.015" v="69"/>
        <pc:sldMkLst>
          <pc:docMk/>
          <pc:sldMk cId="2716376208" sldId="330"/>
        </pc:sldMkLst>
        <pc:spChg chg="mod">
          <ac:chgData name="Roxanne Jones" userId="eee357d1-15dd-4a73-981c-b7041387288c" providerId="ADAL" clId="{EC8005B1-122B-4D0F-9E0E-20B6932DB5FF}" dt="2022-09-27T15:22:02.973" v="0" actId="20577"/>
          <ac:spMkLst>
            <pc:docMk/>
            <pc:sldMk cId="2716376208" sldId="330"/>
            <ac:spMk id="3" creationId="{2B19F451-67B2-1447-A6BD-5A8F88C47B7E}"/>
          </ac:spMkLst>
        </pc:spChg>
        <pc:spChg chg="mod">
          <ac:chgData name="Roxanne Jones" userId="eee357d1-15dd-4a73-981c-b7041387288c" providerId="ADAL" clId="{EC8005B1-122B-4D0F-9E0E-20B6932DB5FF}" dt="2022-09-27T15:27:39.678" v="67"/>
          <ac:spMkLst>
            <pc:docMk/>
            <pc:sldMk cId="2716376208" sldId="330"/>
            <ac:spMk id="19" creationId="{C7D1E059-3412-27BE-AA28-81C2F965725D}"/>
          </ac:spMkLst>
        </pc:spChg>
        <pc:picChg chg="mod">
          <ac:chgData name="Roxanne Jones" userId="eee357d1-15dd-4a73-981c-b7041387288c" providerId="ADAL" clId="{EC8005B1-122B-4D0F-9E0E-20B6932DB5FF}" dt="2022-09-27T15:27:56.015" v="69"/>
          <ac:picMkLst>
            <pc:docMk/>
            <pc:sldMk cId="2716376208" sldId="330"/>
            <ac:picMk id="10" creationId="{BC627164-A795-15CB-4A16-88D3A1513E9E}"/>
          </ac:picMkLst>
        </pc:picChg>
      </pc:sldChg>
      <pc:sldChg chg="modSp">
        <pc:chgData name="Roxanne Jones" userId="eee357d1-15dd-4a73-981c-b7041387288c" providerId="ADAL" clId="{EC8005B1-122B-4D0F-9E0E-20B6932DB5FF}" dt="2022-09-27T15:28:50.944" v="81"/>
        <pc:sldMkLst>
          <pc:docMk/>
          <pc:sldMk cId="4070563504" sldId="331"/>
        </pc:sldMkLst>
        <pc:picChg chg="mod">
          <ac:chgData name="Roxanne Jones" userId="eee357d1-15dd-4a73-981c-b7041387288c" providerId="ADAL" clId="{EC8005B1-122B-4D0F-9E0E-20B6932DB5FF}" dt="2022-09-27T15:28:50.944" v="81"/>
          <ac:picMkLst>
            <pc:docMk/>
            <pc:sldMk cId="4070563504" sldId="331"/>
            <ac:picMk id="5" creationId="{8A51BE30-999E-0222-1435-A7DC679B8B15}"/>
          </ac:picMkLst>
        </pc:picChg>
      </pc:sldChg>
      <pc:sldChg chg="modSp">
        <pc:chgData name="Roxanne Jones" userId="eee357d1-15dd-4a73-981c-b7041387288c" providerId="ADAL" clId="{EC8005B1-122B-4D0F-9E0E-20B6932DB5FF}" dt="2022-09-27T15:28:00.727" v="70"/>
        <pc:sldMkLst>
          <pc:docMk/>
          <pc:sldMk cId="1060123283" sldId="332"/>
        </pc:sldMkLst>
        <pc:spChg chg="mod">
          <ac:chgData name="Roxanne Jones" userId="eee357d1-15dd-4a73-981c-b7041387288c" providerId="ADAL" clId="{EC8005B1-122B-4D0F-9E0E-20B6932DB5FF}" dt="2022-09-27T15:28:00.727" v="70"/>
          <ac:spMkLst>
            <pc:docMk/>
            <pc:sldMk cId="1060123283" sldId="332"/>
            <ac:spMk id="5" creationId="{52E63964-F6D0-3A43-F8C9-FA9DFB815CD5}"/>
          </ac:spMkLst>
        </pc:spChg>
      </pc:sldChg>
      <pc:sldChg chg="modSp">
        <pc:chgData name="Roxanne Jones" userId="eee357d1-15dd-4a73-981c-b7041387288c" providerId="ADAL" clId="{EC8005B1-122B-4D0F-9E0E-20B6932DB5FF}" dt="2022-09-27T15:29:02.670" v="82"/>
        <pc:sldMkLst>
          <pc:docMk/>
          <pc:sldMk cId="3805001846" sldId="333"/>
        </pc:sldMkLst>
        <pc:spChg chg="mod">
          <ac:chgData name="Roxanne Jones" userId="eee357d1-15dd-4a73-981c-b7041387288c" providerId="ADAL" clId="{EC8005B1-122B-4D0F-9E0E-20B6932DB5FF}" dt="2022-09-27T15:29:02.670" v="82"/>
          <ac:spMkLst>
            <pc:docMk/>
            <pc:sldMk cId="3805001846" sldId="333"/>
            <ac:spMk id="2" creationId="{A40A31CC-733F-9128-F6BA-15C404AC9736}"/>
          </ac:spMkLst>
        </pc:spChg>
      </pc:sldChg>
      <pc:sldChg chg="modSp">
        <pc:chgData name="Roxanne Jones" userId="eee357d1-15dd-4a73-981c-b7041387288c" providerId="ADAL" clId="{EC8005B1-122B-4D0F-9E0E-20B6932DB5FF}" dt="2022-09-27T22:16:13.522" v="108"/>
        <pc:sldMkLst>
          <pc:docMk/>
          <pc:sldMk cId="1618358822" sldId="334"/>
        </pc:sldMkLst>
        <pc:spChg chg="mod">
          <ac:chgData name="Roxanne Jones" userId="eee357d1-15dd-4a73-981c-b7041387288c" providerId="ADAL" clId="{EC8005B1-122B-4D0F-9E0E-20B6932DB5FF}" dt="2022-09-27T15:29:14.183" v="83"/>
          <ac:spMkLst>
            <pc:docMk/>
            <pc:sldMk cId="1618358822" sldId="334"/>
            <ac:spMk id="3" creationId="{B5018051-2F76-EB65-6877-1BBAC7D466FC}"/>
          </ac:spMkLst>
        </pc:spChg>
        <pc:spChg chg="mod">
          <ac:chgData name="Roxanne Jones" userId="eee357d1-15dd-4a73-981c-b7041387288c" providerId="ADAL" clId="{EC8005B1-122B-4D0F-9E0E-20B6932DB5FF}" dt="2022-09-27T15:29:27.358" v="89"/>
          <ac:spMkLst>
            <pc:docMk/>
            <pc:sldMk cId="1618358822" sldId="334"/>
            <ac:spMk id="4" creationId="{67A93DAF-BB99-A19D-8731-85566805596C}"/>
          </ac:spMkLst>
        </pc:spChg>
        <pc:spChg chg="mod">
          <ac:chgData name="Roxanne Jones" userId="eee357d1-15dd-4a73-981c-b7041387288c" providerId="ADAL" clId="{EC8005B1-122B-4D0F-9E0E-20B6932DB5FF}" dt="2022-09-27T15:29:52.760" v="106"/>
          <ac:spMkLst>
            <pc:docMk/>
            <pc:sldMk cId="1618358822" sldId="334"/>
            <ac:spMk id="5" creationId="{CD9F7801-3646-9444-D5A5-F7A59062FC4C}"/>
          </ac:spMkLst>
        </pc:spChg>
        <pc:spChg chg="mod">
          <ac:chgData name="Roxanne Jones" userId="eee357d1-15dd-4a73-981c-b7041387288c" providerId="ADAL" clId="{EC8005B1-122B-4D0F-9E0E-20B6932DB5FF}" dt="2022-09-27T15:29:40.312" v="103"/>
          <ac:spMkLst>
            <pc:docMk/>
            <pc:sldMk cId="1618358822" sldId="334"/>
            <ac:spMk id="6" creationId="{23139D5E-1A86-F763-3AB7-36F39DDA9856}"/>
          </ac:spMkLst>
        </pc:spChg>
        <pc:spChg chg="mod">
          <ac:chgData name="Roxanne Jones" userId="eee357d1-15dd-4a73-981c-b7041387288c" providerId="ADAL" clId="{EC8005B1-122B-4D0F-9E0E-20B6932DB5FF}" dt="2022-09-27T15:29:31.857" v="92"/>
          <ac:spMkLst>
            <pc:docMk/>
            <pc:sldMk cId="1618358822" sldId="334"/>
            <ac:spMk id="7" creationId="{94C043B3-D0F8-FC1C-6305-7CAFF48992BF}"/>
          </ac:spMkLst>
        </pc:spChg>
        <pc:spChg chg="mod">
          <ac:chgData name="Roxanne Jones" userId="eee357d1-15dd-4a73-981c-b7041387288c" providerId="ADAL" clId="{EC8005B1-122B-4D0F-9E0E-20B6932DB5FF}" dt="2022-09-27T15:29:24.575" v="88"/>
          <ac:spMkLst>
            <pc:docMk/>
            <pc:sldMk cId="1618358822" sldId="334"/>
            <ac:spMk id="8" creationId="{B27BF6EA-0D35-EE1B-516E-4D435368802F}"/>
          </ac:spMkLst>
        </pc:spChg>
        <pc:spChg chg="mod">
          <ac:chgData name="Roxanne Jones" userId="eee357d1-15dd-4a73-981c-b7041387288c" providerId="ADAL" clId="{EC8005B1-122B-4D0F-9E0E-20B6932DB5FF}" dt="2022-09-27T22:16:13.522" v="108"/>
          <ac:spMkLst>
            <pc:docMk/>
            <pc:sldMk cId="1618358822" sldId="334"/>
            <ac:spMk id="15" creationId="{9107DDF9-778B-064C-E5BE-0AE101389351}"/>
          </ac:spMkLst>
        </pc:spChg>
        <pc:spChg chg="mod">
          <ac:chgData name="Roxanne Jones" userId="eee357d1-15dd-4a73-981c-b7041387288c" providerId="ADAL" clId="{EC8005B1-122B-4D0F-9E0E-20B6932DB5FF}" dt="2022-09-27T15:29:36.055" v="99"/>
          <ac:spMkLst>
            <pc:docMk/>
            <pc:sldMk cId="1618358822" sldId="334"/>
            <ac:spMk id="16" creationId="{33FA0E32-1133-7CD3-E337-0AE8CE8748B8}"/>
          </ac:spMkLst>
        </pc:spChg>
      </pc:sldChg>
      <pc:sldChg chg="modSp">
        <pc:chgData name="Roxanne Jones" userId="eee357d1-15dd-4a73-981c-b7041387288c" providerId="ADAL" clId="{EC8005B1-122B-4D0F-9E0E-20B6932DB5FF}" dt="2022-09-27T22:18:04.520" v="124"/>
        <pc:sldMkLst>
          <pc:docMk/>
          <pc:sldMk cId="1731094458" sldId="335"/>
        </pc:sldMkLst>
        <pc:spChg chg="mod">
          <ac:chgData name="Roxanne Jones" userId="eee357d1-15dd-4a73-981c-b7041387288c" providerId="ADAL" clId="{EC8005B1-122B-4D0F-9E0E-20B6932DB5FF}" dt="2022-09-27T22:18:04.520" v="124"/>
          <ac:spMkLst>
            <pc:docMk/>
            <pc:sldMk cId="1731094458" sldId="335"/>
            <ac:spMk id="2" creationId="{894D836E-4277-AE80-4713-D6D0BD5D0F49}"/>
          </ac:spMkLst>
        </pc:spChg>
      </pc:sldChg>
      <pc:sldChg chg="modSp">
        <pc:chgData name="Roxanne Jones" userId="eee357d1-15dd-4a73-981c-b7041387288c" providerId="ADAL" clId="{EC8005B1-122B-4D0F-9E0E-20B6932DB5FF}" dt="2022-09-27T22:20:47.207" v="136"/>
        <pc:sldMkLst>
          <pc:docMk/>
          <pc:sldMk cId="3314807258" sldId="338"/>
        </pc:sldMkLst>
        <pc:graphicFrameChg chg="mod">
          <ac:chgData name="Roxanne Jones" userId="eee357d1-15dd-4a73-981c-b7041387288c" providerId="ADAL" clId="{EC8005B1-122B-4D0F-9E0E-20B6932DB5FF}" dt="2022-09-27T22:20:47.207" v="136"/>
          <ac:graphicFrameMkLst>
            <pc:docMk/>
            <pc:sldMk cId="3314807258" sldId="338"/>
            <ac:graphicFrameMk id="5" creationId="{1026931E-CD22-2240-EBBC-1CAA1CE7DBF4}"/>
          </ac:graphicFrameMkLst>
        </pc:graphicFrameChg>
      </pc:sldChg>
      <pc:sldChg chg="modSp">
        <pc:chgData name="Roxanne Jones" userId="eee357d1-15dd-4a73-981c-b7041387288c" providerId="ADAL" clId="{EC8005B1-122B-4D0F-9E0E-20B6932DB5FF}" dt="2022-09-27T15:23:00.333" v="31" actId="20577"/>
        <pc:sldMkLst>
          <pc:docMk/>
          <pc:sldMk cId="2723145807" sldId="340"/>
        </pc:sldMkLst>
        <pc:spChg chg="mod">
          <ac:chgData name="Roxanne Jones" userId="eee357d1-15dd-4a73-981c-b7041387288c" providerId="ADAL" clId="{EC8005B1-122B-4D0F-9E0E-20B6932DB5FF}" dt="2022-09-27T15:23:00.333" v="31" actId="20577"/>
          <ac:spMkLst>
            <pc:docMk/>
            <pc:sldMk cId="2723145807" sldId="340"/>
            <ac:spMk id="4" creationId="{7F35F5D9-61B5-ADB3-AC7D-D8369CACF192}"/>
          </ac:spMkLst>
        </pc:spChg>
      </pc:sldChg>
      <pc:sldChg chg="modSp">
        <pc:chgData name="Roxanne Jones" userId="eee357d1-15dd-4a73-981c-b7041387288c" providerId="ADAL" clId="{EC8005B1-122B-4D0F-9E0E-20B6932DB5FF}" dt="2022-09-27T15:23:05.686" v="39" actId="20577"/>
        <pc:sldMkLst>
          <pc:docMk/>
          <pc:sldMk cId="1769591392" sldId="341"/>
        </pc:sldMkLst>
        <pc:spChg chg="mod">
          <ac:chgData name="Roxanne Jones" userId="eee357d1-15dd-4a73-981c-b7041387288c" providerId="ADAL" clId="{EC8005B1-122B-4D0F-9E0E-20B6932DB5FF}" dt="2022-09-27T15:23:05.686" v="39" actId="20577"/>
          <ac:spMkLst>
            <pc:docMk/>
            <pc:sldMk cId="1769591392" sldId="341"/>
            <ac:spMk id="4" creationId="{7F35F5D9-61B5-ADB3-AC7D-D8369CACF192}"/>
          </ac:spMkLst>
        </pc:spChg>
      </pc:sldChg>
      <pc:sldChg chg="modSp">
        <pc:chgData name="Roxanne Jones" userId="eee357d1-15dd-4a73-981c-b7041387288c" providerId="ADAL" clId="{EC8005B1-122B-4D0F-9E0E-20B6932DB5FF}" dt="2022-09-27T22:20:41.903" v="135"/>
        <pc:sldMkLst>
          <pc:docMk/>
          <pc:sldMk cId="911873633" sldId="344"/>
        </pc:sldMkLst>
        <pc:spChg chg="mod">
          <ac:chgData name="Roxanne Jones" userId="eee357d1-15dd-4a73-981c-b7041387288c" providerId="ADAL" clId="{EC8005B1-122B-4D0F-9E0E-20B6932DB5FF}" dt="2022-09-27T22:20:41.903" v="135"/>
          <ac:spMkLst>
            <pc:docMk/>
            <pc:sldMk cId="911873633" sldId="344"/>
            <ac:spMk id="2" creationId="{163967BD-9AF7-7DE3-27BB-B2A3BCC8AE4B}"/>
          </ac:spMkLst>
        </pc:spChg>
      </pc:sldChg>
      <pc:sldChg chg="modSp">
        <pc:chgData name="Roxanne Jones" userId="eee357d1-15dd-4a73-981c-b7041387288c" providerId="ADAL" clId="{EC8005B1-122B-4D0F-9E0E-20B6932DB5FF}" dt="2022-09-27T22:21:15.721" v="142"/>
        <pc:sldMkLst>
          <pc:docMk/>
          <pc:sldMk cId="1210906654" sldId="347"/>
        </pc:sldMkLst>
        <pc:spChg chg="mod">
          <ac:chgData name="Roxanne Jones" userId="eee357d1-15dd-4a73-981c-b7041387288c" providerId="ADAL" clId="{EC8005B1-122B-4D0F-9E0E-20B6932DB5FF}" dt="2022-09-27T22:21:15.721" v="142"/>
          <ac:spMkLst>
            <pc:docMk/>
            <pc:sldMk cId="1210906654" sldId="347"/>
            <ac:spMk id="2" creationId="{4A898EDF-8C7D-BA4B-A745-7DE4F3ECC9A9}"/>
          </ac:spMkLst>
        </pc:spChg>
      </pc:sldChg>
      <pc:sldChg chg="modSp">
        <pc:chgData name="Roxanne Jones" userId="eee357d1-15dd-4a73-981c-b7041387288c" providerId="ADAL" clId="{EC8005B1-122B-4D0F-9E0E-20B6932DB5FF}" dt="2022-09-27T22:20:32.246" v="133"/>
        <pc:sldMkLst>
          <pc:docMk/>
          <pc:sldMk cId="3337078292" sldId="348"/>
        </pc:sldMkLst>
        <pc:picChg chg="mod">
          <ac:chgData name="Roxanne Jones" userId="eee357d1-15dd-4a73-981c-b7041387288c" providerId="ADAL" clId="{EC8005B1-122B-4D0F-9E0E-20B6932DB5FF}" dt="2022-09-27T22:20:32.246" v="133"/>
          <ac:picMkLst>
            <pc:docMk/>
            <pc:sldMk cId="3337078292" sldId="348"/>
            <ac:picMk id="5" creationId="{6AE054BE-13FC-7B31-F4F8-15FE28B487B0}"/>
          </ac:picMkLst>
        </pc:picChg>
      </pc:sldChg>
      <pc:sldChg chg="modSp">
        <pc:chgData name="Roxanne Jones" userId="eee357d1-15dd-4a73-981c-b7041387288c" providerId="ADAL" clId="{EC8005B1-122B-4D0F-9E0E-20B6932DB5FF}" dt="2022-09-27T22:17:19.490" v="119"/>
        <pc:sldMkLst>
          <pc:docMk/>
          <pc:sldMk cId="4011249877" sldId="349"/>
        </pc:sldMkLst>
        <pc:spChg chg="mod">
          <ac:chgData name="Roxanne Jones" userId="eee357d1-15dd-4a73-981c-b7041387288c" providerId="ADAL" clId="{EC8005B1-122B-4D0F-9E0E-20B6932DB5FF}" dt="2022-09-27T22:17:19.490" v="119"/>
          <ac:spMkLst>
            <pc:docMk/>
            <pc:sldMk cId="4011249877" sldId="349"/>
            <ac:spMk id="3" creationId="{C05556DD-35F7-90CF-43DD-1107E602BB0B}"/>
          </ac:spMkLst>
        </pc:spChg>
      </pc:sldChg>
      <pc:sldChg chg="modSp">
        <pc:chgData name="Roxanne Jones" userId="eee357d1-15dd-4a73-981c-b7041387288c" providerId="ADAL" clId="{EC8005B1-122B-4D0F-9E0E-20B6932DB5FF}" dt="2022-09-27T22:22:02.256" v="153"/>
        <pc:sldMkLst>
          <pc:docMk/>
          <pc:sldMk cId="3865685579" sldId="350"/>
        </pc:sldMkLst>
        <pc:spChg chg="mod">
          <ac:chgData name="Roxanne Jones" userId="eee357d1-15dd-4a73-981c-b7041387288c" providerId="ADAL" clId="{EC8005B1-122B-4D0F-9E0E-20B6932DB5FF}" dt="2022-09-27T22:22:02.256" v="153"/>
          <ac:spMkLst>
            <pc:docMk/>
            <pc:sldMk cId="3865685579" sldId="350"/>
            <ac:spMk id="4" creationId="{F470D41B-AF15-0B98-FC26-20D611A18BF8}"/>
          </ac:spMkLst>
        </pc:spChg>
        <pc:spChg chg="mod">
          <ac:chgData name="Roxanne Jones" userId="eee357d1-15dd-4a73-981c-b7041387288c" providerId="ADAL" clId="{EC8005B1-122B-4D0F-9E0E-20B6932DB5FF}" dt="2022-09-27T15:24:02.534" v="64" actId="20577"/>
          <ac:spMkLst>
            <pc:docMk/>
            <pc:sldMk cId="3865685579" sldId="350"/>
            <ac:spMk id="5" creationId="{B39F426D-CBD4-5E23-4A22-B07F005EE8AC}"/>
          </ac:spMkLst>
        </pc:spChg>
      </pc:sldChg>
      <pc:sldChg chg="delSp modSp">
        <pc:chgData name="Roxanne Jones" userId="eee357d1-15dd-4a73-981c-b7041387288c" providerId="ADAL" clId="{EC8005B1-122B-4D0F-9E0E-20B6932DB5FF}" dt="2022-09-27T22:21:53.105" v="152"/>
        <pc:sldMkLst>
          <pc:docMk/>
          <pc:sldMk cId="1094025608" sldId="351"/>
        </pc:sldMkLst>
        <pc:spChg chg="del">
          <ac:chgData name="Roxanne Jones" userId="eee357d1-15dd-4a73-981c-b7041387288c" providerId="ADAL" clId="{EC8005B1-122B-4D0F-9E0E-20B6932DB5FF}" dt="2022-09-27T22:21:35.496" v="145" actId="478"/>
          <ac:spMkLst>
            <pc:docMk/>
            <pc:sldMk cId="1094025608" sldId="351"/>
            <ac:spMk id="3" creationId="{41EC6414-3BF4-B95C-88F4-2B5D2C29A1D2}"/>
          </ac:spMkLst>
        </pc:spChg>
        <pc:spChg chg="mod">
          <ac:chgData name="Roxanne Jones" userId="eee357d1-15dd-4a73-981c-b7041387288c" providerId="ADAL" clId="{EC8005B1-122B-4D0F-9E0E-20B6932DB5FF}" dt="2022-09-27T22:21:41.388" v="146"/>
          <ac:spMkLst>
            <pc:docMk/>
            <pc:sldMk cId="1094025608" sldId="351"/>
            <ac:spMk id="5" creationId="{2E41CDF3-9CDA-86B5-5B75-9468147FA947}"/>
          </ac:spMkLst>
        </pc:spChg>
        <pc:picChg chg="mod">
          <ac:chgData name="Roxanne Jones" userId="eee357d1-15dd-4a73-981c-b7041387288c" providerId="ADAL" clId="{EC8005B1-122B-4D0F-9E0E-20B6932DB5FF}" dt="2022-09-27T22:21:47.901" v="149"/>
          <ac:picMkLst>
            <pc:docMk/>
            <pc:sldMk cId="1094025608" sldId="351"/>
            <ac:picMk id="9" creationId="{89B89080-3780-BAF5-8AE7-F0F4014EFBD2}"/>
          </ac:picMkLst>
        </pc:picChg>
        <pc:picChg chg="mod">
          <ac:chgData name="Roxanne Jones" userId="eee357d1-15dd-4a73-981c-b7041387288c" providerId="ADAL" clId="{EC8005B1-122B-4D0F-9E0E-20B6932DB5FF}" dt="2022-09-27T22:21:51.076" v="151"/>
          <ac:picMkLst>
            <pc:docMk/>
            <pc:sldMk cId="1094025608" sldId="351"/>
            <ac:picMk id="11" creationId="{D188EBD7-4417-3557-9493-98801EAF0CBC}"/>
          </ac:picMkLst>
        </pc:picChg>
        <pc:picChg chg="mod">
          <ac:chgData name="Roxanne Jones" userId="eee357d1-15dd-4a73-981c-b7041387288c" providerId="ADAL" clId="{EC8005B1-122B-4D0F-9E0E-20B6932DB5FF}" dt="2022-09-27T22:21:53.105" v="152"/>
          <ac:picMkLst>
            <pc:docMk/>
            <pc:sldMk cId="1094025608" sldId="351"/>
            <ac:picMk id="15" creationId="{EF547759-6706-B0E5-3A98-CE92CB3BE5B4}"/>
          </ac:picMkLst>
        </pc:picChg>
      </pc:sldChg>
      <pc:sldChg chg="modSp">
        <pc:chgData name="Roxanne Jones" userId="eee357d1-15dd-4a73-981c-b7041387288c" providerId="ADAL" clId="{EC8005B1-122B-4D0F-9E0E-20B6932DB5FF}" dt="2022-09-27T22:16:56.969" v="116"/>
        <pc:sldMkLst>
          <pc:docMk/>
          <pc:sldMk cId="2444553795" sldId="352"/>
        </pc:sldMkLst>
        <pc:spChg chg="mod">
          <ac:chgData name="Roxanne Jones" userId="eee357d1-15dd-4a73-981c-b7041387288c" providerId="ADAL" clId="{EC8005B1-122B-4D0F-9E0E-20B6932DB5FF}" dt="2022-09-27T22:16:47.720" v="112"/>
          <ac:spMkLst>
            <pc:docMk/>
            <pc:sldMk cId="2444553795" sldId="352"/>
            <ac:spMk id="2" creationId="{A1D68C44-CB72-83A6-B6EF-FDEA3FB701B7}"/>
          </ac:spMkLst>
        </pc:spChg>
        <pc:picChg chg="mod">
          <ac:chgData name="Roxanne Jones" userId="eee357d1-15dd-4a73-981c-b7041387288c" providerId="ADAL" clId="{EC8005B1-122B-4D0F-9E0E-20B6932DB5FF}" dt="2022-09-27T22:16:53.799" v="115"/>
          <ac:picMkLst>
            <pc:docMk/>
            <pc:sldMk cId="2444553795" sldId="352"/>
            <ac:picMk id="5" creationId="{D2A91B84-965B-9578-1AC1-50D08C8E7F6A}"/>
          </ac:picMkLst>
        </pc:picChg>
        <pc:picChg chg="mod">
          <ac:chgData name="Roxanne Jones" userId="eee357d1-15dd-4a73-981c-b7041387288c" providerId="ADAL" clId="{EC8005B1-122B-4D0F-9E0E-20B6932DB5FF}" dt="2022-09-27T22:16:56.969" v="116"/>
          <ac:picMkLst>
            <pc:docMk/>
            <pc:sldMk cId="2444553795" sldId="352"/>
            <ac:picMk id="9" creationId="{8A4ECE0A-03E2-780A-7F90-D6F3561B33C1}"/>
          </ac:picMkLst>
        </pc:picChg>
      </pc:sldChg>
      <pc:sldChg chg="modSp">
        <pc:chgData name="Roxanne Jones" userId="eee357d1-15dd-4a73-981c-b7041387288c" providerId="ADAL" clId="{EC8005B1-122B-4D0F-9E0E-20B6932DB5FF}" dt="2022-09-27T22:17:59.191" v="123"/>
        <pc:sldMkLst>
          <pc:docMk/>
          <pc:sldMk cId="1696102227" sldId="353"/>
        </pc:sldMkLst>
        <pc:spChg chg="mod">
          <ac:chgData name="Roxanne Jones" userId="eee357d1-15dd-4a73-981c-b7041387288c" providerId="ADAL" clId="{EC8005B1-122B-4D0F-9E0E-20B6932DB5FF}" dt="2022-09-27T22:17:59.191" v="123"/>
          <ac:spMkLst>
            <pc:docMk/>
            <pc:sldMk cId="1696102227" sldId="353"/>
            <ac:spMk id="2" creationId="{894D836E-4277-AE80-4713-D6D0BD5D0F49}"/>
          </ac:spMkLst>
        </pc:spChg>
      </pc:sldChg>
      <pc:sldChg chg="modSp">
        <pc:chgData name="Roxanne Jones" userId="eee357d1-15dd-4a73-981c-b7041387288c" providerId="ADAL" clId="{EC8005B1-122B-4D0F-9E0E-20B6932DB5FF}" dt="2022-09-27T22:20:54.443" v="137"/>
        <pc:sldMkLst>
          <pc:docMk/>
          <pc:sldMk cId="3340598501" sldId="354"/>
        </pc:sldMkLst>
        <pc:spChg chg="mod">
          <ac:chgData name="Roxanne Jones" userId="eee357d1-15dd-4a73-981c-b7041387288c" providerId="ADAL" clId="{EC8005B1-122B-4D0F-9E0E-20B6932DB5FF}" dt="2022-09-27T15:23:43.769" v="56" actId="255"/>
          <ac:spMkLst>
            <pc:docMk/>
            <pc:sldMk cId="3340598501" sldId="354"/>
            <ac:spMk id="6" creationId="{43D7375A-3D1C-4BD4-BF8A-6B7A6172E258}"/>
          </ac:spMkLst>
        </pc:spChg>
        <pc:graphicFrameChg chg="mod">
          <ac:chgData name="Roxanne Jones" userId="eee357d1-15dd-4a73-981c-b7041387288c" providerId="ADAL" clId="{EC8005B1-122B-4D0F-9E0E-20B6932DB5FF}" dt="2022-09-27T22:20:54.443" v="137"/>
          <ac:graphicFrameMkLst>
            <pc:docMk/>
            <pc:sldMk cId="3340598501" sldId="354"/>
            <ac:graphicFrameMk id="5" creationId="{1026931E-CD22-2240-EBBC-1CAA1CE7DBF4}"/>
          </ac:graphicFrameMkLst>
        </pc:graphicFrameChg>
      </pc:sldChg>
      <pc:sldChg chg="modSp">
        <pc:chgData name="Roxanne Jones" userId="eee357d1-15dd-4a73-981c-b7041387288c" providerId="ADAL" clId="{EC8005B1-122B-4D0F-9E0E-20B6932DB5FF}" dt="2022-09-27T22:21:25.027" v="144"/>
        <pc:sldMkLst>
          <pc:docMk/>
          <pc:sldMk cId="1133149205" sldId="355"/>
        </pc:sldMkLst>
        <pc:spChg chg="mod">
          <ac:chgData name="Roxanne Jones" userId="eee357d1-15dd-4a73-981c-b7041387288c" providerId="ADAL" clId="{EC8005B1-122B-4D0F-9E0E-20B6932DB5FF}" dt="2022-09-27T22:21:25.027" v="144"/>
          <ac:spMkLst>
            <pc:docMk/>
            <pc:sldMk cId="1133149205" sldId="355"/>
            <ac:spMk id="2" creationId="{1AA29036-5312-4AF5-B51C-2396C35F19B7}"/>
          </ac:spMkLst>
        </pc:spChg>
      </pc:sldChg>
      <pc:sldChg chg="modSp">
        <pc:chgData name="Roxanne Jones" userId="eee357d1-15dd-4a73-981c-b7041387288c" providerId="ADAL" clId="{EC8005B1-122B-4D0F-9E0E-20B6932DB5FF}" dt="2022-09-27T22:17:34.111" v="121"/>
        <pc:sldMkLst>
          <pc:docMk/>
          <pc:sldMk cId="958741055" sldId="357"/>
        </pc:sldMkLst>
        <pc:spChg chg="mod">
          <ac:chgData name="Roxanne Jones" userId="eee357d1-15dd-4a73-981c-b7041387288c" providerId="ADAL" clId="{EC8005B1-122B-4D0F-9E0E-20B6932DB5FF}" dt="2022-09-27T22:17:34.111" v="121"/>
          <ac:spMkLst>
            <pc:docMk/>
            <pc:sldMk cId="958741055" sldId="357"/>
            <ac:spMk id="2" creationId="{5077B165-5CD1-90CF-99B2-AD047F77071D}"/>
          </ac:spMkLst>
        </pc:spChg>
      </pc:sldChg>
    </pc:docChg>
  </pc:docChgLst>
  <pc:docChgLst>
    <pc:chgData name="Ciearra Norwood-Williams" userId="61a26a7c-c72a-49f4-822c-e42405c6e5ec" providerId="ADAL" clId="{099F77A3-91A2-4567-8010-42FAAD51C0C3}"/>
    <pc:docChg chg="undo custSel modSld">
      <pc:chgData name="Ciearra Norwood-Williams" userId="61a26a7c-c72a-49f4-822c-e42405c6e5ec" providerId="ADAL" clId="{099F77A3-91A2-4567-8010-42FAAD51C0C3}" dt="2022-09-28T06:26:37.367" v="762" actId="962"/>
      <pc:docMkLst>
        <pc:docMk/>
      </pc:docMkLst>
      <pc:sldChg chg="modSp mod">
        <pc:chgData name="Ciearra Norwood-Williams" userId="61a26a7c-c72a-49f4-822c-e42405c6e5ec" providerId="ADAL" clId="{099F77A3-91A2-4567-8010-42FAAD51C0C3}" dt="2022-09-28T06:16:08.215" v="54" actId="1076"/>
        <pc:sldMkLst>
          <pc:docMk/>
          <pc:sldMk cId="4261355536" sldId="272"/>
        </pc:sldMkLst>
        <pc:picChg chg="mod">
          <ac:chgData name="Ciearra Norwood-Williams" userId="61a26a7c-c72a-49f4-822c-e42405c6e5ec" providerId="ADAL" clId="{099F77A3-91A2-4567-8010-42FAAD51C0C3}" dt="2022-09-28T06:16:08.215" v="54" actId="1076"/>
          <ac:picMkLst>
            <pc:docMk/>
            <pc:sldMk cId="4261355536" sldId="272"/>
            <ac:picMk id="9" creationId="{8A4ECE0A-03E2-780A-7F90-D6F3561B33C1}"/>
          </ac:picMkLst>
        </pc:picChg>
      </pc:sldChg>
      <pc:sldChg chg="modSp mod">
        <pc:chgData name="Ciearra Norwood-Williams" userId="61a26a7c-c72a-49f4-822c-e42405c6e5ec" providerId="ADAL" clId="{099F77A3-91A2-4567-8010-42FAAD51C0C3}" dt="2022-09-28T06:14:45.374" v="32" actId="962"/>
        <pc:sldMkLst>
          <pc:docMk/>
          <pc:sldMk cId="2943368725" sldId="310"/>
        </pc:sldMkLst>
        <pc:picChg chg="mod">
          <ac:chgData name="Ciearra Norwood-Williams" userId="61a26a7c-c72a-49f4-822c-e42405c6e5ec" providerId="ADAL" clId="{099F77A3-91A2-4567-8010-42FAAD51C0C3}" dt="2022-09-28T06:14:45.374" v="32" actId="962"/>
          <ac:picMkLst>
            <pc:docMk/>
            <pc:sldMk cId="2943368725" sldId="310"/>
            <ac:picMk id="7" creationId="{844BB3B4-8C18-CE98-1C34-60A01E9999EA}"/>
          </ac:picMkLst>
        </pc:picChg>
      </pc:sldChg>
      <pc:sldChg chg="modSp mod">
        <pc:chgData name="Ciearra Norwood-Williams" userId="61a26a7c-c72a-49f4-822c-e42405c6e5ec" providerId="ADAL" clId="{099F77A3-91A2-4567-8010-42FAAD51C0C3}" dt="2022-09-28T06:16:21.308" v="56" actId="962"/>
        <pc:sldMkLst>
          <pc:docMk/>
          <pc:sldMk cId="3613485314" sldId="312"/>
        </pc:sldMkLst>
        <pc:picChg chg="mod">
          <ac:chgData name="Ciearra Norwood-Williams" userId="61a26a7c-c72a-49f4-822c-e42405c6e5ec" providerId="ADAL" clId="{099F77A3-91A2-4567-8010-42FAAD51C0C3}" dt="2022-09-28T06:16:21.308" v="56" actId="962"/>
          <ac:picMkLst>
            <pc:docMk/>
            <pc:sldMk cId="3613485314" sldId="312"/>
            <ac:picMk id="5" creationId="{C23CF698-B496-E1E8-CEE4-3092D524E309}"/>
          </ac:picMkLst>
        </pc:picChg>
      </pc:sldChg>
      <pc:sldChg chg="modSp mod">
        <pc:chgData name="Ciearra Norwood-Williams" userId="61a26a7c-c72a-49f4-822c-e42405c6e5ec" providerId="ADAL" clId="{099F77A3-91A2-4567-8010-42FAAD51C0C3}" dt="2022-09-28T06:16:35.434" v="62" actId="962"/>
        <pc:sldMkLst>
          <pc:docMk/>
          <pc:sldMk cId="1906952306" sldId="313"/>
        </pc:sldMkLst>
        <pc:picChg chg="mod">
          <ac:chgData name="Ciearra Norwood-Williams" userId="61a26a7c-c72a-49f4-822c-e42405c6e5ec" providerId="ADAL" clId="{099F77A3-91A2-4567-8010-42FAAD51C0C3}" dt="2022-09-28T06:16:35.434" v="62" actId="962"/>
          <ac:picMkLst>
            <pc:docMk/>
            <pc:sldMk cId="1906952306" sldId="313"/>
            <ac:picMk id="5" creationId="{3EF97D9E-407C-721A-080D-01C6C75876A6}"/>
          </ac:picMkLst>
        </pc:picChg>
      </pc:sldChg>
      <pc:sldChg chg="modSp mod">
        <pc:chgData name="Ciearra Norwood-Williams" userId="61a26a7c-c72a-49f4-822c-e42405c6e5ec" providerId="ADAL" clId="{099F77A3-91A2-4567-8010-42FAAD51C0C3}" dt="2022-09-28T06:18:39.811" v="138" actId="962"/>
        <pc:sldMkLst>
          <pc:docMk/>
          <pc:sldMk cId="2406712480" sldId="315"/>
        </pc:sldMkLst>
        <pc:picChg chg="mod">
          <ac:chgData name="Ciearra Norwood-Williams" userId="61a26a7c-c72a-49f4-822c-e42405c6e5ec" providerId="ADAL" clId="{099F77A3-91A2-4567-8010-42FAAD51C0C3}" dt="2022-09-28T06:18:39.811" v="138" actId="962"/>
          <ac:picMkLst>
            <pc:docMk/>
            <pc:sldMk cId="2406712480" sldId="315"/>
            <ac:picMk id="7" creationId="{A4C8655D-56A1-E5B6-B009-9BFC4DA91F49}"/>
          </ac:picMkLst>
        </pc:picChg>
      </pc:sldChg>
      <pc:sldChg chg="modSp mod">
        <pc:chgData name="Ciearra Norwood-Williams" userId="61a26a7c-c72a-49f4-822c-e42405c6e5ec" providerId="ADAL" clId="{099F77A3-91A2-4567-8010-42FAAD51C0C3}" dt="2022-09-28T06:17:51.857" v="94" actId="962"/>
        <pc:sldMkLst>
          <pc:docMk/>
          <pc:sldMk cId="2778500089" sldId="316"/>
        </pc:sldMkLst>
        <pc:picChg chg="mod">
          <ac:chgData name="Ciearra Norwood-Williams" userId="61a26a7c-c72a-49f4-822c-e42405c6e5ec" providerId="ADAL" clId="{099F77A3-91A2-4567-8010-42FAAD51C0C3}" dt="2022-09-28T06:17:51.857" v="94" actId="962"/>
          <ac:picMkLst>
            <pc:docMk/>
            <pc:sldMk cId="2778500089" sldId="316"/>
            <ac:picMk id="6" creationId="{A9A68DDF-F2D1-1BAB-B4E8-B1FFB706FE2A}"/>
          </ac:picMkLst>
        </pc:picChg>
        <pc:picChg chg="mod">
          <ac:chgData name="Ciearra Norwood-Williams" userId="61a26a7c-c72a-49f4-822c-e42405c6e5ec" providerId="ADAL" clId="{099F77A3-91A2-4567-8010-42FAAD51C0C3}" dt="2022-09-28T06:17:44.652" v="86" actId="962"/>
          <ac:picMkLst>
            <pc:docMk/>
            <pc:sldMk cId="2778500089" sldId="316"/>
            <ac:picMk id="10" creationId="{9B642ABB-BD5B-9520-307A-16E7E996D340}"/>
          </ac:picMkLst>
        </pc:picChg>
      </pc:sldChg>
      <pc:sldChg chg="modSp mod">
        <pc:chgData name="Ciearra Norwood-Williams" userId="61a26a7c-c72a-49f4-822c-e42405c6e5ec" providerId="ADAL" clId="{099F77A3-91A2-4567-8010-42FAAD51C0C3}" dt="2022-09-28T06:20:49.040" v="496" actId="962"/>
        <pc:sldMkLst>
          <pc:docMk/>
          <pc:sldMk cId="526287827" sldId="317"/>
        </pc:sldMkLst>
        <pc:picChg chg="mod">
          <ac:chgData name="Ciearra Norwood-Williams" userId="61a26a7c-c72a-49f4-822c-e42405c6e5ec" providerId="ADAL" clId="{099F77A3-91A2-4567-8010-42FAAD51C0C3}" dt="2022-09-28T06:19:33.726" v="221" actId="962"/>
          <ac:picMkLst>
            <pc:docMk/>
            <pc:sldMk cId="526287827" sldId="317"/>
            <ac:picMk id="5" creationId="{D2444D75-EACF-0DEE-0A6A-37B5A1B89EF5}"/>
          </ac:picMkLst>
        </pc:picChg>
        <pc:picChg chg="mod">
          <ac:chgData name="Ciearra Norwood-Williams" userId="61a26a7c-c72a-49f4-822c-e42405c6e5ec" providerId="ADAL" clId="{099F77A3-91A2-4567-8010-42FAAD51C0C3}" dt="2022-09-28T06:20:23.468" v="428" actId="962"/>
          <ac:picMkLst>
            <pc:docMk/>
            <pc:sldMk cId="526287827" sldId="317"/>
            <ac:picMk id="6" creationId="{6660E52A-FBCF-3557-F974-5318EA39730F}"/>
          </ac:picMkLst>
        </pc:picChg>
        <pc:picChg chg="mod">
          <ac:chgData name="Ciearra Norwood-Williams" userId="61a26a7c-c72a-49f4-822c-e42405c6e5ec" providerId="ADAL" clId="{099F77A3-91A2-4567-8010-42FAAD51C0C3}" dt="2022-09-28T06:20:49.040" v="496" actId="962"/>
          <ac:picMkLst>
            <pc:docMk/>
            <pc:sldMk cId="526287827" sldId="317"/>
            <ac:picMk id="8" creationId="{82A57372-E070-5397-8883-9951ECC12554}"/>
          </ac:picMkLst>
        </pc:picChg>
      </pc:sldChg>
      <pc:sldChg chg="modSp mod">
        <pc:chgData name="Ciearra Norwood-Williams" userId="61a26a7c-c72a-49f4-822c-e42405c6e5ec" providerId="ADAL" clId="{099F77A3-91A2-4567-8010-42FAAD51C0C3}" dt="2022-09-28T06:21:11.934" v="506" actId="962"/>
        <pc:sldMkLst>
          <pc:docMk/>
          <pc:sldMk cId="953233115" sldId="318"/>
        </pc:sldMkLst>
        <pc:picChg chg="mod">
          <ac:chgData name="Ciearra Norwood-Williams" userId="61a26a7c-c72a-49f4-822c-e42405c6e5ec" providerId="ADAL" clId="{099F77A3-91A2-4567-8010-42FAAD51C0C3}" dt="2022-09-28T06:21:11.934" v="506" actId="962"/>
          <ac:picMkLst>
            <pc:docMk/>
            <pc:sldMk cId="953233115" sldId="318"/>
            <ac:picMk id="5" creationId="{614A7A79-8BE4-00C7-4CD7-419599D87F54}"/>
          </ac:picMkLst>
        </pc:picChg>
      </pc:sldChg>
      <pc:sldChg chg="modSp mod">
        <pc:chgData name="Ciearra Norwood-Williams" userId="61a26a7c-c72a-49f4-822c-e42405c6e5ec" providerId="ADAL" clId="{099F77A3-91A2-4567-8010-42FAAD51C0C3}" dt="2022-09-28T06:18:26.685" v="132" actId="962"/>
        <pc:sldMkLst>
          <pc:docMk/>
          <pc:sldMk cId="1835373280" sldId="319"/>
        </pc:sldMkLst>
        <pc:picChg chg="mod">
          <ac:chgData name="Ciearra Norwood-Williams" userId="61a26a7c-c72a-49f4-822c-e42405c6e5ec" providerId="ADAL" clId="{099F77A3-91A2-4567-8010-42FAAD51C0C3}" dt="2022-09-28T06:18:26.685" v="132" actId="962"/>
          <ac:picMkLst>
            <pc:docMk/>
            <pc:sldMk cId="1835373280" sldId="319"/>
            <ac:picMk id="5" creationId="{D0C38607-BC1A-48A2-1BC4-8990EC742FEA}"/>
          </ac:picMkLst>
        </pc:picChg>
      </pc:sldChg>
      <pc:sldChg chg="modSp mod">
        <pc:chgData name="Ciearra Norwood-Williams" userId="61a26a7c-c72a-49f4-822c-e42405c6e5ec" providerId="ADAL" clId="{099F77A3-91A2-4567-8010-42FAAD51C0C3}" dt="2022-09-28T06:22:00.538" v="518" actId="962"/>
        <pc:sldMkLst>
          <pc:docMk/>
          <pc:sldMk cId="1227646143" sldId="320"/>
        </pc:sldMkLst>
        <pc:picChg chg="mod">
          <ac:chgData name="Ciearra Norwood-Williams" userId="61a26a7c-c72a-49f4-822c-e42405c6e5ec" providerId="ADAL" clId="{099F77A3-91A2-4567-8010-42FAAD51C0C3}" dt="2022-09-28T06:22:00.538" v="518" actId="962"/>
          <ac:picMkLst>
            <pc:docMk/>
            <pc:sldMk cId="1227646143" sldId="320"/>
            <ac:picMk id="5" creationId="{2ED0A75A-F091-60E1-C146-75E23509FED5}"/>
          </ac:picMkLst>
        </pc:picChg>
      </pc:sldChg>
      <pc:sldChg chg="modSp mod">
        <pc:chgData name="Ciearra Norwood-Williams" userId="61a26a7c-c72a-49f4-822c-e42405c6e5ec" providerId="ADAL" clId="{099F77A3-91A2-4567-8010-42FAAD51C0C3}" dt="2022-09-28T06:17:26.551" v="79" actId="962"/>
        <pc:sldMkLst>
          <pc:docMk/>
          <pc:sldMk cId="737559233" sldId="321"/>
        </pc:sldMkLst>
        <pc:picChg chg="mod">
          <ac:chgData name="Ciearra Norwood-Williams" userId="61a26a7c-c72a-49f4-822c-e42405c6e5ec" providerId="ADAL" clId="{099F77A3-91A2-4567-8010-42FAAD51C0C3}" dt="2022-09-28T06:17:26.551" v="79" actId="962"/>
          <ac:picMkLst>
            <pc:docMk/>
            <pc:sldMk cId="737559233" sldId="321"/>
            <ac:picMk id="4" creationId="{A45F05D2-D7C7-0187-106B-BF0F6397A531}"/>
          </ac:picMkLst>
        </pc:picChg>
      </pc:sldChg>
      <pc:sldChg chg="modSp mod">
        <pc:chgData name="Ciearra Norwood-Williams" userId="61a26a7c-c72a-49f4-822c-e42405c6e5ec" providerId="ADAL" clId="{099F77A3-91A2-4567-8010-42FAAD51C0C3}" dt="2022-09-28T06:17:36.326" v="82" actId="962"/>
        <pc:sldMkLst>
          <pc:docMk/>
          <pc:sldMk cId="880804419" sldId="322"/>
        </pc:sldMkLst>
        <pc:picChg chg="mod">
          <ac:chgData name="Ciearra Norwood-Williams" userId="61a26a7c-c72a-49f4-822c-e42405c6e5ec" providerId="ADAL" clId="{099F77A3-91A2-4567-8010-42FAAD51C0C3}" dt="2022-09-28T06:17:36.326" v="82" actId="962"/>
          <ac:picMkLst>
            <pc:docMk/>
            <pc:sldMk cId="880804419" sldId="322"/>
            <ac:picMk id="6" creationId="{254EE0C8-CB44-A7F7-35EF-536F8811B6FF}"/>
          </ac:picMkLst>
        </pc:picChg>
      </pc:sldChg>
      <pc:sldChg chg="modSp mod">
        <pc:chgData name="Ciearra Norwood-Williams" userId="61a26a7c-c72a-49f4-822c-e42405c6e5ec" providerId="ADAL" clId="{099F77A3-91A2-4567-8010-42FAAD51C0C3}" dt="2022-09-28T06:15:36.237" v="50" actId="962"/>
        <pc:sldMkLst>
          <pc:docMk/>
          <pc:sldMk cId="3516925909" sldId="325"/>
        </pc:sldMkLst>
        <pc:picChg chg="mod">
          <ac:chgData name="Ciearra Norwood-Williams" userId="61a26a7c-c72a-49f4-822c-e42405c6e5ec" providerId="ADAL" clId="{099F77A3-91A2-4567-8010-42FAAD51C0C3}" dt="2022-09-28T06:15:36.237" v="50" actId="962"/>
          <ac:picMkLst>
            <pc:docMk/>
            <pc:sldMk cId="3516925909" sldId="325"/>
            <ac:picMk id="5" creationId="{47CC089C-3F1B-ED76-7BCC-C1244A099A77}"/>
          </ac:picMkLst>
        </pc:picChg>
      </pc:sldChg>
      <pc:sldChg chg="modSp mod">
        <pc:chgData name="Ciearra Norwood-Williams" userId="61a26a7c-c72a-49f4-822c-e42405c6e5ec" providerId="ADAL" clId="{099F77A3-91A2-4567-8010-42FAAD51C0C3}" dt="2022-09-28T06:26:37.367" v="762" actId="962"/>
        <pc:sldMkLst>
          <pc:docMk/>
          <pc:sldMk cId="2716376208" sldId="330"/>
        </pc:sldMkLst>
        <pc:spChg chg="mod">
          <ac:chgData name="Ciearra Norwood-Williams" userId="61a26a7c-c72a-49f4-822c-e42405c6e5ec" providerId="ADAL" clId="{099F77A3-91A2-4567-8010-42FAAD51C0C3}" dt="2022-09-28T06:26:37.367" v="762" actId="962"/>
          <ac:spMkLst>
            <pc:docMk/>
            <pc:sldMk cId="2716376208" sldId="330"/>
            <ac:spMk id="2" creationId="{C088334E-6C98-6746-9080-918888B03E0B}"/>
          </ac:spMkLst>
        </pc:spChg>
        <pc:picChg chg="mod">
          <ac:chgData name="Ciearra Norwood-Williams" userId="61a26a7c-c72a-49f4-822c-e42405c6e5ec" providerId="ADAL" clId="{099F77A3-91A2-4567-8010-42FAAD51C0C3}" dt="2022-09-28T06:14:26.239" v="17" actId="962"/>
          <ac:picMkLst>
            <pc:docMk/>
            <pc:sldMk cId="2716376208" sldId="330"/>
            <ac:picMk id="10" creationId="{BC627164-A795-15CB-4A16-88D3A1513E9E}"/>
          </ac:picMkLst>
        </pc:picChg>
        <pc:picChg chg="mod">
          <ac:chgData name="Ciearra Norwood-Williams" userId="61a26a7c-c72a-49f4-822c-e42405c6e5ec" providerId="ADAL" clId="{099F77A3-91A2-4567-8010-42FAAD51C0C3}" dt="2022-09-28T06:14:31.449" v="24" actId="962"/>
          <ac:picMkLst>
            <pc:docMk/>
            <pc:sldMk cId="2716376208" sldId="330"/>
            <ac:picMk id="12" creationId="{841051B0-F0E4-DA5D-8A6D-923BC723602D}"/>
          </ac:picMkLst>
        </pc:picChg>
        <pc:picChg chg="mod">
          <ac:chgData name="Ciearra Norwood-Williams" userId="61a26a7c-c72a-49f4-822c-e42405c6e5ec" providerId="ADAL" clId="{099F77A3-91A2-4567-8010-42FAAD51C0C3}" dt="2022-09-28T06:14:20.712" v="10" actId="962"/>
          <ac:picMkLst>
            <pc:docMk/>
            <pc:sldMk cId="2716376208" sldId="330"/>
            <ac:picMk id="17" creationId="{8A20C5FE-423A-9C82-918E-189CB1B06EEE}"/>
          </ac:picMkLst>
        </pc:picChg>
      </pc:sldChg>
      <pc:sldChg chg="modSp mod">
        <pc:chgData name="Ciearra Norwood-Williams" userId="61a26a7c-c72a-49f4-822c-e42405c6e5ec" providerId="ADAL" clId="{099F77A3-91A2-4567-8010-42FAAD51C0C3}" dt="2022-09-28T06:15:28.305" v="43" actId="962"/>
        <pc:sldMkLst>
          <pc:docMk/>
          <pc:sldMk cId="4070563504" sldId="331"/>
        </pc:sldMkLst>
        <pc:picChg chg="mod">
          <ac:chgData name="Ciearra Norwood-Williams" userId="61a26a7c-c72a-49f4-822c-e42405c6e5ec" providerId="ADAL" clId="{099F77A3-91A2-4567-8010-42FAAD51C0C3}" dt="2022-09-28T06:15:28.305" v="43" actId="962"/>
          <ac:picMkLst>
            <pc:docMk/>
            <pc:sldMk cId="4070563504" sldId="331"/>
            <ac:picMk id="5" creationId="{8A51BE30-999E-0222-1435-A7DC679B8B15}"/>
          </ac:picMkLst>
        </pc:picChg>
      </pc:sldChg>
      <pc:sldChg chg="modSp mod">
        <pc:chgData name="Ciearra Norwood-Williams" userId="61a26a7c-c72a-49f4-822c-e42405c6e5ec" providerId="ADAL" clId="{099F77A3-91A2-4567-8010-42FAAD51C0C3}" dt="2022-09-28T06:15:44.704" v="52" actId="962"/>
        <pc:sldMkLst>
          <pc:docMk/>
          <pc:sldMk cId="3805001846" sldId="333"/>
        </pc:sldMkLst>
        <pc:picChg chg="mod">
          <ac:chgData name="Ciearra Norwood-Williams" userId="61a26a7c-c72a-49f4-822c-e42405c6e5ec" providerId="ADAL" clId="{099F77A3-91A2-4567-8010-42FAAD51C0C3}" dt="2022-09-28T06:15:44.704" v="52" actId="962"/>
          <ac:picMkLst>
            <pc:docMk/>
            <pc:sldMk cId="3805001846" sldId="333"/>
            <ac:picMk id="5" creationId="{47CC089C-3F1B-ED76-7BCC-C1244A099A77}"/>
          </ac:picMkLst>
        </pc:picChg>
      </pc:sldChg>
      <pc:sldChg chg="modSp mod">
        <pc:chgData name="Ciearra Norwood-Williams" userId="61a26a7c-c72a-49f4-822c-e42405c6e5ec" providerId="ADAL" clId="{099F77A3-91A2-4567-8010-42FAAD51C0C3}" dt="2022-09-28T06:15:59.287" v="53" actId="1076"/>
        <pc:sldMkLst>
          <pc:docMk/>
          <pc:sldMk cId="1618358822" sldId="334"/>
        </pc:sldMkLst>
        <pc:spChg chg="mod">
          <ac:chgData name="Ciearra Norwood-Williams" userId="61a26a7c-c72a-49f4-822c-e42405c6e5ec" providerId="ADAL" clId="{099F77A3-91A2-4567-8010-42FAAD51C0C3}" dt="2022-09-28T06:15:59.287" v="53" actId="1076"/>
          <ac:spMkLst>
            <pc:docMk/>
            <pc:sldMk cId="1618358822" sldId="334"/>
            <ac:spMk id="5" creationId="{CD9F7801-3646-9444-D5A5-F7A59062FC4C}"/>
          </ac:spMkLst>
        </pc:spChg>
      </pc:sldChg>
      <pc:sldChg chg="modSp mod">
        <pc:chgData name="Ciearra Norwood-Williams" userId="61a26a7c-c72a-49f4-822c-e42405c6e5ec" providerId="ADAL" clId="{099F77A3-91A2-4567-8010-42FAAD51C0C3}" dt="2022-09-28T06:25:35.093" v="744" actId="962"/>
        <pc:sldMkLst>
          <pc:docMk/>
          <pc:sldMk cId="3314807258" sldId="338"/>
        </pc:sldMkLst>
        <pc:graphicFrameChg chg="mod">
          <ac:chgData name="Ciearra Norwood-Williams" userId="61a26a7c-c72a-49f4-822c-e42405c6e5ec" providerId="ADAL" clId="{099F77A3-91A2-4567-8010-42FAAD51C0C3}" dt="2022-09-28T06:25:35.093" v="744" actId="962"/>
          <ac:graphicFrameMkLst>
            <pc:docMk/>
            <pc:sldMk cId="3314807258" sldId="338"/>
            <ac:graphicFrameMk id="5" creationId="{1026931E-CD22-2240-EBBC-1CAA1CE7DBF4}"/>
          </ac:graphicFrameMkLst>
        </pc:graphicFrameChg>
      </pc:sldChg>
      <pc:sldChg chg="modSp mod">
        <pc:chgData name="Ciearra Norwood-Williams" userId="61a26a7c-c72a-49f4-822c-e42405c6e5ec" providerId="ADAL" clId="{099F77A3-91A2-4567-8010-42FAAD51C0C3}" dt="2022-09-28T06:18:01.655" v="100" actId="962"/>
        <pc:sldMkLst>
          <pc:docMk/>
          <pc:sldMk cId="2723145807" sldId="340"/>
        </pc:sldMkLst>
        <pc:picChg chg="mod">
          <ac:chgData name="Ciearra Norwood-Williams" userId="61a26a7c-c72a-49f4-822c-e42405c6e5ec" providerId="ADAL" clId="{099F77A3-91A2-4567-8010-42FAAD51C0C3}" dt="2022-09-28T06:18:01.655" v="100" actId="962"/>
          <ac:picMkLst>
            <pc:docMk/>
            <pc:sldMk cId="2723145807" sldId="340"/>
            <ac:picMk id="8" creationId="{D3E1B68A-919E-CD8E-D199-2610205119B4}"/>
          </ac:picMkLst>
        </pc:picChg>
      </pc:sldChg>
      <pc:sldChg chg="modSp mod">
        <pc:chgData name="Ciearra Norwood-Williams" userId="61a26a7c-c72a-49f4-822c-e42405c6e5ec" providerId="ADAL" clId="{099F77A3-91A2-4567-8010-42FAAD51C0C3}" dt="2022-09-28T06:22:09.020" v="524" actId="962"/>
        <pc:sldMkLst>
          <pc:docMk/>
          <pc:sldMk cId="1210906654" sldId="347"/>
        </pc:sldMkLst>
        <pc:picChg chg="mod">
          <ac:chgData name="Ciearra Norwood-Williams" userId="61a26a7c-c72a-49f4-822c-e42405c6e5ec" providerId="ADAL" clId="{099F77A3-91A2-4567-8010-42FAAD51C0C3}" dt="2022-09-28T06:22:09.020" v="524" actId="962"/>
          <ac:picMkLst>
            <pc:docMk/>
            <pc:sldMk cId="1210906654" sldId="347"/>
            <ac:picMk id="6" creationId="{90294DD3-4CCD-9F7C-CA0C-3A7517D4E8D8}"/>
          </ac:picMkLst>
        </pc:picChg>
      </pc:sldChg>
      <pc:sldChg chg="modSp mod">
        <pc:chgData name="Ciearra Norwood-Williams" userId="61a26a7c-c72a-49f4-822c-e42405c6e5ec" providerId="ADAL" clId="{099F77A3-91A2-4567-8010-42FAAD51C0C3}" dt="2022-09-28T06:21:19.902" v="512" actId="962"/>
        <pc:sldMkLst>
          <pc:docMk/>
          <pc:sldMk cId="3337078292" sldId="348"/>
        </pc:sldMkLst>
        <pc:picChg chg="mod">
          <ac:chgData name="Ciearra Norwood-Williams" userId="61a26a7c-c72a-49f4-822c-e42405c6e5ec" providerId="ADAL" clId="{099F77A3-91A2-4567-8010-42FAAD51C0C3}" dt="2022-09-28T06:21:19.902" v="512" actId="962"/>
          <ac:picMkLst>
            <pc:docMk/>
            <pc:sldMk cId="3337078292" sldId="348"/>
            <ac:picMk id="5" creationId="{6AE054BE-13FC-7B31-F4F8-15FE28B487B0}"/>
          </ac:picMkLst>
        </pc:picChg>
      </pc:sldChg>
      <pc:sldChg chg="modSp mod">
        <pc:chgData name="Ciearra Norwood-Williams" userId="61a26a7c-c72a-49f4-822c-e42405c6e5ec" providerId="ADAL" clId="{099F77A3-91A2-4567-8010-42FAAD51C0C3}" dt="2022-09-28T06:16:28.606" v="59" actId="962"/>
        <pc:sldMkLst>
          <pc:docMk/>
          <pc:sldMk cId="4011249877" sldId="349"/>
        </pc:sldMkLst>
        <pc:picChg chg="mod">
          <ac:chgData name="Ciearra Norwood-Williams" userId="61a26a7c-c72a-49f4-822c-e42405c6e5ec" providerId="ADAL" clId="{099F77A3-91A2-4567-8010-42FAAD51C0C3}" dt="2022-09-28T06:16:28.606" v="59" actId="962"/>
          <ac:picMkLst>
            <pc:docMk/>
            <pc:sldMk cId="4011249877" sldId="349"/>
            <ac:picMk id="5" creationId="{C23CF698-B496-E1E8-CEE4-3092D524E309}"/>
          </ac:picMkLst>
        </pc:picChg>
      </pc:sldChg>
      <pc:sldChg chg="modSp mod">
        <pc:chgData name="Ciearra Norwood-Williams" userId="61a26a7c-c72a-49f4-822c-e42405c6e5ec" providerId="ADAL" clId="{099F77A3-91A2-4567-8010-42FAAD51C0C3}" dt="2022-09-28T06:22:40.694" v="554" actId="962"/>
        <pc:sldMkLst>
          <pc:docMk/>
          <pc:sldMk cId="1094025608" sldId="351"/>
        </pc:sldMkLst>
        <pc:picChg chg="mod">
          <ac:chgData name="Ciearra Norwood-Williams" userId="61a26a7c-c72a-49f4-822c-e42405c6e5ec" providerId="ADAL" clId="{099F77A3-91A2-4567-8010-42FAAD51C0C3}" dt="2022-09-28T06:22:30.135" v="542" actId="962"/>
          <ac:picMkLst>
            <pc:docMk/>
            <pc:sldMk cId="1094025608" sldId="351"/>
            <ac:picMk id="7" creationId="{90EE958B-F507-7C0A-0869-33C2BEAA60D0}"/>
          </ac:picMkLst>
        </pc:picChg>
        <pc:picChg chg="mod">
          <ac:chgData name="Ciearra Norwood-Williams" userId="61a26a7c-c72a-49f4-822c-e42405c6e5ec" providerId="ADAL" clId="{099F77A3-91A2-4567-8010-42FAAD51C0C3}" dt="2022-09-28T06:22:40.694" v="554" actId="962"/>
          <ac:picMkLst>
            <pc:docMk/>
            <pc:sldMk cId="1094025608" sldId="351"/>
            <ac:picMk id="9" creationId="{89B89080-3780-BAF5-8AE7-F0F4014EFBD2}"/>
          </ac:picMkLst>
        </pc:picChg>
        <pc:picChg chg="mod">
          <ac:chgData name="Ciearra Norwood-Williams" userId="61a26a7c-c72a-49f4-822c-e42405c6e5ec" providerId="ADAL" clId="{099F77A3-91A2-4567-8010-42FAAD51C0C3}" dt="2022-09-28T06:22:35.371" v="548" actId="962"/>
          <ac:picMkLst>
            <pc:docMk/>
            <pc:sldMk cId="1094025608" sldId="351"/>
            <ac:picMk id="11" creationId="{D188EBD7-4417-3557-9493-98801EAF0CBC}"/>
          </ac:picMkLst>
        </pc:picChg>
        <pc:picChg chg="mod">
          <ac:chgData name="Ciearra Norwood-Williams" userId="61a26a7c-c72a-49f4-822c-e42405c6e5ec" providerId="ADAL" clId="{099F77A3-91A2-4567-8010-42FAAD51C0C3}" dt="2022-09-28T06:22:24.381" v="536" actId="962"/>
          <ac:picMkLst>
            <pc:docMk/>
            <pc:sldMk cId="1094025608" sldId="351"/>
            <ac:picMk id="15" creationId="{EF547759-6706-B0E5-3A98-CE92CB3BE5B4}"/>
          </ac:picMkLst>
        </pc:picChg>
        <pc:picChg chg="mod">
          <ac:chgData name="Ciearra Norwood-Williams" userId="61a26a7c-c72a-49f4-822c-e42405c6e5ec" providerId="ADAL" clId="{099F77A3-91A2-4567-8010-42FAAD51C0C3}" dt="2022-09-28T06:22:19.207" v="530" actId="962"/>
          <ac:picMkLst>
            <pc:docMk/>
            <pc:sldMk cId="1094025608" sldId="351"/>
            <ac:picMk id="17" creationId="{E1F9F8B2-EAF3-DAAF-FCA1-441EEA1E10B5}"/>
          </ac:picMkLst>
        </pc:picChg>
      </pc:sldChg>
      <pc:sldChg chg="modSp mod">
        <pc:chgData name="Ciearra Norwood-Williams" userId="61a26a7c-c72a-49f4-822c-e42405c6e5ec" providerId="ADAL" clId="{099F77A3-91A2-4567-8010-42FAAD51C0C3}" dt="2022-09-28T06:23:30.789" v="716" actId="962"/>
        <pc:sldMkLst>
          <pc:docMk/>
          <pc:sldMk cId="3340598501" sldId="354"/>
        </pc:sldMkLst>
        <pc:graphicFrameChg chg="mod">
          <ac:chgData name="Ciearra Norwood-Williams" userId="61a26a7c-c72a-49f4-822c-e42405c6e5ec" providerId="ADAL" clId="{099F77A3-91A2-4567-8010-42FAAD51C0C3}" dt="2022-09-28T06:23:30.789" v="716" actId="962"/>
          <ac:graphicFrameMkLst>
            <pc:docMk/>
            <pc:sldMk cId="3340598501" sldId="354"/>
            <ac:graphicFrameMk id="5" creationId="{1026931E-CD22-2240-EBBC-1CAA1CE7DBF4}"/>
          </ac:graphicFrameMkLst>
        </pc:graphicFrameChg>
      </pc:sldChg>
      <pc:sldChg chg="modSp mod">
        <pc:chgData name="Ciearra Norwood-Williams" userId="61a26a7c-c72a-49f4-822c-e42405c6e5ec" providerId="ADAL" clId="{099F77A3-91A2-4567-8010-42FAAD51C0C3}" dt="2022-09-28T06:16:43.598" v="66" actId="962"/>
        <pc:sldMkLst>
          <pc:docMk/>
          <pc:sldMk cId="958741055" sldId="357"/>
        </pc:sldMkLst>
        <pc:picChg chg="mod">
          <ac:chgData name="Ciearra Norwood-Williams" userId="61a26a7c-c72a-49f4-822c-e42405c6e5ec" providerId="ADAL" clId="{099F77A3-91A2-4567-8010-42FAAD51C0C3}" dt="2022-09-28T06:16:43.598" v="66" actId="962"/>
          <ac:picMkLst>
            <pc:docMk/>
            <pc:sldMk cId="958741055" sldId="357"/>
            <ac:picMk id="5" creationId="{3EF97D9E-407C-721A-080D-01C6C75876A6}"/>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E1E9C6-3BE9-4E25-A6D2-31EE10440517}" type="doc">
      <dgm:prSet loTypeId="urn:microsoft.com/office/officeart/2005/8/layout/arrow2" loCatId="process" qsTypeId="urn:microsoft.com/office/officeart/2005/8/quickstyle/simple1" qsCatId="simple" csTypeId="urn:microsoft.com/office/officeart/2005/8/colors/accent5_1" csCatId="accent5" phldr="1"/>
      <dgm:spPr/>
    </dgm:pt>
    <dgm:pt modelId="{E63CDC4F-A76B-4DEB-93FC-43E893004265}">
      <dgm:prSet phldrT="[Text]" custT="1"/>
      <dgm:spPr/>
      <dgm:t>
        <a:bodyPr/>
        <a:lstStyle/>
        <a:p>
          <a:r>
            <a:rPr lang="en-US" sz="2400" dirty="0"/>
            <a:t>1 - Here to Learn… COS-Kansas City?</a:t>
          </a:r>
        </a:p>
      </dgm:t>
    </dgm:pt>
    <dgm:pt modelId="{524CDFD9-C71A-4DA8-97E5-2E90933555A4}" type="parTrans" cxnId="{86816CCF-89A2-45E6-B4EF-FE7710EC8CFB}">
      <dgm:prSet/>
      <dgm:spPr/>
      <dgm:t>
        <a:bodyPr/>
        <a:lstStyle/>
        <a:p>
          <a:endParaRPr lang="en-US"/>
        </a:p>
      </dgm:t>
    </dgm:pt>
    <dgm:pt modelId="{940FFA6F-F1C1-43DE-8787-563523B15A19}" type="sibTrans" cxnId="{86816CCF-89A2-45E6-B4EF-FE7710EC8CFB}">
      <dgm:prSet/>
      <dgm:spPr/>
      <dgm:t>
        <a:bodyPr/>
        <a:lstStyle/>
        <a:p>
          <a:endParaRPr lang="en-US"/>
        </a:p>
      </dgm:t>
    </dgm:pt>
    <dgm:pt modelId="{E24EF31F-D264-495B-AD8D-8CC8DEDF2A2D}">
      <dgm:prSet phldrT="[Text]" custT="1"/>
      <dgm:spPr/>
      <dgm:t>
        <a:bodyPr/>
        <a:lstStyle/>
        <a:p>
          <a:pPr rtl="0"/>
          <a:r>
            <a:rPr lang="en-US" sz="2400" dirty="0">
              <a:latin typeface="Arial" panose="020B0604020202020204"/>
            </a:rPr>
            <a:t>2 -</a:t>
          </a:r>
          <a:r>
            <a:rPr lang="en-US" sz="2400" dirty="0"/>
            <a:t> Heard of it. Need details.</a:t>
          </a:r>
        </a:p>
      </dgm:t>
    </dgm:pt>
    <dgm:pt modelId="{DD0FEA53-B99D-4CD4-AD9D-367F72384786}" type="parTrans" cxnId="{50EC2C49-ED2B-482F-B0F1-952AA451B2BA}">
      <dgm:prSet/>
      <dgm:spPr/>
      <dgm:t>
        <a:bodyPr/>
        <a:lstStyle/>
        <a:p>
          <a:endParaRPr lang="en-US"/>
        </a:p>
      </dgm:t>
    </dgm:pt>
    <dgm:pt modelId="{43645B22-95CB-459F-83E4-13F8BB382104}" type="sibTrans" cxnId="{50EC2C49-ED2B-482F-B0F1-952AA451B2BA}">
      <dgm:prSet/>
      <dgm:spPr/>
      <dgm:t>
        <a:bodyPr/>
        <a:lstStyle/>
        <a:p>
          <a:endParaRPr lang="en-US"/>
        </a:p>
      </dgm:t>
    </dgm:pt>
    <dgm:pt modelId="{E4D94099-4636-495D-A2EE-64E1DD91E84A}">
      <dgm:prSet phldrT="[Text]" custT="1"/>
      <dgm:spPr/>
      <dgm:t>
        <a:bodyPr/>
        <a:lstStyle/>
        <a:p>
          <a:pPr rtl="0"/>
          <a:r>
            <a:rPr lang="en-US" sz="2400" dirty="0">
              <a:latin typeface="Arial" panose="020B0604020202020204"/>
            </a:rPr>
            <a:t>3 -</a:t>
          </a:r>
          <a:r>
            <a:rPr lang="en-US" sz="2400" dirty="0"/>
            <a:t> Know basics. Listening for updates.</a:t>
          </a:r>
        </a:p>
      </dgm:t>
    </dgm:pt>
    <dgm:pt modelId="{423B0A10-525A-4D91-880B-4E7211AF5CF5}" type="parTrans" cxnId="{CA73C95F-C407-4A14-82AD-993A9AAF7175}">
      <dgm:prSet/>
      <dgm:spPr/>
      <dgm:t>
        <a:bodyPr/>
        <a:lstStyle/>
        <a:p>
          <a:endParaRPr lang="en-US"/>
        </a:p>
      </dgm:t>
    </dgm:pt>
    <dgm:pt modelId="{8C79FC90-475A-4DEE-A829-7DDCA8363763}" type="sibTrans" cxnId="{CA73C95F-C407-4A14-82AD-993A9AAF7175}">
      <dgm:prSet/>
      <dgm:spPr/>
      <dgm:t>
        <a:bodyPr/>
        <a:lstStyle/>
        <a:p>
          <a:endParaRPr lang="en-US"/>
        </a:p>
      </dgm:t>
    </dgm:pt>
    <dgm:pt modelId="{EA0FA87C-6BA3-4146-922F-8C952F83AB6A}">
      <dgm:prSet phldrT="[Text]" custT="1"/>
      <dgm:spPr/>
      <dgm:t>
        <a:bodyPr/>
        <a:lstStyle/>
        <a:p>
          <a:pPr rtl="0"/>
          <a:r>
            <a:rPr lang="en-US" sz="2400" dirty="0"/>
            <a:t>4 -</a:t>
          </a:r>
          <a:r>
            <a:rPr lang="en-US" sz="2400" dirty="0">
              <a:latin typeface="Arial" panose="020B0604020202020204"/>
            </a:rPr>
            <a:t> </a:t>
          </a:r>
          <a:r>
            <a:rPr lang="en-US" sz="2400" dirty="0"/>
            <a:t>Pretty familiar with it.</a:t>
          </a:r>
        </a:p>
      </dgm:t>
    </dgm:pt>
    <dgm:pt modelId="{E6A49A77-B717-43DC-9813-7113B5726E2C}" type="parTrans" cxnId="{4B192EFC-1D9F-43D3-B26C-C3105ECC42FF}">
      <dgm:prSet/>
      <dgm:spPr/>
      <dgm:t>
        <a:bodyPr/>
        <a:lstStyle/>
        <a:p>
          <a:endParaRPr lang="en-US"/>
        </a:p>
      </dgm:t>
    </dgm:pt>
    <dgm:pt modelId="{2702C9A4-6998-4ED0-BDDB-74C98AFA32DE}" type="sibTrans" cxnId="{4B192EFC-1D9F-43D3-B26C-C3105ECC42FF}">
      <dgm:prSet/>
      <dgm:spPr/>
      <dgm:t>
        <a:bodyPr/>
        <a:lstStyle/>
        <a:p>
          <a:endParaRPr lang="en-US"/>
        </a:p>
      </dgm:t>
    </dgm:pt>
    <dgm:pt modelId="{E65126C9-BD23-4861-872B-43154B91DCBB}" type="pres">
      <dgm:prSet presAssocID="{D2E1E9C6-3BE9-4E25-A6D2-31EE10440517}" presName="arrowDiagram" presStyleCnt="0">
        <dgm:presLayoutVars>
          <dgm:chMax val="5"/>
          <dgm:dir/>
          <dgm:resizeHandles val="exact"/>
        </dgm:presLayoutVars>
      </dgm:prSet>
      <dgm:spPr/>
    </dgm:pt>
    <dgm:pt modelId="{9EA70268-06C6-4D10-B51A-76BCCAF6DE3A}" type="pres">
      <dgm:prSet presAssocID="{D2E1E9C6-3BE9-4E25-A6D2-31EE10440517}" presName="arrow" presStyleLbl="bgShp" presStyleIdx="0" presStyleCnt="1" custLinFactNeighborX="-3935" custLinFactNeighborY="369"/>
      <dgm:spPr/>
      <dgm:extLst>
        <a:ext uri="{E40237B7-FDA0-4F09-8148-C483321AD2D9}">
          <dgm14:cNvPr xmlns:dgm14="http://schemas.microsoft.com/office/drawing/2010/diagram" id="0" name="" descr="Poll question mirroring what is said out loud to find out the partiicipant's familiarity with teh COS-KC."/>
        </a:ext>
      </dgm:extLst>
    </dgm:pt>
    <dgm:pt modelId="{A55B2911-FC73-4FF4-B9F3-C551284ED540}" type="pres">
      <dgm:prSet presAssocID="{D2E1E9C6-3BE9-4E25-A6D2-31EE10440517}" presName="arrowDiagram4" presStyleCnt="0"/>
      <dgm:spPr/>
    </dgm:pt>
    <dgm:pt modelId="{2B90D0E6-410D-4D6D-91D8-23DBFFA7F51B}" type="pres">
      <dgm:prSet presAssocID="{E63CDC4F-A76B-4DEB-93FC-43E893004265}" presName="bullet4a" presStyleLbl="node1" presStyleIdx="0" presStyleCnt="4" custLinFactNeighborX="-90941" custLinFactNeighborY="-68206"/>
      <dgm:spPr/>
    </dgm:pt>
    <dgm:pt modelId="{E3BBDFA7-2AC3-4DF1-9C8B-3654341FD080}" type="pres">
      <dgm:prSet presAssocID="{E63CDC4F-A76B-4DEB-93FC-43E893004265}" presName="textBox4a" presStyleLbl="revTx" presStyleIdx="0" presStyleCnt="4" custScaleX="336857" custLinFactX="22773" custLinFactNeighborX="100000" custLinFactNeighborY="-16845">
        <dgm:presLayoutVars>
          <dgm:bulletEnabled val="1"/>
        </dgm:presLayoutVars>
      </dgm:prSet>
      <dgm:spPr/>
    </dgm:pt>
    <dgm:pt modelId="{10F819C1-D85A-4256-ADAE-E6F20573B48D}" type="pres">
      <dgm:prSet presAssocID="{E24EF31F-D264-495B-AD8D-8CC8DEDF2A2D}" presName="bullet4b" presStyleLbl="node1" presStyleIdx="1" presStyleCnt="4" custScaleX="91401" custScaleY="69578" custLinFactX="-3049" custLinFactNeighborX="-100000" custLinFactNeighborY="630"/>
      <dgm:spPr/>
    </dgm:pt>
    <dgm:pt modelId="{111EB8DB-4344-4F58-A4DC-A435F3DF6C09}" type="pres">
      <dgm:prSet presAssocID="{E24EF31F-D264-495B-AD8D-8CC8DEDF2A2D}" presName="textBox4b" presStyleLbl="revTx" presStyleIdx="1" presStyleCnt="4" custScaleX="263717" custLinFactNeighborX="67802" custLinFactNeighborY="-3598">
        <dgm:presLayoutVars>
          <dgm:bulletEnabled val="1"/>
        </dgm:presLayoutVars>
      </dgm:prSet>
      <dgm:spPr/>
    </dgm:pt>
    <dgm:pt modelId="{66989EB8-8D45-45A3-80F5-84EABECB9BD9}" type="pres">
      <dgm:prSet presAssocID="{E4D94099-4636-495D-A2EE-64E1DD91E84A}" presName="bullet4c" presStyleLbl="node1" presStyleIdx="2" presStyleCnt="4" custScaleX="80296" custScaleY="62990" custLinFactX="-45910" custLinFactNeighborX="-100000" custLinFactNeighborY="20803"/>
      <dgm:spPr/>
    </dgm:pt>
    <dgm:pt modelId="{87A5A691-DE18-4F2B-863F-7C646765EF00}" type="pres">
      <dgm:prSet presAssocID="{E4D94099-4636-495D-A2EE-64E1DD91E84A}" presName="textBox4c" presStyleLbl="revTx" presStyleIdx="2" presStyleCnt="4" custScaleX="287493" custScaleY="51276" custLinFactNeighborX="61024" custLinFactNeighborY="-23883">
        <dgm:presLayoutVars>
          <dgm:bulletEnabled val="1"/>
        </dgm:presLayoutVars>
      </dgm:prSet>
      <dgm:spPr/>
    </dgm:pt>
    <dgm:pt modelId="{F326795C-C390-4B74-ADD6-81F32CBD6348}" type="pres">
      <dgm:prSet presAssocID="{EA0FA87C-6BA3-4146-922F-8C952F83AB6A}" presName="bullet4d" presStyleLbl="node1" presStyleIdx="3" presStyleCnt="4" custScaleX="65322" custScaleY="52953" custLinFactX="-39578" custLinFactNeighborX="-100000" custLinFactNeighborY="-6300"/>
      <dgm:spPr/>
    </dgm:pt>
    <dgm:pt modelId="{32355CD9-BE19-40DD-BB64-0E2E6519C01C}" type="pres">
      <dgm:prSet presAssocID="{EA0FA87C-6BA3-4146-922F-8C952F83AB6A}" presName="textBox4d" presStyleLbl="revTx" presStyleIdx="3" presStyleCnt="4" custAng="0" custFlipVert="0" custScaleX="183189" custScaleY="68044" custLinFactNeighborX="-7212" custLinFactNeighborY="-20344">
        <dgm:presLayoutVars>
          <dgm:bulletEnabled val="1"/>
        </dgm:presLayoutVars>
      </dgm:prSet>
      <dgm:spPr/>
    </dgm:pt>
  </dgm:ptLst>
  <dgm:cxnLst>
    <dgm:cxn modelId="{CCCC331A-BEA3-4A86-8985-03BAD1A55EA5}" type="presOf" srcId="{E63CDC4F-A76B-4DEB-93FC-43E893004265}" destId="{E3BBDFA7-2AC3-4DF1-9C8B-3654341FD080}" srcOrd="0" destOrd="0" presId="urn:microsoft.com/office/officeart/2005/8/layout/arrow2"/>
    <dgm:cxn modelId="{CA73C95F-C407-4A14-82AD-993A9AAF7175}" srcId="{D2E1E9C6-3BE9-4E25-A6D2-31EE10440517}" destId="{E4D94099-4636-495D-A2EE-64E1DD91E84A}" srcOrd="2" destOrd="0" parTransId="{423B0A10-525A-4D91-880B-4E7211AF5CF5}" sibTransId="{8C79FC90-475A-4DEE-A829-7DDCA8363763}"/>
    <dgm:cxn modelId="{B94A3362-E7C2-496A-A534-2E953941C22F}" type="presOf" srcId="{D2E1E9C6-3BE9-4E25-A6D2-31EE10440517}" destId="{E65126C9-BD23-4861-872B-43154B91DCBB}" srcOrd="0" destOrd="0" presId="urn:microsoft.com/office/officeart/2005/8/layout/arrow2"/>
    <dgm:cxn modelId="{50EC2C49-ED2B-482F-B0F1-952AA451B2BA}" srcId="{D2E1E9C6-3BE9-4E25-A6D2-31EE10440517}" destId="{E24EF31F-D264-495B-AD8D-8CC8DEDF2A2D}" srcOrd="1" destOrd="0" parTransId="{DD0FEA53-B99D-4CD4-AD9D-367F72384786}" sibTransId="{43645B22-95CB-459F-83E4-13F8BB382104}"/>
    <dgm:cxn modelId="{FA66BC52-E102-4E75-B8A6-63F6C350E9A4}" type="presOf" srcId="{EA0FA87C-6BA3-4146-922F-8C952F83AB6A}" destId="{32355CD9-BE19-40DD-BB64-0E2E6519C01C}" srcOrd="0" destOrd="0" presId="urn:microsoft.com/office/officeart/2005/8/layout/arrow2"/>
    <dgm:cxn modelId="{08FD0C8B-3489-4204-889B-E95CB826EEFF}" type="presOf" srcId="{E24EF31F-D264-495B-AD8D-8CC8DEDF2A2D}" destId="{111EB8DB-4344-4F58-A4DC-A435F3DF6C09}" srcOrd="0" destOrd="0" presId="urn:microsoft.com/office/officeart/2005/8/layout/arrow2"/>
    <dgm:cxn modelId="{86816CCF-89A2-45E6-B4EF-FE7710EC8CFB}" srcId="{D2E1E9C6-3BE9-4E25-A6D2-31EE10440517}" destId="{E63CDC4F-A76B-4DEB-93FC-43E893004265}" srcOrd="0" destOrd="0" parTransId="{524CDFD9-C71A-4DA8-97E5-2E90933555A4}" sibTransId="{940FFA6F-F1C1-43DE-8787-563523B15A19}"/>
    <dgm:cxn modelId="{C1044DED-E016-4CBC-BCE4-C081B090EEB5}" type="presOf" srcId="{E4D94099-4636-495D-A2EE-64E1DD91E84A}" destId="{87A5A691-DE18-4F2B-863F-7C646765EF00}" srcOrd="0" destOrd="0" presId="urn:microsoft.com/office/officeart/2005/8/layout/arrow2"/>
    <dgm:cxn modelId="{4B192EFC-1D9F-43D3-B26C-C3105ECC42FF}" srcId="{D2E1E9C6-3BE9-4E25-A6D2-31EE10440517}" destId="{EA0FA87C-6BA3-4146-922F-8C952F83AB6A}" srcOrd="3" destOrd="0" parTransId="{E6A49A77-B717-43DC-9813-7113B5726E2C}" sibTransId="{2702C9A4-6998-4ED0-BDDB-74C98AFA32DE}"/>
    <dgm:cxn modelId="{DF110113-1F30-4FB9-8807-771F7438B1B5}" type="presParOf" srcId="{E65126C9-BD23-4861-872B-43154B91DCBB}" destId="{9EA70268-06C6-4D10-B51A-76BCCAF6DE3A}" srcOrd="0" destOrd="0" presId="urn:microsoft.com/office/officeart/2005/8/layout/arrow2"/>
    <dgm:cxn modelId="{07DAD4EA-F1AA-40B9-BEFF-9E02C83D8345}" type="presParOf" srcId="{E65126C9-BD23-4861-872B-43154B91DCBB}" destId="{A55B2911-FC73-4FF4-B9F3-C551284ED540}" srcOrd="1" destOrd="0" presId="urn:microsoft.com/office/officeart/2005/8/layout/arrow2"/>
    <dgm:cxn modelId="{5D32839D-0733-4C0B-B808-FB03E00505DC}" type="presParOf" srcId="{A55B2911-FC73-4FF4-B9F3-C551284ED540}" destId="{2B90D0E6-410D-4D6D-91D8-23DBFFA7F51B}" srcOrd="0" destOrd="0" presId="urn:microsoft.com/office/officeart/2005/8/layout/arrow2"/>
    <dgm:cxn modelId="{E6CCF887-4AA1-42E6-919D-55458FDBF2BA}" type="presParOf" srcId="{A55B2911-FC73-4FF4-B9F3-C551284ED540}" destId="{E3BBDFA7-2AC3-4DF1-9C8B-3654341FD080}" srcOrd="1" destOrd="0" presId="urn:microsoft.com/office/officeart/2005/8/layout/arrow2"/>
    <dgm:cxn modelId="{E79ECDBB-226C-4EB0-B2AC-0640FABA55A0}" type="presParOf" srcId="{A55B2911-FC73-4FF4-B9F3-C551284ED540}" destId="{10F819C1-D85A-4256-ADAE-E6F20573B48D}" srcOrd="2" destOrd="0" presId="urn:microsoft.com/office/officeart/2005/8/layout/arrow2"/>
    <dgm:cxn modelId="{38CCFF17-8F1B-40B9-9FB4-ADBB6067014E}" type="presParOf" srcId="{A55B2911-FC73-4FF4-B9F3-C551284ED540}" destId="{111EB8DB-4344-4F58-A4DC-A435F3DF6C09}" srcOrd="3" destOrd="0" presId="urn:microsoft.com/office/officeart/2005/8/layout/arrow2"/>
    <dgm:cxn modelId="{634D4ADD-6322-4835-878D-B4099496C444}" type="presParOf" srcId="{A55B2911-FC73-4FF4-B9F3-C551284ED540}" destId="{66989EB8-8D45-45A3-80F5-84EABECB9BD9}" srcOrd="4" destOrd="0" presId="urn:microsoft.com/office/officeart/2005/8/layout/arrow2"/>
    <dgm:cxn modelId="{CAFF3355-4CCA-469C-A144-3260FEEF02E8}" type="presParOf" srcId="{A55B2911-FC73-4FF4-B9F3-C551284ED540}" destId="{87A5A691-DE18-4F2B-863F-7C646765EF00}" srcOrd="5" destOrd="0" presId="urn:microsoft.com/office/officeart/2005/8/layout/arrow2"/>
    <dgm:cxn modelId="{135B9C62-254C-4DA8-95E4-791FE9AFB04E}" type="presParOf" srcId="{A55B2911-FC73-4FF4-B9F3-C551284ED540}" destId="{F326795C-C390-4B74-ADD6-81F32CBD6348}" srcOrd="6" destOrd="0" presId="urn:microsoft.com/office/officeart/2005/8/layout/arrow2"/>
    <dgm:cxn modelId="{9E8942DF-EB61-4286-A51F-3ECA128AA3EE}" type="presParOf" srcId="{A55B2911-FC73-4FF4-B9F3-C551284ED540}" destId="{32355CD9-BE19-40DD-BB64-0E2E6519C01C}"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A70268-06C6-4D10-B51A-76BCCAF6DE3A}">
      <dsp:nvSpPr>
        <dsp:cNvPr id="0" name=""/>
        <dsp:cNvSpPr/>
      </dsp:nvSpPr>
      <dsp:spPr>
        <a:xfrm>
          <a:off x="648137" y="0"/>
          <a:ext cx="9140830" cy="5713019"/>
        </a:xfrm>
        <a:prstGeom prst="swooshArrow">
          <a:avLst>
            <a:gd name="adj1" fmla="val 25000"/>
            <a:gd name="adj2" fmla="val 25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90D0E6-410D-4D6D-91D8-23DBFFA7F51B}">
      <dsp:nvSpPr>
        <dsp:cNvPr id="0" name=""/>
        <dsp:cNvSpPr/>
      </dsp:nvSpPr>
      <dsp:spPr>
        <a:xfrm>
          <a:off x="1717007" y="4104805"/>
          <a:ext cx="210239" cy="210239"/>
        </a:xfrm>
        <a:prstGeom prst="ellipse">
          <a:avLst/>
        </a:prstGeom>
        <a:solidFill>
          <a:schemeClr val="lt1">
            <a:hueOff val="0"/>
            <a:satOff val="0"/>
            <a:lumOff val="0"/>
            <a:alphaOff val="0"/>
          </a:schemeClr>
        </a:solidFill>
        <a:ln w="1587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BBDFA7-2AC3-4DF1-9C8B-3654341FD080}">
      <dsp:nvSpPr>
        <dsp:cNvPr id="0" name=""/>
        <dsp:cNvSpPr/>
      </dsp:nvSpPr>
      <dsp:spPr>
        <a:xfrm>
          <a:off x="2081229" y="4124279"/>
          <a:ext cx="5265351" cy="1359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401" tIns="0" rIns="0" bIns="0" numCol="1" spcCol="1270" anchor="t" anchorCtr="0">
          <a:noAutofit/>
        </a:bodyPr>
        <a:lstStyle/>
        <a:p>
          <a:pPr marL="0" lvl="0" indent="0" algn="l" defTabSz="1066800">
            <a:lnSpc>
              <a:spcPct val="90000"/>
            </a:lnSpc>
            <a:spcBef>
              <a:spcPct val="0"/>
            </a:spcBef>
            <a:spcAft>
              <a:spcPct val="35000"/>
            </a:spcAft>
            <a:buNone/>
          </a:pPr>
          <a:r>
            <a:rPr lang="en-US" sz="2400" kern="1200" dirty="0"/>
            <a:t>1 - Here to Learn… COS-Kansas City?</a:t>
          </a:r>
        </a:p>
      </dsp:txBody>
      <dsp:txXfrm>
        <a:off x="2081229" y="4124279"/>
        <a:ext cx="5265351" cy="1359698"/>
      </dsp:txXfrm>
    </dsp:sp>
    <dsp:sp modelId="{10F819C1-D85A-4256-ADAE-E6F20573B48D}">
      <dsp:nvSpPr>
        <dsp:cNvPr id="0" name=""/>
        <dsp:cNvSpPr/>
      </dsp:nvSpPr>
      <dsp:spPr>
        <a:xfrm>
          <a:off x="3032525" y="2977272"/>
          <a:ext cx="334192" cy="254400"/>
        </a:xfrm>
        <a:prstGeom prst="ellipse">
          <a:avLst/>
        </a:prstGeom>
        <a:solidFill>
          <a:schemeClr val="lt1">
            <a:hueOff val="0"/>
            <a:satOff val="0"/>
            <a:lumOff val="0"/>
            <a:alphaOff val="0"/>
          </a:schemeClr>
        </a:solidFill>
        <a:ln w="1587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1EB8DB-4344-4F58-A4DC-A435F3DF6C09}">
      <dsp:nvSpPr>
        <dsp:cNvPr id="0" name=""/>
        <dsp:cNvSpPr/>
      </dsp:nvSpPr>
      <dsp:spPr>
        <a:xfrm>
          <a:off x="3306578" y="3008230"/>
          <a:ext cx="5062243" cy="2610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741" tIns="0" rIns="0" bIns="0" numCol="1" spcCol="1270" anchor="t" anchorCtr="0">
          <a:noAutofit/>
        </a:bodyPr>
        <a:lstStyle/>
        <a:p>
          <a:pPr marL="0" lvl="0" indent="0" algn="l" defTabSz="1066800" rtl="0">
            <a:lnSpc>
              <a:spcPct val="90000"/>
            </a:lnSpc>
            <a:spcBef>
              <a:spcPct val="0"/>
            </a:spcBef>
            <a:spcAft>
              <a:spcPct val="35000"/>
            </a:spcAft>
            <a:buNone/>
          </a:pPr>
          <a:r>
            <a:rPr lang="en-US" sz="2400" kern="1200" dirty="0">
              <a:latin typeface="Arial" panose="020B0604020202020204"/>
            </a:rPr>
            <a:t>2 -</a:t>
          </a:r>
          <a:r>
            <a:rPr lang="en-US" sz="2400" kern="1200" dirty="0"/>
            <a:t> Heard of it. Need details.</a:t>
          </a:r>
        </a:p>
      </dsp:txBody>
      <dsp:txXfrm>
        <a:off x="3306578" y="3008230"/>
        <a:ext cx="5062243" cy="2610849"/>
      </dsp:txXfrm>
    </dsp:sp>
    <dsp:sp modelId="{66989EB8-8D45-45A3-80F5-84EABECB9BD9}">
      <dsp:nvSpPr>
        <dsp:cNvPr id="0" name=""/>
        <dsp:cNvSpPr/>
      </dsp:nvSpPr>
      <dsp:spPr>
        <a:xfrm>
          <a:off x="4631156" y="2130574"/>
          <a:ext cx="389005" cy="305163"/>
        </a:xfrm>
        <a:prstGeom prst="ellipse">
          <a:avLst/>
        </a:prstGeom>
        <a:solidFill>
          <a:schemeClr val="lt1">
            <a:hueOff val="0"/>
            <a:satOff val="0"/>
            <a:lumOff val="0"/>
            <a:alphaOff val="0"/>
          </a:schemeClr>
        </a:solidFill>
        <a:ln w="1587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A5A691-DE18-4F2B-863F-7C646765EF00}">
      <dsp:nvSpPr>
        <dsp:cNvPr id="0" name=""/>
        <dsp:cNvSpPr/>
      </dsp:nvSpPr>
      <dsp:spPr>
        <a:xfrm>
          <a:off x="4904407" y="2199285"/>
          <a:ext cx="5518641" cy="18103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707" tIns="0" rIns="0" bIns="0" numCol="1" spcCol="1270" anchor="t" anchorCtr="0">
          <a:noAutofit/>
        </a:bodyPr>
        <a:lstStyle/>
        <a:p>
          <a:pPr marL="0" lvl="0" indent="0" algn="l" defTabSz="1066800" rtl="0">
            <a:lnSpc>
              <a:spcPct val="90000"/>
            </a:lnSpc>
            <a:spcBef>
              <a:spcPct val="0"/>
            </a:spcBef>
            <a:spcAft>
              <a:spcPct val="35000"/>
            </a:spcAft>
            <a:buNone/>
          </a:pPr>
          <a:r>
            <a:rPr lang="en-US" sz="2400" kern="1200" dirty="0">
              <a:latin typeface="Arial" panose="020B0604020202020204"/>
            </a:rPr>
            <a:t>3 -</a:t>
          </a:r>
          <a:r>
            <a:rPr lang="en-US" sz="2400" kern="1200" dirty="0"/>
            <a:t> Know basics. Listening for updates.</a:t>
          </a:r>
        </a:p>
      </dsp:txBody>
      <dsp:txXfrm>
        <a:off x="4904407" y="2199285"/>
        <a:ext cx="5518641" cy="1810373"/>
      </dsp:txXfrm>
    </dsp:sp>
    <dsp:sp modelId="{F326795C-C390-4B74-ADD6-81F32CBD6348}">
      <dsp:nvSpPr>
        <dsp:cNvPr id="0" name=""/>
        <dsp:cNvSpPr/>
      </dsp:nvSpPr>
      <dsp:spPr>
        <a:xfrm>
          <a:off x="6562806" y="1404065"/>
          <a:ext cx="423939" cy="343664"/>
        </a:xfrm>
        <a:prstGeom prst="ellipse">
          <a:avLst/>
        </a:prstGeom>
        <a:solidFill>
          <a:schemeClr val="lt1">
            <a:hueOff val="0"/>
            <a:satOff val="0"/>
            <a:lumOff val="0"/>
            <a:alphaOff val="0"/>
          </a:schemeClr>
        </a:solidFill>
        <a:ln w="1587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355CD9-BE19-40DD-BB64-0E2E6519C01C}">
      <dsp:nvSpPr>
        <dsp:cNvPr id="0" name=""/>
        <dsp:cNvSpPr/>
      </dsp:nvSpPr>
      <dsp:spPr>
        <a:xfrm>
          <a:off x="6743758" y="1437942"/>
          <a:ext cx="3516449" cy="27872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3891" tIns="0" rIns="0" bIns="0" numCol="1" spcCol="1270" anchor="t" anchorCtr="0">
          <a:noAutofit/>
        </a:bodyPr>
        <a:lstStyle/>
        <a:p>
          <a:pPr marL="0" lvl="0" indent="0" algn="l" defTabSz="1066800" rtl="0">
            <a:lnSpc>
              <a:spcPct val="90000"/>
            </a:lnSpc>
            <a:spcBef>
              <a:spcPct val="0"/>
            </a:spcBef>
            <a:spcAft>
              <a:spcPct val="35000"/>
            </a:spcAft>
            <a:buNone/>
          </a:pPr>
          <a:r>
            <a:rPr lang="en-US" sz="2400" kern="1200" dirty="0"/>
            <a:t>4 -</a:t>
          </a:r>
          <a:r>
            <a:rPr lang="en-US" sz="2400" kern="1200" dirty="0">
              <a:latin typeface="Arial" panose="020B0604020202020204"/>
            </a:rPr>
            <a:t> </a:t>
          </a:r>
          <a:r>
            <a:rPr lang="en-US" sz="2400" kern="1200" dirty="0"/>
            <a:t>Pretty familiar with it.</a:t>
          </a:r>
        </a:p>
      </dsp:txBody>
      <dsp:txXfrm>
        <a:off x="6743758" y="1437942"/>
        <a:ext cx="3516449" cy="2787241"/>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72E2E2-7DD7-4BD1-99FF-5F6B9DF5BBC9}" type="datetimeFigureOut">
              <a:rPr lang="en-US" smtClean="0"/>
              <a:t>9/28/2022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DCD83E-FB9E-4B2B-999A-3C4D4E05CB39}" type="slidenum">
              <a:rPr lang="en-US" smtClean="0"/>
              <a:t>‹#›</a:t>
            </a:fld>
            <a:endParaRPr lang="en-US"/>
          </a:p>
        </p:txBody>
      </p:sp>
    </p:spTree>
    <p:extLst>
      <p:ext uri="{BB962C8B-B14F-4D97-AF65-F5344CB8AC3E}">
        <p14:creationId xmlns:p14="http://schemas.microsoft.com/office/powerpoint/2010/main" val="1563981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DCD83E-FB9E-4B2B-999A-3C4D4E05CB39}" type="slidenum">
              <a:rPr lang="en-US" smtClean="0"/>
              <a:t>3</a:t>
            </a:fld>
            <a:endParaRPr lang="en-US"/>
          </a:p>
        </p:txBody>
      </p:sp>
    </p:spTree>
    <p:extLst>
      <p:ext uri="{BB962C8B-B14F-4D97-AF65-F5344CB8AC3E}">
        <p14:creationId xmlns:p14="http://schemas.microsoft.com/office/powerpoint/2010/main" val="1140675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Began quest for tool at state request for “competency check” to see if practitioners had the knowledge and skills to generate quality data.</a:t>
            </a:r>
          </a:p>
          <a:p>
            <a:r>
              <a:rPr lang="en-US" dirty="0"/>
              <a:t>Earlier version of COS-CC was a competency check with both knowledge and case study application</a:t>
            </a:r>
          </a:p>
          <a:p>
            <a:endParaRPr lang="en-US" dirty="0"/>
          </a:p>
          <a:p>
            <a:r>
              <a:rPr lang="en-US" dirty="0"/>
              <a:t>Crying child</a:t>
            </a:r>
          </a:p>
          <a:p>
            <a:endParaRPr lang="en-US" dirty="0"/>
          </a:p>
        </p:txBody>
      </p:sp>
      <p:sp>
        <p:nvSpPr>
          <p:cNvPr id="4" name="Slide Number Placeholder 3"/>
          <p:cNvSpPr>
            <a:spLocks noGrp="1"/>
          </p:cNvSpPr>
          <p:nvPr>
            <p:ph type="sldNum" sz="quarter" idx="5"/>
          </p:nvPr>
        </p:nvSpPr>
        <p:spPr/>
        <p:txBody>
          <a:bodyPr/>
          <a:lstStyle/>
          <a:p>
            <a:fld id="{ABDCD83E-FB9E-4B2B-999A-3C4D4E05CB39}" type="slidenum">
              <a:rPr lang="en-US" smtClean="0"/>
              <a:t>13</a:t>
            </a:fld>
            <a:endParaRPr lang="en-US"/>
          </a:p>
        </p:txBody>
      </p:sp>
    </p:spTree>
    <p:extLst>
      <p:ext uri="{BB962C8B-B14F-4D97-AF65-F5344CB8AC3E}">
        <p14:creationId xmlns:p14="http://schemas.microsoft.com/office/powerpoint/2010/main" val="215720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Raise hand if involved in the field test  3 C 3 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reports provided to states during the field test since items at that time were under development)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 forms – 3 with children Part C age and 3 with children preschool age</a:t>
            </a:r>
          </a:p>
          <a:p>
            <a:endParaRPr lang="en-US" dirty="0"/>
          </a:p>
        </p:txBody>
      </p:sp>
      <p:sp>
        <p:nvSpPr>
          <p:cNvPr id="4" name="Slide Number Placeholder 3"/>
          <p:cNvSpPr>
            <a:spLocks noGrp="1"/>
          </p:cNvSpPr>
          <p:nvPr>
            <p:ph type="sldNum" sz="quarter" idx="5"/>
          </p:nvPr>
        </p:nvSpPr>
        <p:spPr/>
        <p:txBody>
          <a:bodyPr/>
          <a:lstStyle/>
          <a:p>
            <a:fld id="{ABDCD83E-FB9E-4B2B-999A-3C4D4E05CB39}" type="slidenum">
              <a:rPr lang="en-US" smtClean="0"/>
              <a:t>14</a:t>
            </a:fld>
            <a:endParaRPr lang="en-US"/>
          </a:p>
        </p:txBody>
      </p:sp>
    </p:spTree>
    <p:extLst>
      <p:ext uri="{BB962C8B-B14F-4D97-AF65-F5344CB8AC3E}">
        <p14:creationId xmlns:p14="http://schemas.microsoft.com/office/powerpoint/2010/main" val="829656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Raise hand if involved in the field test  3 C 3 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reports provided to states since items under development)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 forms – 3 with children Part C age and 3 with children preschool age</a:t>
            </a:r>
          </a:p>
          <a:p>
            <a:endParaRPr lang="en-US" dirty="0"/>
          </a:p>
        </p:txBody>
      </p:sp>
      <p:sp>
        <p:nvSpPr>
          <p:cNvPr id="4" name="Slide Number Placeholder 3"/>
          <p:cNvSpPr>
            <a:spLocks noGrp="1"/>
          </p:cNvSpPr>
          <p:nvPr>
            <p:ph type="sldNum" sz="quarter" idx="5"/>
          </p:nvPr>
        </p:nvSpPr>
        <p:spPr/>
        <p:txBody>
          <a:bodyPr/>
          <a:lstStyle/>
          <a:p>
            <a:fld id="{ABDCD83E-FB9E-4B2B-999A-3C4D4E05CB39}" type="slidenum">
              <a:rPr lang="en-US" smtClean="0"/>
              <a:t>15</a:t>
            </a:fld>
            <a:endParaRPr lang="en-US"/>
          </a:p>
        </p:txBody>
      </p:sp>
    </p:spTree>
    <p:extLst>
      <p:ext uri="{BB962C8B-B14F-4D97-AF65-F5344CB8AC3E}">
        <p14:creationId xmlns:p14="http://schemas.microsoft.com/office/powerpoint/2010/main" val="973647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Areas/topics/categories of information</a:t>
            </a:r>
          </a:p>
          <a:p>
            <a:endParaRPr lang="en-US" dirty="0"/>
          </a:p>
          <a:p>
            <a:r>
              <a:rPr lang="en-US" dirty="0"/>
              <a:t>It will not give you subtest scores on the indented bullets – only 30 items and that would require a lot more items. General assessment of knowledge of COS content</a:t>
            </a:r>
          </a:p>
          <a:p>
            <a:endParaRPr lang="en-US" dirty="0"/>
          </a:p>
          <a:p>
            <a:r>
              <a:rPr lang="en-US" dirty="0"/>
              <a:t>Put different versions to take it again in later….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A one-factor test to assess general knowledge of the COS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Note: only one question on each test related to evidence/documentation…</a:t>
            </a:r>
          </a:p>
          <a:p>
            <a:endParaRPr lang="en-US" dirty="0"/>
          </a:p>
        </p:txBody>
      </p:sp>
      <p:sp>
        <p:nvSpPr>
          <p:cNvPr id="4" name="Slide Number Placeholder 3"/>
          <p:cNvSpPr>
            <a:spLocks noGrp="1"/>
          </p:cNvSpPr>
          <p:nvPr>
            <p:ph type="sldNum" sz="quarter" idx="5"/>
          </p:nvPr>
        </p:nvSpPr>
        <p:spPr/>
        <p:txBody>
          <a:bodyPr/>
          <a:lstStyle/>
          <a:p>
            <a:fld id="{ABDCD83E-FB9E-4B2B-999A-3C4D4E05CB39}" type="slidenum">
              <a:rPr lang="en-US" smtClean="0"/>
              <a:t>16</a:t>
            </a:fld>
            <a:endParaRPr lang="en-US"/>
          </a:p>
        </p:txBody>
      </p:sp>
    </p:spTree>
    <p:extLst>
      <p:ext uri="{BB962C8B-B14F-4D97-AF65-F5344CB8AC3E}">
        <p14:creationId xmlns:p14="http://schemas.microsoft.com/office/powerpoint/2010/main" val="25767051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Areas/topics/categories of information</a:t>
            </a:r>
          </a:p>
          <a:p>
            <a:endParaRPr lang="en-US" dirty="0"/>
          </a:p>
          <a:p>
            <a:r>
              <a:rPr lang="en-US" dirty="0"/>
              <a:t>It will not give you subtest scores on the indented bullets – only 30 items and that would require a lot more items. General assessment of knowledge of COS content</a:t>
            </a:r>
          </a:p>
          <a:p>
            <a:endParaRPr lang="en-US" dirty="0"/>
          </a:p>
          <a:p>
            <a:r>
              <a:rPr lang="en-US" dirty="0"/>
              <a:t>Put different versions to take it again in later….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A one-factor test to assess general knowledge of the COS process</a:t>
            </a:r>
          </a:p>
          <a:p>
            <a:endParaRPr lang="en-US" dirty="0"/>
          </a:p>
        </p:txBody>
      </p:sp>
      <p:sp>
        <p:nvSpPr>
          <p:cNvPr id="4" name="Slide Number Placeholder 3"/>
          <p:cNvSpPr>
            <a:spLocks noGrp="1"/>
          </p:cNvSpPr>
          <p:nvPr>
            <p:ph type="sldNum" sz="quarter" idx="5"/>
          </p:nvPr>
        </p:nvSpPr>
        <p:spPr/>
        <p:txBody>
          <a:bodyPr/>
          <a:lstStyle/>
          <a:p>
            <a:fld id="{ABDCD83E-FB9E-4B2B-999A-3C4D4E05CB39}" type="slidenum">
              <a:rPr lang="en-US" smtClean="0"/>
              <a:t>17</a:t>
            </a:fld>
            <a:endParaRPr lang="en-US"/>
          </a:p>
        </p:txBody>
      </p:sp>
    </p:spTree>
    <p:extLst>
      <p:ext uri="{BB962C8B-B14F-4D97-AF65-F5344CB8AC3E}">
        <p14:creationId xmlns:p14="http://schemas.microsoft.com/office/powerpoint/2010/main" val="36630777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Areas/topics/categories of information</a:t>
            </a:r>
          </a:p>
          <a:p>
            <a:endParaRPr lang="en-US" dirty="0"/>
          </a:p>
          <a:p>
            <a:r>
              <a:rPr lang="en-US" dirty="0"/>
              <a:t>It will not give you subtest scores on the indented bullets – only 30 items and that would require a lot more items. General assessment of knowledge of COS content</a:t>
            </a:r>
          </a:p>
          <a:p>
            <a:endParaRPr lang="en-US" dirty="0"/>
          </a:p>
          <a:p>
            <a:r>
              <a:rPr lang="en-US" dirty="0"/>
              <a:t>Put different versions to take it again in later….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A one-factor test to assess general knowledge of the COS process</a:t>
            </a:r>
          </a:p>
          <a:p>
            <a:endParaRPr lang="en-US" dirty="0"/>
          </a:p>
        </p:txBody>
      </p:sp>
      <p:sp>
        <p:nvSpPr>
          <p:cNvPr id="4" name="Slide Number Placeholder 3"/>
          <p:cNvSpPr>
            <a:spLocks noGrp="1"/>
          </p:cNvSpPr>
          <p:nvPr>
            <p:ph type="sldNum" sz="quarter" idx="5"/>
          </p:nvPr>
        </p:nvSpPr>
        <p:spPr/>
        <p:txBody>
          <a:bodyPr/>
          <a:lstStyle/>
          <a:p>
            <a:fld id="{ABDCD83E-FB9E-4B2B-999A-3C4D4E05CB39}" type="slidenum">
              <a:rPr lang="en-US" smtClean="0"/>
              <a:t>18</a:t>
            </a:fld>
            <a:endParaRPr lang="en-US"/>
          </a:p>
        </p:txBody>
      </p:sp>
    </p:spTree>
    <p:extLst>
      <p:ext uri="{BB962C8B-B14F-4D97-AF65-F5344CB8AC3E}">
        <p14:creationId xmlns:p14="http://schemas.microsoft.com/office/powerpoint/2010/main" val="14131971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Criteria differentiation C is correct</a:t>
            </a:r>
          </a:p>
        </p:txBody>
      </p:sp>
      <p:sp>
        <p:nvSpPr>
          <p:cNvPr id="4" name="Slide Number Placeholder 3"/>
          <p:cNvSpPr>
            <a:spLocks noGrp="1"/>
          </p:cNvSpPr>
          <p:nvPr>
            <p:ph type="sldNum" sz="quarter" idx="5"/>
          </p:nvPr>
        </p:nvSpPr>
        <p:spPr/>
        <p:txBody>
          <a:bodyPr/>
          <a:lstStyle/>
          <a:p>
            <a:fld id="{ABDCD83E-FB9E-4B2B-999A-3C4D4E05CB39}" type="slidenum">
              <a:rPr lang="en-US" smtClean="0"/>
              <a:t>19</a:t>
            </a:fld>
            <a:endParaRPr lang="en-US"/>
          </a:p>
        </p:txBody>
      </p:sp>
    </p:spTree>
    <p:extLst>
      <p:ext uri="{BB962C8B-B14F-4D97-AF65-F5344CB8AC3E}">
        <p14:creationId xmlns:p14="http://schemas.microsoft.com/office/powerpoint/2010/main" val="34902110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Answer D</a:t>
            </a:r>
          </a:p>
        </p:txBody>
      </p:sp>
      <p:sp>
        <p:nvSpPr>
          <p:cNvPr id="4" name="Slide Number Placeholder 3"/>
          <p:cNvSpPr>
            <a:spLocks noGrp="1"/>
          </p:cNvSpPr>
          <p:nvPr>
            <p:ph type="sldNum" sz="quarter" idx="5"/>
          </p:nvPr>
        </p:nvSpPr>
        <p:spPr/>
        <p:txBody>
          <a:bodyPr/>
          <a:lstStyle/>
          <a:p>
            <a:fld id="{ABDCD83E-FB9E-4B2B-999A-3C4D4E05CB39}" type="slidenum">
              <a:rPr lang="en-US" smtClean="0"/>
              <a:t>20</a:t>
            </a:fld>
            <a:endParaRPr lang="en-US"/>
          </a:p>
        </p:txBody>
      </p:sp>
    </p:spTree>
    <p:extLst>
      <p:ext uri="{BB962C8B-B14F-4D97-AF65-F5344CB8AC3E}">
        <p14:creationId xmlns:p14="http://schemas.microsoft.com/office/powerpoint/2010/main" val="14666946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have access to resources in everyday life when doing the COS…. So allow them in this </a:t>
            </a:r>
            <a:r>
              <a:rPr lang="en-US" dirty="0" err="1"/>
              <a:t>seting</a:t>
            </a:r>
            <a:r>
              <a:rPr lang="en-US" dirty="0"/>
              <a:t> too….</a:t>
            </a:r>
          </a:p>
          <a:p>
            <a:endParaRPr lang="en-US" dirty="0"/>
          </a:p>
          <a:p>
            <a:r>
              <a:rPr lang="en-US" dirty="0"/>
              <a:t>Can save and come back to finish</a:t>
            </a:r>
          </a:p>
        </p:txBody>
      </p:sp>
      <p:sp>
        <p:nvSpPr>
          <p:cNvPr id="4" name="Slide Number Placeholder 3"/>
          <p:cNvSpPr>
            <a:spLocks noGrp="1"/>
          </p:cNvSpPr>
          <p:nvPr>
            <p:ph type="sldNum" sz="quarter" idx="5"/>
          </p:nvPr>
        </p:nvSpPr>
        <p:spPr/>
        <p:txBody>
          <a:bodyPr/>
          <a:lstStyle/>
          <a:p>
            <a:fld id="{ABDCD83E-FB9E-4B2B-999A-3C4D4E05CB39}" type="slidenum">
              <a:rPr lang="en-US" smtClean="0"/>
              <a:t>21</a:t>
            </a:fld>
            <a:endParaRPr lang="en-US"/>
          </a:p>
        </p:txBody>
      </p:sp>
    </p:spTree>
    <p:extLst>
      <p:ext uri="{BB962C8B-B14F-4D97-AF65-F5344CB8AC3E}">
        <p14:creationId xmlns:p14="http://schemas.microsoft.com/office/powerpoint/2010/main" val="42642137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cs typeface="Calibri"/>
              </a:rPr>
              <a:t>Not tricky questions, but comprehensive…</a:t>
            </a:r>
          </a:p>
        </p:txBody>
      </p:sp>
      <p:sp>
        <p:nvSpPr>
          <p:cNvPr id="4" name="Slide Number Placeholder 3"/>
          <p:cNvSpPr>
            <a:spLocks noGrp="1"/>
          </p:cNvSpPr>
          <p:nvPr>
            <p:ph type="sldNum" sz="quarter" idx="5"/>
          </p:nvPr>
        </p:nvSpPr>
        <p:spPr/>
        <p:txBody>
          <a:bodyPr/>
          <a:lstStyle/>
          <a:p>
            <a:fld id="{ABDCD83E-FB9E-4B2B-999A-3C4D4E05CB39}" type="slidenum">
              <a:rPr lang="en-US" smtClean="0"/>
              <a:t>22</a:t>
            </a:fld>
            <a:endParaRPr lang="en-US"/>
          </a:p>
        </p:txBody>
      </p:sp>
    </p:spTree>
    <p:extLst>
      <p:ext uri="{BB962C8B-B14F-4D97-AF65-F5344CB8AC3E}">
        <p14:creationId xmlns:p14="http://schemas.microsoft.com/office/powerpoint/2010/main" val="775590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DCD83E-FB9E-4B2B-999A-3C4D4E05CB39}" type="slidenum">
              <a:rPr lang="en-US" smtClean="0"/>
              <a:t>4</a:t>
            </a:fld>
            <a:endParaRPr lang="en-US"/>
          </a:p>
        </p:txBody>
      </p:sp>
    </p:spTree>
    <p:extLst>
      <p:ext uri="{BB962C8B-B14F-4D97-AF65-F5344CB8AC3E}">
        <p14:creationId xmlns:p14="http://schemas.microsoft.com/office/powerpoint/2010/main" val="39859445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cs typeface="Calibri"/>
              </a:rPr>
              <a:t>Not tricky questions, but comprehensive…</a:t>
            </a:r>
          </a:p>
          <a:p>
            <a:endParaRPr lang="en-US" dirty="0">
              <a:cs typeface="Calibri"/>
            </a:endParaRPr>
          </a:p>
          <a:p>
            <a:endParaRPr lang="en-US" dirty="0">
              <a:cs typeface="Calibri"/>
            </a:endParaRPr>
          </a:p>
          <a:p>
            <a:endParaRPr lang="en-US" dirty="0">
              <a:cs typeface="Calibri"/>
            </a:endParaRPr>
          </a:p>
          <a:p>
            <a:r>
              <a:rPr lang="en-US" dirty="0">
                <a:cs typeface="Calibri"/>
              </a:rPr>
              <a:t>Side notes: </a:t>
            </a:r>
            <a:r>
              <a:rPr lang="en-US" dirty="0"/>
              <a:t>This is a way to see if COS knowledge is a problem in our state – encourage to find out how good their PD system is by using the COS-KC.  Recommend all states use it to check provider knowledge Critical component of getting information about your data quality.</a:t>
            </a:r>
          </a:p>
          <a:p>
            <a:r>
              <a:rPr lang="en-US" dirty="0"/>
              <a:t>The better your PD, higher your pass rates will be.  If not sure how strong it is, learn from this. If suspect not that strong, don’t be surprised if get fairly low pass rates.</a:t>
            </a:r>
          </a:p>
          <a:p>
            <a:r>
              <a:rPr lang="en-US" dirty="0"/>
              <a:t>Geared toward a low level of knowledge; if someone does not pass, it is a real red flag.  </a:t>
            </a:r>
          </a:p>
          <a:p>
            <a:endParaRPr lang="en-US" dirty="0">
              <a:cs typeface="Calibri"/>
            </a:endParaRPr>
          </a:p>
        </p:txBody>
      </p:sp>
      <p:sp>
        <p:nvSpPr>
          <p:cNvPr id="4" name="Slide Number Placeholder 3"/>
          <p:cNvSpPr>
            <a:spLocks noGrp="1"/>
          </p:cNvSpPr>
          <p:nvPr>
            <p:ph type="sldNum" sz="quarter" idx="5"/>
          </p:nvPr>
        </p:nvSpPr>
        <p:spPr/>
        <p:txBody>
          <a:bodyPr/>
          <a:lstStyle/>
          <a:p>
            <a:fld id="{ABDCD83E-FB9E-4B2B-999A-3C4D4E05CB39}" type="slidenum">
              <a:rPr lang="en-US" smtClean="0"/>
              <a:t>23</a:t>
            </a:fld>
            <a:endParaRPr lang="en-US"/>
          </a:p>
        </p:txBody>
      </p:sp>
    </p:spTree>
    <p:extLst>
      <p:ext uri="{BB962C8B-B14F-4D97-AF65-F5344CB8AC3E}">
        <p14:creationId xmlns:p14="http://schemas.microsoft.com/office/powerpoint/2010/main" val="4135752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details later</a:t>
            </a:r>
          </a:p>
          <a:p>
            <a:endParaRPr lang="en-US" dirty="0"/>
          </a:p>
          <a:p>
            <a:r>
              <a:rPr lang="en-US" dirty="0"/>
              <a:t>System is pretty structured, not much option for customization.  Not an option to release the questions to a state to put in their own system.</a:t>
            </a:r>
          </a:p>
        </p:txBody>
      </p:sp>
      <p:sp>
        <p:nvSpPr>
          <p:cNvPr id="4" name="Slide Number Placeholder 3"/>
          <p:cNvSpPr>
            <a:spLocks noGrp="1"/>
          </p:cNvSpPr>
          <p:nvPr>
            <p:ph type="sldNum" sz="quarter" idx="5"/>
          </p:nvPr>
        </p:nvSpPr>
        <p:spPr/>
        <p:txBody>
          <a:bodyPr/>
          <a:lstStyle/>
          <a:p>
            <a:fld id="{ABDCD83E-FB9E-4B2B-999A-3C4D4E05CB39}" type="slidenum">
              <a:rPr lang="en-US" smtClean="0"/>
              <a:t>24</a:t>
            </a:fld>
            <a:endParaRPr lang="en-US"/>
          </a:p>
        </p:txBody>
      </p:sp>
    </p:spTree>
    <p:extLst>
      <p:ext uri="{BB962C8B-B14F-4D97-AF65-F5344CB8AC3E}">
        <p14:creationId xmlns:p14="http://schemas.microsoft.com/office/powerpoint/2010/main" val="26323581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not participate and then join, system will collect state data once state sets up system</a:t>
            </a:r>
          </a:p>
          <a:p>
            <a:endParaRPr lang="en-US" dirty="0"/>
          </a:p>
          <a:p>
            <a:endParaRPr lang="en-US" dirty="0"/>
          </a:p>
          <a:p>
            <a:r>
              <a:rPr lang="en-US" dirty="0"/>
              <a:t>Moved from the slide – we don’t need to say this here.  Too much detail.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Note: States can sign up to participate and set up the system to work for individual users with interest even if they don’t require/recommend/push out widespread emails to all staff/contractors about taking the COS-KC.</a:t>
            </a:r>
            <a:endParaRPr lang="en-US" dirty="0"/>
          </a:p>
          <a:p>
            <a:endParaRPr lang="en-US" dirty="0"/>
          </a:p>
        </p:txBody>
      </p:sp>
      <p:sp>
        <p:nvSpPr>
          <p:cNvPr id="4" name="Slide Number Placeholder 3"/>
          <p:cNvSpPr>
            <a:spLocks noGrp="1"/>
          </p:cNvSpPr>
          <p:nvPr>
            <p:ph type="sldNum" sz="quarter" idx="5"/>
          </p:nvPr>
        </p:nvSpPr>
        <p:spPr/>
        <p:txBody>
          <a:bodyPr/>
          <a:lstStyle/>
          <a:p>
            <a:fld id="{ABDCD83E-FB9E-4B2B-999A-3C4D4E05CB39}" type="slidenum">
              <a:rPr lang="en-US" smtClean="0"/>
              <a:t>25</a:t>
            </a:fld>
            <a:endParaRPr lang="en-US"/>
          </a:p>
        </p:txBody>
      </p:sp>
    </p:spTree>
    <p:extLst>
      <p:ext uri="{BB962C8B-B14F-4D97-AF65-F5344CB8AC3E}">
        <p14:creationId xmlns:p14="http://schemas.microsoft.com/office/powerpoint/2010/main" val="35646344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85%</a:t>
            </a:r>
          </a:p>
        </p:txBody>
      </p:sp>
      <p:sp>
        <p:nvSpPr>
          <p:cNvPr id="4" name="Slide Number Placeholder 3"/>
          <p:cNvSpPr>
            <a:spLocks noGrp="1"/>
          </p:cNvSpPr>
          <p:nvPr>
            <p:ph type="sldNum" sz="quarter" idx="5"/>
          </p:nvPr>
        </p:nvSpPr>
        <p:spPr/>
        <p:txBody>
          <a:bodyPr/>
          <a:lstStyle/>
          <a:p>
            <a:fld id="{ABDCD83E-FB9E-4B2B-999A-3C4D4E05CB39}" type="slidenum">
              <a:rPr lang="en-US" smtClean="0"/>
              <a:t>26</a:t>
            </a:fld>
            <a:endParaRPr lang="en-US"/>
          </a:p>
        </p:txBody>
      </p:sp>
    </p:spTree>
    <p:extLst>
      <p:ext uri="{BB962C8B-B14F-4D97-AF65-F5344CB8AC3E}">
        <p14:creationId xmlns:p14="http://schemas.microsoft.com/office/powerpoint/2010/main" val="1538013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specific detail about which score or what questions/content missed.</a:t>
            </a:r>
          </a:p>
          <a:p>
            <a:endParaRPr lang="en-US" dirty="0"/>
          </a:p>
          <a:p>
            <a:r>
              <a:rPr lang="en-US" dirty="0"/>
              <a:t>States may set their own requirements/recommendations about what is expected, how frequently need to take it, what to do with certificate, etc.</a:t>
            </a:r>
          </a:p>
        </p:txBody>
      </p:sp>
      <p:sp>
        <p:nvSpPr>
          <p:cNvPr id="4" name="Slide Number Placeholder 3"/>
          <p:cNvSpPr>
            <a:spLocks noGrp="1"/>
          </p:cNvSpPr>
          <p:nvPr>
            <p:ph type="sldNum" sz="quarter" idx="5"/>
          </p:nvPr>
        </p:nvSpPr>
        <p:spPr/>
        <p:txBody>
          <a:bodyPr/>
          <a:lstStyle/>
          <a:p>
            <a:fld id="{ABDCD83E-FB9E-4B2B-999A-3C4D4E05CB39}" type="slidenum">
              <a:rPr lang="en-US" smtClean="0"/>
              <a:t>28</a:t>
            </a:fld>
            <a:endParaRPr lang="en-US"/>
          </a:p>
        </p:txBody>
      </p:sp>
    </p:spTree>
    <p:extLst>
      <p:ext uri="{BB962C8B-B14F-4D97-AF65-F5344CB8AC3E}">
        <p14:creationId xmlns:p14="http://schemas.microsoft.com/office/powerpoint/2010/main" val="36662909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at data by region/local area, by practitioner role, by age group they work with, by COS training background/experience</a:t>
            </a:r>
          </a:p>
        </p:txBody>
      </p:sp>
      <p:sp>
        <p:nvSpPr>
          <p:cNvPr id="4" name="Slide Number Placeholder 3"/>
          <p:cNvSpPr>
            <a:spLocks noGrp="1"/>
          </p:cNvSpPr>
          <p:nvPr>
            <p:ph type="sldNum" sz="quarter" idx="5"/>
          </p:nvPr>
        </p:nvSpPr>
        <p:spPr/>
        <p:txBody>
          <a:bodyPr/>
          <a:lstStyle/>
          <a:p>
            <a:fld id="{ABDCD83E-FB9E-4B2B-999A-3C4D4E05CB39}" type="slidenum">
              <a:rPr lang="en-US" smtClean="0"/>
              <a:t>32</a:t>
            </a:fld>
            <a:endParaRPr lang="en-US"/>
          </a:p>
        </p:txBody>
      </p:sp>
    </p:spTree>
    <p:extLst>
      <p:ext uri="{BB962C8B-B14F-4D97-AF65-F5344CB8AC3E}">
        <p14:creationId xmlns:p14="http://schemas.microsoft.com/office/powerpoint/2010/main" val="31920883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at data by region/local area, by practitioner role, by age group they work with, by COS training background/experience</a:t>
            </a:r>
          </a:p>
        </p:txBody>
      </p:sp>
      <p:sp>
        <p:nvSpPr>
          <p:cNvPr id="4" name="Slide Number Placeholder 3"/>
          <p:cNvSpPr>
            <a:spLocks noGrp="1"/>
          </p:cNvSpPr>
          <p:nvPr>
            <p:ph type="sldNum" sz="quarter" idx="5"/>
          </p:nvPr>
        </p:nvSpPr>
        <p:spPr/>
        <p:txBody>
          <a:bodyPr/>
          <a:lstStyle/>
          <a:p>
            <a:fld id="{ABDCD83E-FB9E-4B2B-999A-3C4D4E05CB39}" type="slidenum">
              <a:rPr lang="en-US" smtClean="0"/>
              <a:t>33</a:t>
            </a:fld>
            <a:endParaRPr lang="en-US"/>
          </a:p>
        </p:txBody>
      </p:sp>
    </p:spTree>
    <p:extLst>
      <p:ext uri="{BB962C8B-B14F-4D97-AF65-F5344CB8AC3E}">
        <p14:creationId xmlns:p14="http://schemas.microsoft.com/office/powerpoint/2010/main" val="28206428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kinds of questions would it answer?</a:t>
            </a:r>
          </a:p>
          <a:p>
            <a:endParaRPr lang="en-US" dirty="0"/>
          </a:p>
          <a:p>
            <a:r>
              <a:rPr lang="en-US" dirty="0"/>
              <a:t>our programs one poor completion rate (local reports)</a:t>
            </a:r>
          </a:p>
          <a:p>
            <a:r>
              <a:rPr lang="en-US" dirty="0"/>
              <a:t>Training or providers characteristics state </a:t>
            </a:r>
            <a:r>
              <a:rPr lang="en-US" dirty="0" err="1"/>
              <a:t>erport</a:t>
            </a:r>
            <a:r>
              <a:rPr lang="en-US" dirty="0"/>
              <a:t>.</a:t>
            </a:r>
          </a:p>
          <a:p>
            <a:r>
              <a:rPr lang="en-US" dirty="0"/>
              <a:t>Let them think about questions it helps them answer  (paper copies on table)  3 types.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Interactive? How would you use the report?  </a:t>
            </a:r>
            <a:br>
              <a:rPr lang="en-US" dirty="0"/>
            </a:br>
            <a:r>
              <a:rPr lang="en-US" dirty="0"/>
              <a:t>Locals have access to these reports… will they have the capacity to interpret the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Potential Uses: </a:t>
            </a:r>
          </a:p>
          <a:p>
            <a:r>
              <a:rPr lang="en-US" dirty="0"/>
              <a:t>Identify extent reaching people, target PD, passing rate by local programs (where providers good grasp and where they don’t) – local programs use it to think about local policies and practices that are working/ not working well – inform practice.</a:t>
            </a:r>
          </a:p>
          <a:p>
            <a:r>
              <a:rPr lang="en-US" dirty="0"/>
              <a:t>Combine with what COS-KC can answer </a:t>
            </a:r>
          </a:p>
          <a:p>
            <a:endParaRPr lang="en-US" dirty="0"/>
          </a:p>
          <a:p>
            <a:endParaRPr lang="en-US" dirty="0"/>
          </a:p>
          <a:p>
            <a:endParaRPr lang="en-US" dirty="0"/>
          </a:p>
          <a:p>
            <a:r>
              <a:rPr lang="en-US" dirty="0"/>
              <a:t>If helpful can consider: </a:t>
            </a:r>
          </a:p>
          <a:p>
            <a:pPr>
              <a:spcBef>
                <a:spcPts val="0"/>
              </a:spcBef>
            </a:pPr>
            <a:r>
              <a:rPr lang="en-US" dirty="0">
                <a:effectLst/>
                <a:latin typeface="Calibri" panose="020F0502020204030204" pitchFamily="34" charset="0"/>
                <a:ea typeface="Verdana" panose="020B0604030504040204" pitchFamily="34" charset="0"/>
                <a:cs typeface="Verdana" panose="020B0604030504040204" pitchFamily="34" charset="0"/>
              </a:rPr>
              <a:t>Which programs or regions are associated with higher passing rates among practitioners who have taken the COS-KC? </a:t>
            </a:r>
            <a:r>
              <a:rPr lang="en-US" dirty="0">
                <a:latin typeface="Calibri" panose="020F0502020204030204" pitchFamily="34" charset="0"/>
                <a:ea typeface="Verdana" panose="020B0604030504040204" pitchFamily="34" charset="0"/>
                <a:cs typeface="Verdana" panose="020B0604030504040204" pitchFamily="34" charset="0"/>
              </a:rPr>
              <a:t> Where should we target PD?</a:t>
            </a:r>
            <a:endParaRPr lang="en-US" dirty="0">
              <a:effectLst/>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effectLst/>
                <a:latin typeface="Calibri" panose="020F0502020204030204" pitchFamily="34" charset="0"/>
                <a:ea typeface="Verdana" panose="020B0604030504040204" pitchFamily="34" charset="0"/>
                <a:cs typeface="Verdana" panose="020B0604030504040204" pitchFamily="34" charset="0"/>
              </a:rPr>
              <a:t>Are certain practitioner role categories associated with higher passing rates on the COS-KC? Which target groups need more PD?</a:t>
            </a: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effectLst/>
                <a:latin typeface="Calibri" panose="020F0502020204030204" pitchFamily="34" charset="0"/>
                <a:ea typeface="Verdana" panose="020B0604030504040204" pitchFamily="34" charset="0"/>
                <a:cs typeface="Verdana" panose="020B0604030504040204" pitchFamily="34" charset="0"/>
              </a:rPr>
              <a:t>Are practitioners who work with infants and toddlers more likely to pass the COS-KC than those who work with preschoolers?’</a:t>
            </a:r>
            <a:endParaRPr lang="en-US" dirty="0">
              <a:effectLst/>
              <a:latin typeface="Verdana" panose="020B0604030504040204" pitchFamily="34" charset="0"/>
              <a:ea typeface="Verdana" panose="020B0604030504040204" pitchFamily="34" charset="0"/>
              <a:cs typeface="Verdana" panose="020B0604030504040204" pitchFamily="34" charset="0"/>
            </a:endParaRPr>
          </a:p>
          <a:p>
            <a:pPr>
              <a:spcBef>
                <a:spcPts val="0"/>
              </a:spcBef>
              <a:spcAft>
                <a:spcPts val="600"/>
              </a:spcAft>
            </a:pPr>
            <a:r>
              <a:rPr lang="en-US" dirty="0">
                <a:effectLst/>
                <a:latin typeface="Calibri" panose="020F0502020204030204" pitchFamily="34" charset="0"/>
                <a:ea typeface="Verdana" panose="020B0604030504040204" pitchFamily="34" charset="0"/>
                <a:cs typeface="Verdana" panose="020B0604030504040204" pitchFamily="34" charset="0"/>
              </a:rPr>
              <a:t>Do practitioners who have completed more COS training pass the COS-KC at a higher rate than practitioners who have not completed COS training?</a:t>
            </a:r>
          </a:p>
          <a:p>
            <a:pPr>
              <a:spcBef>
                <a:spcPts val="0"/>
              </a:spcBef>
              <a:spcAft>
                <a:spcPts val="600"/>
              </a:spcAft>
            </a:pPr>
            <a:r>
              <a:rPr lang="en-US" dirty="0">
                <a:latin typeface="Calibri" panose="020F0502020204030204" pitchFamily="34" charset="0"/>
                <a:ea typeface="Verdana" panose="020B0604030504040204" pitchFamily="34" charset="0"/>
                <a:cs typeface="Verdana" panose="020B0604030504040204" pitchFamily="34" charset="0"/>
              </a:rPr>
              <a:t>Do practitioners conducting COS training have the requisite knowledge to participate in a quality COS process? </a:t>
            </a:r>
          </a:p>
          <a:p>
            <a:pPr>
              <a:spcBef>
                <a:spcPts val="0"/>
              </a:spcBef>
              <a:spcAft>
                <a:spcPts val="600"/>
              </a:spcAft>
            </a:pPr>
            <a:r>
              <a:rPr lang="en-US" dirty="0">
                <a:effectLst/>
                <a:latin typeface="Calibri" panose="020F0502020204030204" pitchFamily="34" charset="0"/>
                <a:ea typeface="Verdana" panose="020B0604030504040204" pitchFamily="34" charset="0"/>
                <a:cs typeface="Verdana" panose="020B0604030504040204" pitchFamily="34" charset="0"/>
              </a:rPr>
              <a:t>(review levels)</a:t>
            </a:r>
            <a:endParaRPr lang="en-US" dirty="0">
              <a:effectLst/>
              <a:latin typeface="Verdana" panose="020B0604030504040204" pitchFamily="34" charset="0"/>
              <a:ea typeface="Verdana" panose="020B0604030504040204" pitchFamily="34" charset="0"/>
              <a:cs typeface="Verdana" panose="020B0604030504040204" pitchFamily="34"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ABDCD83E-FB9E-4B2B-999A-3C4D4E05CB39}" type="slidenum">
              <a:rPr lang="en-US" smtClean="0"/>
              <a:t>34</a:t>
            </a:fld>
            <a:endParaRPr lang="en-US"/>
          </a:p>
        </p:txBody>
      </p:sp>
    </p:spTree>
    <p:extLst>
      <p:ext uri="{BB962C8B-B14F-4D97-AF65-F5344CB8AC3E}">
        <p14:creationId xmlns:p14="http://schemas.microsoft.com/office/powerpoint/2010/main" val="6168458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DCD83E-FB9E-4B2B-999A-3C4D4E05CB39}" type="slidenum">
              <a:rPr lang="en-US" smtClean="0"/>
              <a:t>35</a:t>
            </a:fld>
            <a:endParaRPr lang="en-US"/>
          </a:p>
        </p:txBody>
      </p:sp>
    </p:spTree>
    <p:extLst>
      <p:ext uri="{BB962C8B-B14F-4D97-AF65-F5344CB8AC3E}">
        <p14:creationId xmlns:p14="http://schemas.microsoft.com/office/powerpoint/2010/main" val="35818767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DCD83E-FB9E-4B2B-999A-3C4D4E05CB39}" type="slidenum">
              <a:rPr lang="en-US" smtClean="0"/>
              <a:t>36</a:t>
            </a:fld>
            <a:endParaRPr lang="en-US"/>
          </a:p>
        </p:txBody>
      </p:sp>
    </p:spTree>
    <p:extLst>
      <p:ext uri="{BB962C8B-B14F-4D97-AF65-F5344CB8AC3E}">
        <p14:creationId xmlns:p14="http://schemas.microsoft.com/office/powerpoint/2010/main" val="725275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DCD83E-FB9E-4B2B-999A-3C4D4E05CB39}" type="slidenum">
              <a:rPr lang="en-US" smtClean="0"/>
              <a:t>5</a:t>
            </a:fld>
            <a:endParaRPr lang="en-US"/>
          </a:p>
        </p:txBody>
      </p:sp>
    </p:spTree>
    <p:extLst>
      <p:ext uri="{BB962C8B-B14F-4D97-AF65-F5344CB8AC3E}">
        <p14:creationId xmlns:p14="http://schemas.microsoft.com/office/powerpoint/2010/main" val="2816276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KH;  I added this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DCD83E-FB9E-4B2B-999A-3C4D4E05CB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68556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KH;  I added this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DCD83E-FB9E-4B2B-999A-3C4D4E05CB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40011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to unsplash.com for pictures throughout the presentation.</a:t>
            </a:r>
          </a:p>
        </p:txBody>
      </p:sp>
      <p:sp>
        <p:nvSpPr>
          <p:cNvPr id="4" name="Slide Number Placeholder 3"/>
          <p:cNvSpPr>
            <a:spLocks noGrp="1"/>
          </p:cNvSpPr>
          <p:nvPr>
            <p:ph type="sldNum" sz="quarter" idx="5"/>
          </p:nvPr>
        </p:nvSpPr>
        <p:spPr/>
        <p:txBody>
          <a:bodyPr/>
          <a:lstStyle/>
          <a:p>
            <a:fld id="{ABDCD83E-FB9E-4B2B-999A-3C4D4E05CB39}" type="slidenum">
              <a:rPr lang="en-US" smtClean="0"/>
              <a:t>39</a:t>
            </a:fld>
            <a:endParaRPr lang="en-US"/>
          </a:p>
        </p:txBody>
      </p:sp>
    </p:spTree>
    <p:extLst>
      <p:ext uri="{BB962C8B-B14F-4D97-AF65-F5344CB8AC3E}">
        <p14:creationId xmlns:p14="http://schemas.microsoft.com/office/powerpoint/2010/main" val="12966047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 on data quality issues as well as start up support with COS-KC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BAE9E6-FC52-7F4E-B22E-76509B4751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55773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DCD83E-FB9E-4B2B-999A-3C4D4E05CB39}" type="slidenum">
              <a:rPr lang="en-US" smtClean="0"/>
              <a:t>41</a:t>
            </a:fld>
            <a:endParaRPr lang="en-US"/>
          </a:p>
        </p:txBody>
      </p:sp>
    </p:spTree>
    <p:extLst>
      <p:ext uri="{BB962C8B-B14F-4D97-AF65-F5344CB8AC3E}">
        <p14:creationId xmlns:p14="http://schemas.microsoft.com/office/powerpoint/2010/main" val="511478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BDCD83E-FB9E-4B2B-999A-3C4D4E05CB39}" type="slidenum">
              <a:rPr lang="en-US" smtClean="0"/>
              <a:t>6</a:t>
            </a:fld>
            <a:endParaRPr lang="en-US"/>
          </a:p>
        </p:txBody>
      </p:sp>
    </p:spTree>
    <p:extLst>
      <p:ext uri="{BB962C8B-B14F-4D97-AF65-F5344CB8AC3E}">
        <p14:creationId xmlns:p14="http://schemas.microsoft.com/office/powerpoint/2010/main" val="1054587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BDCD83E-FB9E-4B2B-999A-3C4D4E05CB39}" type="slidenum">
              <a:rPr lang="en-US" smtClean="0"/>
              <a:t>7</a:t>
            </a:fld>
            <a:endParaRPr lang="en-US"/>
          </a:p>
        </p:txBody>
      </p:sp>
    </p:spTree>
    <p:extLst>
      <p:ext uri="{BB962C8B-B14F-4D97-AF65-F5344CB8AC3E}">
        <p14:creationId xmlns:p14="http://schemas.microsoft.com/office/powerpoint/2010/main" val="1623268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DCD83E-FB9E-4B2B-999A-3C4D4E05CB39}" type="slidenum">
              <a:rPr lang="en-US" smtClean="0"/>
              <a:t>8</a:t>
            </a:fld>
            <a:endParaRPr lang="en-US"/>
          </a:p>
        </p:txBody>
      </p:sp>
    </p:spTree>
    <p:extLst>
      <p:ext uri="{BB962C8B-B14F-4D97-AF65-F5344CB8AC3E}">
        <p14:creationId xmlns:p14="http://schemas.microsoft.com/office/powerpoint/2010/main" val="2891011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DCD83E-FB9E-4B2B-999A-3C4D4E05CB39}" type="slidenum">
              <a:rPr lang="en-US" smtClean="0"/>
              <a:t>10</a:t>
            </a:fld>
            <a:endParaRPr lang="en-US"/>
          </a:p>
        </p:txBody>
      </p:sp>
    </p:spTree>
    <p:extLst>
      <p:ext uri="{BB962C8B-B14F-4D97-AF65-F5344CB8AC3E}">
        <p14:creationId xmlns:p14="http://schemas.microsoft.com/office/powerpoint/2010/main" val="1030331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Items performing well. Confident valid assessment.</a:t>
            </a:r>
          </a:p>
        </p:txBody>
      </p:sp>
      <p:sp>
        <p:nvSpPr>
          <p:cNvPr id="4" name="Slide Number Placeholder 3"/>
          <p:cNvSpPr>
            <a:spLocks noGrp="1"/>
          </p:cNvSpPr>
          <p:nvPr>
            <p:ph type="sldNum" sz="quarter" idx="5"/>
          </p:nvPr>
        </p:nvSpPr>
        <p:spPr/>
        <p:txBody>
          <a:bodyPr/>
          <a:lstStyle/>
          <a:p>
            <a:fld id="{ABDCD83E-FB9E-4B2B-999A-3C4D4E05CB39}" type="slidenum">
              <a:rPr lang="en-US" smtClean="0"/>
              <a:t>11</a:t>
            </a:fld>
            <a:endParaRPr lang="en-US"/>
          </a:p>
        </p:txBody>
      </p:sp>
    </p:spTree>
    <p:extLst>
      <p:ext uri="{BB962C8B-B14F-4D97-AF65-F5344CB8AC3E}">
        <p14:creationId xmlns:p14="http://schemas.microsoft.com/office/powerpoint/2010/main" val="325722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Began quest for tool at state request for “competency check” to see if practitioners had the knowledge and skills to generate quality data.</a:t>
            </a:r>
          </a:p>
          <a:p>
            <a:r>
              <a:rPr lang="en-US" dirty="0"/>
              <a:t>Earlier version of COS-CC was a competency check with both knowledge and case study application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Picture could have been one of a crying child</a:t>
            </a:r>
          </a:p>
          <a:p>
            <a:endParaRPr lang="en-US" dirty="0"/>
          </a:p>
        </p:txBody>
      </p:sp>
      <p:sp>
        <p:nvSpPr>
          <p:cNvPr id="4" name="Slide Number Placeholder 3"/>
          <p:cNvSpPr>
            <a:spLocks noGrp="1"/>
          </p:cNvSpPr>
          <p:nvPr>
            <p:ph type="sldNum" sz="quarter" idx="5"/>
          </p:nvPr>
        </p:nvSpPr>
        <p:spPr/>
        <p:txBody>
          <a:bodyPr/>
          <a:lstStyle/>
          <a:p>
            <a:fld id="{ABDCD83E-FB9E-4B2B-999A-3C4D4E05CB39}" type="slidenum">
              <a:rPr lang="en-US" smtClean="0"/>
              <a:t>12</a:t>
            </a:fld>
            <a:endParaRPr lang="en-US"/>
          </a:p>
        </p:txBody>
      </p:sp>
    </p:spTree>
    <p:extLst>
      <p:ext uri="{BB962C8B-B14F-4D97-AF65-F5344CB8AC3E}">
        <p14:creationId xmlns:p14="http://schemas.microsoft.com/office/powerpoint/2010/main" val="12297150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ECTA">
    <p:bg>
      <p:bgPr>
        <a:gradFill>
          <a:gsLst>
            <a:gs pos="82000">
              <a:schemeClr val="bg1"/>
            </a:gs>
            <a:gs pos="89000">
              <a:schemeClr val="bg1">
                <a:lumMod val="95000"/>
              </a:schemeClr>
            </a:gs>
          </a:gsLst>
          <a:lin ang="5400000" scaled="1"/>
        </a:gra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5183F405-385F-4347-8627-2FFAC5E4B36E}"/>
              </a:ext>
            </a:extLst>
          </p:cNvPr>
          <p:cNvCxnSpPr>
            <a:cxnSpLocks/>
          </p:cNvCxnSpPr>
          <p:nvPr/>
        </p:nvCxnSpPr>
        <p:spPr>
          <a:xfrm flipV="1">
            <a:off x="495300" y="4135995"/>
            <a:ext cx="11103142" cy="1"/>
          </a:xfrm>
          <a:prstGeom prst="line">
            <a:avLst/>
          </a:prstGeom>
          <a:ln w="28575">
            <a:solidFill>
              <a:srgbClr val="39B54A"/>
            </a:solidFill>
          </a:ln>
        </p:spPr>
        <p:style>
          <a:lnRef idx="1">
            <a:schemeClr val="accent1"/>
          </a:lnRef>
          <a:fillRef idx="0">
            <a:schemeClr val="accent1"/>
          </a:fillRef>
          <a:effectRef idx="0">
            <a:schemeClr val="accent1"/>
          </a:effectRef>
          <a:fontRef idx="minor">
            <a:schemeClr val="tx1"/>
          </a:fontRef>
        </p:style>
      </p:cxnSp>
      <p:pic>
        <p:nvPicPr>
          <p:cNvPr id="2" name="Picture 1" title="Logo: Early Childhood Technical Assistance (ECTA) Cent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 y="891304"/>
            <a:ext cx="5305312" cy="782751"/>
          </a:xfrm>
          <a:prstGeom prst="rect">
            <a:avLst/>
          </a:prstGeom>
        </p:spPr>
      </p:pic>
      <p:pic>
        <p:nvPicPr>
          <p:cNvPr id="4" name="Picture 3" title="Logo: The Center for IDEA Early Childhood Data Systems (DaSy)">
            <a:extLst>
              <a:ext uri="{FF2B5EF4-FFF2-40B4-BE49-F238E27FC236}">
                <a16:creationId xmlns:a16="http://schemas.microsoft.com/office/drawing/2014/main" id="{593F925B-A6DF-B144-8BF5-61A1B8D83AFB}"/>
              </a:ext>
            </a:extLst>
          </p:cNvPr>
          <p:cNvPicPr>
            <a:picLocks noChangeAspect="1"/>
          </p:cNvPicPr>
          <p:nvPr/>
        </p:nvPicPr>
        <p:blipFill>
          <a:blip r:embed="rId3"/>
          <a:stretch>
            <a:fillRect/>
          </a:stretch>
        </p:blipFill>
        <p:spPr>
          <a:xfrm>
            <a:off x="6279052" y="587326"/>
            <a:ext cx="5319390" cy="1202499"/>
          </a:xfrm>
          <a:prstGeom prst="rect">
            <a:avLst/>
          </a:prstGeom>
        </p:spPr>
      </p:pic>
      <p:sp>
        <p:nvSpPr>
          <p:cNvPr id="8" name="Subtitle 2"/>
          <p:cNvSpPr>
            <a:spLocks noGrp="1"/>
          </p:cNvSpPr>
          <p:nvPr>
            <p:ph type="subTitle" idx="1" hasCustomPrompt="1"/>
          </p:nvPr>
        </p:nvSpPr>
        <p:spPr>
          <a:xfrm>
            <a:off x="495300" y="4436836"/>
            <a:ext cx="11103142" cy="1702399"/>
          </a:xfrm>
        </p:spPr>
        <p:txBody>
          <a:bodyPr tIns="91440" bIns="91440" anchor="ctr" anchorCtr="0">
            <a:normAutofit/>
          </a:bodyPr>
          <a:lstStyle>
            <a:lvl1pPr marL="0" indent="0" algn="l">
              <a:buNone/>
              <a:defRPr sz="24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itle 1"/>
          <p:cNvSpPr>
            <a:spLocks noGrp="1"/>
          </p:cNvSpPr>
          <p:nvPr>
            <p:ph type="ctrTitle" hasCustomPrompt="1"/>
          </p:nvPr>
        </p:nvSpPr>
        <p:spPr>
          <a:xfrm>
            <a:off x="495300" y="1993311"/>
            <a:ext cx="11103142" cy="1841842"/>
          </a:xfrm>
        </p:spPr>
        <p:txBody>
          <a:bodyPr bIns="0" anchor="b">
            <a:normAutofit/>
          </a:bodyPr>
          <a:lstStyle>
            <a:lvl1pPr algn="l">
              <a:defRPr sz="5400" b="0" cap="none">
                <a:solidFill>
                  <a:schemeClr val="accent5">
                    <a:lumMod val="75000"/>
                  </a:schemeClr>
                </a:solidFill>
              </a:defRPr>
            </a:lvl1pPr>
          </a:lstStyle>
          <a:p>
            <a:r>
              <a:rPr lang="en-US" dirty="0"/>
              <a:t>Click to edit master title style</a:t>
            </a:r>
          </a:p>
        </p:txBody>
      </p:sp>
    </p:spTree>
    <p:extLst>
      <p:ext uri="{BB962C8B-B14F-4D97-AF65-F5344CB8AC3E}">
        <p14:creationId xmlns:p14="http://schemas.microsoft.com/office/powerpoint/2010/main" val="943982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Content2: ECTA">
    <p:spTree>
      <p:nvGrpSpPr>
        <p:cNvPr id="1" name=""/>
        <p:cNvGrpSpPr/>
        <p:nvPr/>
      </p:nvGrpSpPr>
      <p:grpSpPr>
        <a:xfrm>
          <a:off x="0" y="0"/>
          <a:ext cx="0" cy="0"/>
          <a:chOff x="0" y="0"/>
          <a:chExt cx="0" cy="0"/>
        </a:xfrm>
      </p:grpSpPr>
      <p:pic>
        <p:nvPicPr>
          <p:cNvPr id="9" name="Picture 8" title="Logo: DaSy">
            <a:extLst>
              <a:ext uri="{FF2B5EF4-FFF2-40B4-BE49-F238E27FC236}">
                <a16:creationId xmlns:a16="http://schemas.microsoft.com/office/drawing/2014/main" id="{9A75216B-F3C0-0A41-A3DB-E796040CF3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3464" y="6127771"/>
            <a:ext cx="895911" cy="643275"/>
          </a:xfrm>
          <a:prstGeom prst="rect">
            <a:avLst/>
          </a:prstGeom>
        </p:spPr>
      </p:pic>
      <p:pic>
        <p:nvPicPr>
          <p:cNvPr id="10" name="Picture 9" title="Logo: ECTA">
            <a:extLst>
              <a:ext uri="{FF2B5EF4-FFF2-40B4-BE49-F238E27FC236}">
                <a16:creationId xmlns:a16="http://schemas.microsoft.com/office/drawing/2014/main" id="{74302E6B-5405-5D49-8373-ACF0C8A0E8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012" y="6250394"/>
            <a:ext cx="1190767" cy="457987"/>
          </a:xfrm>
          <a:prstGeom prst="rect">
            <a:avLst/>
          </a:prstGeom>
        </p:spPr>
      </p:pic>
      <p:sp>
        <p:nvSpPr>
          <p:cNvPr id="14" name="Slide Number Placeholder 5">
            <a:extLst>
              <a:ext uri="{FF2B5EF4-FFF2-40B4-BE49-F238E27FC236}">
                <a16:creationId xmlns:a16="http://schemas.microsoft.com/office/drawing/2014/main" id="{E4D7F0D2-857C-7A42-A2C9-10B1AD0DC8BD}"/>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783E505E-912D-4246-883D-7F0D6D22AD7A}" type="slidenum">
              <a:rPr lang="en-US" smtClean="0"/>
              <a:t>‹#›</a:t>
            </a:fld>
            <a:endParaRPr lang="en-US"/>
          </a:p>
        </p:txBody>
      </p:sp>
      <p:sp>
        <p:nvSpPr>
          <p:cNvPr id="11" name="Footer Placeholder 4">
            <a:extLst>
              <a:ext uri="{FF2B5EF4-FFF2-40B4-BE49-F238E27FC236}">
                <a16:creationId xmlns:a16="http://schemas.microsoft.com/office/drawing/2014/main" id="{FC22B58D-2202-A346-8FF6-EC023667125E}"/>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4" name="Content Placeholder 3"/>
          <p:cNvSpPr>
            <a:spLocks noGrp="1"/>
          </p:cNvSpPr>
          <p:nvPr>
            <p:ph sz="half" idx="2"/>
          </p:nvPr>
        </p:nvSpPr>
        <p:spPr>
          <a:xfrm>
            <a:off x="6204856" y="1376140"/>
            <a:ext cx="5388429" cy="4470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p:cNvSpPr>
            <a:spLocks noGrp="1"/>
          </p:cNvSpPr>
          <p:nvPr>
            <p:ph sz="half" idx="1"/>
          </p:nvPr>
        </p:nvSpPr>
        <p:spPr>
          <a:xfrm>
            <a:off x="587829" y="1368357"/>
            <a:ext cx="5388428" cy="4479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587829" y="226979"/>
            <a:ext cx="11005456" cy="899693"/>
          </a:xfrm>
        </p:spPr>
        <p:txBody>
          <a:bodyPr/>
          <a:lstStyle>
            <a:lvl1pPr>
              <a:defRPr cap="none"/>
            </a:lvl1pPr>
          </a:lstStyle>
          <a:p>
            <a:r>
              <a:rPr lang="en-US" dirty="0"/>
              <a:t>Click to edit master title style</a:t>
            </a:r>
          </a:p>
        </p:txBody>
      </p:sp>
    </p:spTree>
    <p:extLst>
      <p:ext uri="{BB962C8B-B14F-4D97-AF65-F5344CB8AC3E}">
        <p14:creationId xmlns:p14="http://schemas.microsoft.com/office/powerpoint/2010/main" val="799965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Content2: DaSy">
    <p:spTree>
      <p:nvGrpSpPr>
        <p:cNvPr id="1" name=""/>
        <p:cNvGrpSpPr/>
        <p:nvPr/>
      </p:nvGrpSpPr>
      <p:grpSpPr>
        <a:xfrm>
          <a:off x="0" y="0"/>
          <a:ext cx="0" cy="0"/>
          <a:chOff x="0" y="0"/>
          <a:chExt cx="0" cy="0"/>
        </a:xfrm>
      </p:grpSpPr>
      <p:pic>
        <p:nvPicPr>
          <p:cNvPr id="13" name="Picture 12" title="Logo: ECTA">
            <a:extLst>
              <a:ext uri="{FF2B5EF4-FFF2-40B4-BE49-F238E27FC236}">
                <a16:creationId xmlns:a16="http://schemas.microsoft.com/office/drawing/2014/main" id="{6DC21DC3-FA2A-8947-AD46-863BD10708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4556" y="6250394"/>
            <a:ext cx="1190767" cy="457987"/>
          </a:xfrm>
          <a:prstGeom prst="rect">
            <a:avLst/>
          </a:prstGeom>
        </p:spPr>
      </p:pic>
      <p:pic>
        <p:nvPicPr>
          <p:cNvPr id="12" name="Picture 11" title="Logo: DaSy">
            <a:extLst>
              <a:ext uri="{FF2B5EF4-FFF2-40B4-BE49-F238E27FC236}">
                <a16:creationId xmlns:a16="http://schemas.microsoft.com/office/drawing/2014/main" id="{B90E49D4-530B-6C45-A7BD-397A8BD473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461" y="6127771"/>
            <a:ext cx="895911" cy="643275"/>
          </a:xfrm>
          <a:prstGeom prst="rect">
            <a:avLst/>
          </a:prstGeom>
        </p:spPr>
      </p:pic>
      <p:sp>
        <p:nvSpPr>
          <p:cNvPr id="14" name="Slide Number Placeholder 5">
            <a:extLst>
              <a:ext uri="{FF2B5EF4-FFF2-40B4-BE49-F238E27FC236}">
                <a16:creationId xmlns:a16="http://schemas.microsoft.com/office/drawing/2014/main" id="{E4D7F0D2-857C-7A42-A2C9-10B1AD0DC8BD}"/>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783E505E-912D-4246-883D-7F0D6D22AD7A}" type="slidenum">
              <a:rPr lang="en-US" smtClean="0"/>
              <a:t>‹#›</a:t>
            </a:fld>
            <a:endParaRPr lang="en-US"/>
          </a:p>
        </p:txBody>
      </p:sp>
      <p:sp>
        <p:nvSpPr>
          <p:cNvPr id="11" name="Footer Placeholder 4">
            <a:extLst>
              <a:ext uri="{FF2B5EF4-FFF2-40B4-BE49-F238E27FC236}">
                <a16:creationId xmlns:a16="http://schemas.microsoft.com/office/drawing/2014/main" id="{FC22B58D-2202-A346-8FF6-EC023667125E}"/>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4" name="Content Placeholder 3"/>
          <p:cNvSpPr>
            <a:spLocks noGrp="1"/>
          </p:cNvSpPr>
          <p:nvPr>
            <p:ph sz="half" idx="2"/>
          </p:nvPr>
        </p:nvSpPr>
        <p:spPr>
          <a:xfrm>
            <a:off x="6204856" y="1376140"/>
            <a:ext cx="5388429" cy="44686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p:cNvSpPr>
            <a:spLocks noGrp="1"/>
          </p:cNvSpPr>
          <p:nvPr>
            <p:ph sz="half" idx="1"/>
          </p:nvPr>
        </p:nvSpPr>
        <p:spPr>
          <a:xfrm>
            <a:off x="587829" y="1368358"/>
            <a:ext cx="5388428" cy="44778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587829" y="226979"/>
            <a:ext cx="11005456" cy="899693"/>
          </a:xfrm>
        </p:spPr>
        <p:txBody>
          <a:bodyPr/>
          <a:lstStyle>
            <a:lvl1pPr>
              <a:defRPr cap="none"/>
            </a:lvl1pPr>
          </a:lstStyle>
          <a:p>
            <a:r>
              <a:rPr lang="en-US" dirty="0"/>
              <a:t>Click to edit master title style</a:t>
            </a:r>
          </a:p>
        </p:txBody>
      </p:sp>
    </p:spTree>
    <p:extLst>
      <p:ext uri="{BB962C8B-B14F-4D97-AF65-F5344CB8AC3E}">
        <p14:creationId xmlns:p14="http://schemas.microsoft.com/office/powerpoint/2010/main" val="9968183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4: Color Blocks 1">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E5DFC899-3EC5-DB43-A9CC-118545BCA960}"/>
              </a:ext>
            </a:extLst>
          </p:cNvPr>
          <p:cNvSpPr>
            <a:spLocks noGrp="1"/>
          </p:cNvSpPr>
          <p:nvPr>
            <p:ph type="sldNum" sz="quarter" idx="11"/>
          </p:nvPr>
        </p:nvSpPr>
        <p:spPr>
          <a:xfrm>
            <a:off x="10360510" y="6349534"/>
            <a:ext cx="1232776" cy="503578"/>
          </a:xfrm>
          <a:prstGeom prst="rect">
            <a:avLst/>
          </a:prstGeom>
        </p:spPr>
        <p:txBody>
          <a:bodyPr anchor="ctr" anchorCtr="0"/>
          <a:lstStyle>
            <a:lvl1pPr algn="r">
              <a:defRPr sz="1400" b="0">
                <a:solidFill>
                  <a:srgbClr val="104578"/>
                </a:solidFill>
              </a:defRPr>
            </a:lvl1pPr>
          </a:lstStyle>
          <a:p>
            <a:fld id="{783E505E-912D-4246-883D-7F0D6D22AD7A}" type="slidenum">
              <a:rPr lang="en-US" smtClean="0"/>
              <a:t>‹#›</a:t>
            </a:fld>
            <a:endParaRPr lang="en-US"/>
          </a:p>
        </p:txBody>
      </p:sp>
      <p:sp>
        <p:nvSpPr>
          <p:cNvPr id="9" name="Footer Placeholder 4">
            <a:extLst>
              <a:ext uri="{FF2B5EF4-FFF2-40B4-BE49-F238E27FC236}">
                <a16:creationId xmlns:a16="http://schemas.microsoft.com/office/drawing/2014/main" id="{1C2A460B-0C02-0947-B29B-910DB98C9E32}"/>
              </a:ext>
            </a:extLst>
          </p:cNvPr>
          <p:cNvSpPr>
            <a:spLocks noGrp="1"/>
          </p:cNvSpPr>
          <p:nvPr>
            <p:ph type="ftr" sz="quarter" idx="10"/>
          </p:nvPr>
        </p:nvSpPr>
        <p:spPr>
          <a:xfrm>
            <a:off x="587829" y="6349533"/>
            <a:ext cx="9772682" cy="496463"/>
          </a:xfrm>
          <a:prstGeom prst="rect">
            <a:avLst/>
          </a:prstGeom>
        </p:spPr>
        <p:txBody>
          <a:bodyPr anchor="ctr" anchorCtr="0"/>
          <a:lstStyle>
            <a:lvl1pPr>
              <a:defRPr sz="1400">
                <a:solidFill>
                  <a:srgbClr val="104578"/>
                </a:solidFill>
              </a:defRPr>
            </a:lvl1pPr>
          </a:lstStyle>
          <a:p>
            <a:endParaRPr lang="en-US"/>
          </a:p>
        </p:txBody>
      </p:sp>
      <p:sp>
        <p:nvSpPr>
          <p:cNvPr id="6" name="Content Placeholder 5"/>
          <p:cNvSpPr>
            <a:spLocks noGrp="1"/>
          </p:cNvSpPr>
          <p:nvPr>
            <p:ph sz="quarter" idx="4"/>
          </p:nvPr>
        </p:nvSpPr>
        <p:spPr>
          <a:xfrm>
            <a:off x="6204857" y="2147817"/>
            <a:ext cx="5388429" cy="4012634"/>
          </a:xfrm>
          <a:solidFill>
            <a:schemeClr val="accent4">
              <a:lumMod val="20000"/>
              <a:lumOff val="80000"/>
            </a:schemeClr>
          </a:solidFill>
          <a:effectLst>
            <a:softEdge rad="12700"/>
          </a:effectLst>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4857" y="1261287"/>
            <a:ext cx="5388429" cy="771585"/>
          </a:xfrm>
          <a:solidFill>
            <a:schemeClr val="accent4">
              <a:lumMod val="50000"/>
            </a:schemeClr>
          </a:solidFill>
          <a:ln w="50800">
            <a:solidFill>
              <a:schemeClr val="accent4">
                <a:lumMod val="75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7829" y="2148784"/>
            <a:ext cx="5388428" cy="4023415"/>
          </a:xfrm>
          <a:solidFill>
            <a:schemeClr val="accent5">
              <a:lumMod val="20000"/>
              <a:lumOff val="80000"/>
            </a:schemeClr>
          </a:solidFill>
          <a:effectLst>
            <a:softEdge rad="12700"/>
          </a:effectLst>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p:cNvSpPr>
            <a:spLocks noGrp="1"/>
          </p:cNvSpPr>
          <p:nvPr>
            <p:ph type="body" idx="1"/>
          </p:nvPr>
        </p:nvSpPr>
        <p:spPr>
          <a:xfrm>
            <a:off x="587829" y="1258112"/>
            <a:ext cx="5388428" cy="771302"/>
          </a:xfrm>
          <a:solidFill>
            <a:schemeClr val="accent5">
              <a:lumMod val="50000"/>
            </a:schemeClr>
          </a:solidFill>
          <a:ln w="50800">
            <a:solidFill>
              <a:schemeClr val="accent5"/>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dirty="0"/>
              <a:t>Click to edit master title style</a:t>
            </a:r>
          </a:p>
        </p:txBody>
      </p:sp>
    </p:spTree>
    <p:extLst>
      <p:ext uri="{BB962C8B-B14F-4D97-AF65-F5344CB8AC3E}">
        <p14:creationId xmlns:p14="http://schemas.microsoft.com/office/powerpoint/2010/main" val="39401986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ntent4: Color Blocks 2">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5F550C6-E3F1-3B41-A219-010D2B67CB95}"/>
              </a:ext>
            </a:extLst>
          </p:cNvPr>
          <p:cNvSpPr>
            <a:spLocks noGrp="1"/>
          </p:cNvSpPr>
          <p:nvPr>
            <p:ph type="sldNum" sz="quarter" idx="11"/>
          </p:nvPr>
        </p:nvSpPr>
        <p:spPr>
          <a:xfrm>
            <a:off x="10360510" y="6349534"/>
            <a:ext cx="1232776" cy="503578"/>
          </a:xfrm>
          <a:prstGeom prst="rect">
            <a:avLst/>
          </a:prstGeom>
        </p:spPr>
        <p:txBody>
          <a:bodyPr anchor="ctr" anchorCtr="0"/>
          <a:lstStyle>
            <a:lvl1pPr algn="r">
              <a:defRPr sz="1400" b="0">
                <a:solidFill>
                  <a:srgbClr val="104578"/>
                </a:solidFill>
              </a:defRPr>
            </a:lvl1pPr>
          </a:lstStyle>
          <a:p>
            <a:fld id="{783E505E-912D-4246-883D-7F0D6D22AD7A}" type="slidenum">
              <a:rPr lang="en-US" smtClean="0"/>
              <a:t>‹#›</a:t>
            </a:fld>
            <a:endParaRPr lang="en-US"/>
          </a:p>
        </p:txBody>
      </p:sp>
      <p:sp>
        <p:nvSpPr>
          <p:cNvPr id="9" name="Footer Placeholder 4">
            <a:extLst>
              <a:ext uri="{FF2B5EF4-FFF2-40B4-BE49-F238E27FC236}">
                <a16:creationId xmlns:a16="http://schemas.microsoft.com/office/drawing/2014/main" id="{5CED27E4-1CB0-884A-BB5B-AE76B59F9324}"/>
              </a:ext>
            </a:extLst>
          </p:cNvPr>
          <p:cNvSpPr>
            <a:spLocks noGrp="1"/>
          </p:cNvSpPr>
          <p:nvPr>
            <p:ph type="ftr" sz="quarter" idx="10"/>
          </p:nvPr>
        </p:nvSpPr>
        <p:spPr>
          <a:xfrm>
            <a:off x="587829" y="6349533"/>
            <a:ext cx="9772682" cy="496463"/>
          </a:xfrm>
          <a:prstGeom prst="rect">
            <a:avLst/>
          </a:prstGeom>
        </p:spPr>
        <p:txBody>
          <a:bodyPr anchor="ctr" anchorCtr="0"/>
          <a:lstStyle>
            <a:lvl1pPr>
              <a:defRPr sz="1400">
                <a:solidFill>
                  <a:srgbClr val="104578"/>
                </a:solidFill>
              </a:defRPr>
            </a:lvl1pPr>
          </a:lstStyle>
          <a:p>
            <a:endParaRPr lang="en-US"/>
          </a:p>
        </p:txBody>
      </p:sp>
      <p:sp>
        <p:nvSpPr>
          <p:cNvPr id="4" name="Content Placeholder 3"/>
          <p:cNvSpPr>
            <a:spLocks noGrp="1"/>
          </p:cNvSpPr>
          <p:nvPr>
            <p:ph sz="half" idx="2"/>
          </p:nvPr>
        </p:nvSpPr>
        <p:spPr>
          <a:xfrm>
            <a:off x="587829" y="2148784"/>
            <a:ext cx="5388428" cy="4023415"/>
          </a:xfrm>
          <a:solidFill>
            <a:schemeClr val="accent2">
              <a:lumMod val="20000"/>
              <a:lumOff val="80000"/>
            </a:schemeClr>
          </a:solidFill>
          <a:effectLst>
            <a:softEdge rad="12700"/>
          </a:effectLst>
        </p:spPr>
        <p:txBody>
          <a:bodyPr/>
          <a:lstStyle>
            <a:lvl1pPr>
              <a:buClr>
                <a:schemeClr val="accent2">
                  <a:lumMod val="75000"/>
                </a:schemeClr>
              </a:buClr>
              <a:defRPr/>
            </a:lvl1pPr>
            <a:lvl2pPr>
              <a:buClr>
                <a:schemeClr val="accent2">
                  <a:lumMod val="75000"/>
                </a:schemeClr>
              </a:buClr>
              <a:defRPr/>
            </a:lvl2pPr>
            <a:lvl3pPr>
              <a:buClr>
                <a:schemeClr val="accent2">
                  <a:lumMod val="75000"/>
                </a:schemeClr>
              </a:buClr>
              <a:defRPr/>
            </a:lvl3pPr>
            <a:lvl4pPr>
              <a:buClr>
                <a:schemeClr val="accent2">
                  <a:lumMod val="75000"/>
                </a:schemeClr>
              </a:buClr>
              <a:defRPr/>
            </a:lvl4pPr>
            <a:lvl5pPr>
              <a:buClr>
                <a:schemeClr val="accent2">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p:cNvSpPr>
            <a:spLocks noGrp="1"/>
          </p:cNvSpPr>
          <p:nvPr>
            <p:ph type="body" idx="1"/>
          </p:nvPr>
        </p:nvSpPr>
        <p:spPr>
          <a:xfrm>
            <a:off x="587829" y="1258112"/>
            <a:ext cx="5388428" cy="771302"/>
          </a:xfrm>
          <a:solidFill>
            <a:schemeClr val="accent2">
              <a:lumMod val="75000"/>
            </a:schemeClr>
          </a:solidFill>
          <a:ln w="50800">
            <a:solidFill>
              <a:schemeClr val="accent2">
                <a:lumMod val="60000"/>
                <a:lumOff val="40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4857" y="2147817"/>
            <a:ext cx="5388429" cy="4012634"/>
          </a:xfrm>
          <a:solidFill>
            <a:schemeClr val="accent6">
              <a:lumMod val="20000"/>
              <a:lumOff val="80000"/>
            </a:schemeClr>
          </a:solidFill>
          <a:effectLst>
            <a:softEdge rad="12700"/>
          </a:effectLst>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4857" y="1261287"/>
            <a:ext cx="5388429" cy="771585"/>
          </a:xfrm>
          <a:solidFill>
            <a:schemeClr val="accent6">
              <a:lumMod val="75000"/>
            </a:schemeClr>
          </a:solidFill>
          <a:ln w="50800">
            <a:solidFill>
              <a:schemeClr val="accent6"/>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dirty="0"/>
              <a:t>Click to edit master title style</a:t>
            </a:r>
          </a:p>
        </p:txBody>
      </p:sp>
    </p:spTree>
    <p:extLst>
      <p:ext uri="{BB962C8B-B14F-4D97-AF65-F5344CB8AC3E}">
        <p14:creationId xmlns:p14="http://schemas.microsoft.com/office/powerpoint/2010/main" val="35085839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ntent4: Color Blocks 3">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5F550C6-E3F1-3B41-A219-010D2B67CB95}"/>
              </a:ext>
            </a:extLst>
          </p:cNvPr>
          <p:cNvSpPr>
            <a:spLocks noGrp="1"/>
          </p:cNvSpPr>
          <p:nvPr>
            <p:ph type="sldNum" sz="quarter" idx="11"/>
          </p:nvPr>
        </p:nvSpPr>
        <p:spPr>
          <a:xfrm>
            <a:off x="10360510" y="6349534"/>
            <a:ext cx="1232776" cy="503578"/>
          </a:xfrm>
          <a:prstGeom prst="rect">
            <a:avLst/>
          </a:prstGeom>
        </p:spPr>
        <p:txBody>
          <a:bodyPr anchor="ctr" anchorCtr="0"/>
          <a:lstStyle>
            <a:lvl1pPr algn="r">
              <a:defRPr sz="1400" b="0">
                <a:solidFill>
                  <a:srgbClr val="104578"/>
                </a:solidFill>
              </a:defRPr>
            </a:lvl1pPr>
          </a:lstStyle>
          <a:p>
            <a:fld id="{783E505E-912D-4246-883D-7F0D6D22AD7A}" type="slidenum">
              <a:rPr lang="en-US" smtClean="0"/>
              <a:t>‹#›</a:t>
            </a:fld>
            <a:endParaRPr lang="en-US"/>
          </a:p>
        </p:txBody>
      </p:sp>
      <p:sp>
        <p:nvSpPr>
          <p:cNvPr id="9" name="Footer Placeholder 4">
            <a:extLst>
              <a:ext uri="{FF2B5EF4-FFF2-40B4-BE49-F238E27FC236}">
                <a16:creationId xmlns:a16="http://schemas.microsoft.com/office/drawing/2014/main" id="{5CED27E4-1CB0-884A-BB5B-AE76B59F9324}"/>
              </a:ext>
            </a:extLst>
          </p:cNvPr>
          <p:cNvSpPr>
            <a:spLocks noGrp="1"/>
          </p:cNvSpPr>
          <p:nvPr>
            <p:ph type="ftr" sz="quarter" idx="10"/>
          </p:nvPr>
        </p:nvSpPr>
        <p:spPr>
          <a:xfrm>
            <a:off x="587829" y="6349533"/>
            <a:ext cx="9772682" cy="496463"/>
          </a:xfrm>
          <a:prstGeom prst="rect">
            <a:avLst/>
          </a:prstGeom>
        </p:spPr>
        <p:txBody>
          <a:bodyPr anchor="ctr" anchorCtr="0"/>
          <a:lstStyle>
            <a:lvl1pPr>
              <a:defRPr sz="1400">
                <a:solidFill>
                  <a:srgbClr val="104578"/>
                </a:solidFill>
              </a:defRPr>
            </a:lvl1pPr>
          </a:lstStyle>
          <a:p>
            <a:endParaRPr lang="en-US"/>
          </a:p>
        </p:txBody>
      </p:sp>
      <p:sp>
        <p:nvSpPr>
          <p:cNvPr id="6" name="Content Placeholder 5"/>
          <p:cNvSpPr>
            <a:spLocks noGrp="1"/>
          </p:cNvSpPr>
          <p:nvPr>
            <p:ph sz="quarter" idx="4"/>
          </p:nvPr>
        </p:nvSpPr>
        <p:spPr>
          <a:xfrm>
            <a:off x="6204857" y="2147817"/>
            <a:ext cx="5388429" cy="4012634"/>
          </a:xfrm>
          <a:solidFill>
            <a:schemeClr val="accent3">
              <a:lumMod val="20000"/>
              <a:lumOff val="80000"/>
            </a:schemeClr>
          </a:solidFill>
          <a:ln>
            <a:noFill/>
          </a:ln>
          <a:effectLst>
            <a:softEdge rad="12700"/>
          </a:effectLst>
        </p:spPr>
        <p:txBody>
          <a:bodyPr/>
          <a:lstStyle>
            <a:lvl1pPr>
              <a:buClr>
                <a:schemeClr val="accent3">
                  <a:lumMod val="75000"/>
                </a:schemeClr>
              </a:buClr>
              <a:defRPr/>
            </a:lvl1pPr>
            <a:lvl2pPr>
              <a:buClr>
                <a:schemeClr val="accent3">
                  <a:lumMod val="75000"/>
                </a:schemeClr>
              </a:buClr>
              <a:defRPr/>
            </a:lvl2pPr>
            <a:lvl3pPr>
              <a:buClr>
                <a:schemeClr val="accent3">
                  <a:lumMod val="75000"/>
                </a:schemeClr>
              </a:buClr>
              <a:defRPr/>
            </a:lvl3pPr>
            <a:lvl4pPr>
              <a:buClr>
                <a:schemeClr val="accent3">
                  <a:lumMod val="75000"/>
                </a:schemeClr>
              </a:buClr>
              <a:defRPr/>
            </a:lvl4pPr>
            <a:lvl5pPr>
              <a:buClr>
                <a:schemeClr val="accent3">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4857" y="1261287"/>
            <a:ext cx="5388429" cy="771585"/>
          </a:xfrm>
          <a:solidFill>
            <a:schemeClr val="accent3">
              <a:lumMod val="75000"/>
            </a:schemeClr>
          </a:solidFill>
          <a:ln w="50800">
            <a:solidFill>
              <a:schemeClr val="accent3">
                <a:lumMod val="60000"/>
                <a:lumOff val="40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7829" y="2148784"/>
            <a:ext cx="5388428" cy="4023415"/>
          </a:xfrm>
          <a:solidFill>
            <a:schemeClr val="accent1">
              <a:lumMod val="20000"/>
              <a:lumOff val="80000"/>
            </a:schemeClr>
          </a:solidFill>
          <a:effectLst>
            <a:softEdge rad="12700"/>
          </a:effectLst>
        </p:spPr>
        <p:txBody>
          <a:bodyP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p:cNvSpPr>
            <a:spLocks noGrp="1"/>
          </p:cNvSpPr>
          <p:nvPr>
            <p:ph type="body" idx="1"/>
          </p:nvPr>
        </p:nvSpPr>
        <p:spPr>
          <a:xfrm>
            <a:off x="587829" y="1258112"/>
            <a:ext cx="5388428" cy="771302"/>
          </a:xfrm>
          <a:solidFill>
            <a:schemeClr val="accent1">
              <a:lumMod val="50000"/>
            </a:schemeClr>
          </a:solidFill>
          <a:ln w="50800">
            <a:solidFill>
              <a:schemeClr val="accent1">
                <a:lumMod val="75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dirty="0"/>
              <a:t>Click to edit master title style</a:t>
            </a:r>
          </a:p>
        </p:txBody>
      </p:sp>
    </p:spTree>
    <p:extLst>
      <p:ext uri="{BB962C8B-B14F-4D97-AF65-F5344CB8AC3E}">
        <p14:creationId xmlns:p14="http://schemas.microsoft.com/office/powerpoint/2010/main" val="41807067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5: Complex; No Logos">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A7F9705D-84BE-9B47-92B6-2C9E1EF227A6}"/>
              </a:ext>
            </a:extLst>
          </p:cNvPr>
          <p:cNvSpPr>
            <a:spLocks noGrp="1"/>
          </p:cNvSpPr>
          <p:nvPr>
            <p:ph type="sldNum" sz="quarter" idx="4"/>
          </p:nvPr>
        </p:nvSpPr>
        <p:spPr>
          <a:xfrm>
            <a:off x="10360510" y="6349534"/>
            <a:ext cx="1232776" cy="503578"/>
          </a:xfrm>
          <a:prstGeom prst="rect">
            <a:avLst/>
          </a:prstGeom>
        </p:spPr>
        <p:txBody>
          <a:bodyPr anchor="ctr" anchorCtr="0"/>
          <a:lstStyle>
            <a:lvl1pPr algn="r">
              <a:defRPr sz="1400" b="0">
                <a:solidFill>
                  <a:srgbClr val="104578"/>
                </a:solidFill>
              </a:defRPr>
            </a:lvl1pPr>
          </a:lstStyle>
          <a:p>
            <a:fld id="{783E505E-912D-4246-883D-7F0D6D22AD7A}" type="slidenum">
              <a:rPr lang="en-US" smtClean="0"/>
              <a:t>‹#›</a:t>
            </a:fld>
            <a:endParaRPr lang="en-US"/>
          </a:p>
        </p:txBody>
      </p:sp>
      <p:sp>
        <p:nvSpPr>
          <p:cNvPr id="7" name="Footer Placeholder 4">
            <a:extLst>
              <a:ext uri="{FF2B5EF4-FFF2-40B4-BE49-F238E27FC236}">
                <a16:creationId xmlns:a16="http://schemas.microsoft.com/office/drawing/2014/main" id="{E3E57410-020D-7546-9C85-5557049FC25D}"/>
              </a:ext>
            </a:extLst>
          </p:cNvPr>
          <p:cNvSpPr>
            <a:spLocks noGrp="1"/>
          </p:cNvSpPr>
          <p:nvPr>
            <p:ph type="ftr" sz="quarter" idx="3"/>
          </p:nvPr>
        </p:nvSpPr>
        <p:spPr>
          <a:xfrm>
            <a:off x="587829" y="6349533"/>
            <a:ext cx="9772682" cy="496463"/>
          </a:xfrm>
          <a:prstGeom prst="rect">
            <a:avLst/>
          </a:prstGeom>
        </p:spPr>
        <p:txBody>
          <a:bodyPr anchor="ctr" anchorCtr="0"/>
          <a:lstStyle>
            <a:lvl1pPr>
              <a:defRPr sz="1400">
                <a:solidFill>
                  <a:srgbClr val="104578"/>
                </a:solidFill>
              </a:defRPr>
            </a:lvl1pPr>
          </a:lstStyle>
          <a:p>
            <a:endParaRPr lang="en-US"/>
          </a:p>
        </p:txBody>
      </p:sp>
      <p:sp>
        <p:nvSpPr>
          <p:cNvPr id="3" name="Content Placeholder 2"/>
          <p:cNvSpPr>
            <a:spLocks noGrp="1"/>
          </p:cNvSpPr>
          <p:nvPr>
            <p:ph idx="1"/>
          </p:nvPr>
        </p:nvSpPr>
        <p:spPr>
          <a:xfrm>
            <a:off x="5043714" y="798973"/>
            <a:ext cx="6549572" cy="5394997"/>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87329" y="3205491"/>
            <a:ext cx="4132356" cy="298847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itle 1"/>
          <p:cNvSpPr>
            <a:spLocks noGrp="1"/>
          </p:cNvSpPr>
          <p:nvPr>
            <p:ph type="title" hasCustomPrompt="1"/>
          </p:nvPr>
        </p:nvSpPr>
        <p:spPr>
          <a:xfrm>
            <a:off x="587829" y="798973"/>
            <a:ext cx="4129941" cy="2247117"/>
          </a:xfrm>
        </p:spPr>
        <p:txBody>
          <a:bodyPr anchor="b">
            <a:normAutofit/>
          </a:bodyPr>
          <a:lstStyle>
            <a:lvl1pPr algn="ctr">
              <a:defRPr sz="2400" cap="none">
                <a:solidFill>
                  <a:schemeClr val="accent5">
                    <a:lumMod val="50000"/>
                  </a:schemeClr>
                </a:solidFill>
              </a:defRPr>
            </a:lvl1pPr>
          </a:lstStyle>
          <a:p>
            <a:r>
              <a:rPr lang="en-US" dirty="0"/>
              <a:t>Click to edit master title style</a:t>
            </a:r>
          </a:p>
        </p:txBody>
      </p:sp>
    </p:spTree>
    <p:extLst>
      <p:ext uri="{BB962C8B-B14F-4D97-AF65-F5344CB8AC3E}">
        <p14:creationId xmlns:p14="http://schemas.microsoft.com/office/powerpoint/2010/main" val="10300534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Blank: ECTA">
    <p:spTree>
      <p:nvGrpSpPr>
        <p:cNvPr id="1" name=""/>
        <p:cNvGrpSpPr/>
        <p:nvPr/>
      </p:nvGrpSpPr>
      <p:grpSpPr>
        <a:xfrm>
          <a:off x="0" y="0"/>
          <a:ext cx="0" cy="0"/>
          <a:chOff x="0" y="0"/>
          <a:chExt cx="0" cy="0"/>
        </a:xfrm>
      </p:grpSpPr>
      <p:pic>
        <p:nvPicPr>
          <p:cNvPr id="7" name="Picture 6" title="Logo: DaSy">
            <a:extLst>
              <a:ext uri="{FF2B5EF4-FFF2-40B4-BE49-F238E27FC236}">
                <a16:creationId xmlns:a16="http://schemas.microsoft.com/office/drawing/2014/main" id="{57FA37DA-13B6-714F-B5B5-B44257DAA2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3464" y="6127771"/>
            <a:ext cx="895911" cy="643275"/>
          </a:xfrm>
          <a:prstGeom prst="rect">
            <a:avLst/>
          </a:prstGeom>
        </p:spPr>
      </p:pic>
      <p:pic>
        <p:nvPicPr>
          <p:cNvPr id="8" name="Picture 7" title="Logo: ECTA">
            <a:extLst>
              <a:ext uri="{FF2B5EF4-FFF2-40B4-BE49-F238E27FC236}">
                <a16:creationId xmlns:a16="http://schemas.microsoft.com/office/drawing/2014/main" id="{CDC2E725-B364-8B4E-ADC5-CA79FA137D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012" y="6250394"/>
            <a:ext cx="1190767" cy="457987"/>
          </a:xfrm>
          <a:prstGeom prst="rect">
            <a:avLst/>
          </a:prstGeom>
        </p:spPr>
      </p:pic>
      <p:sp>
        <p:nvSpPr>
          <p:cNvPr id="12" name="Slide Number Placeholder 5">
            <a:extLst>
              <a:ext uri="{FF2B5EF4-FFF2-40B4-BE49-F238E27FC236}">
                <a16:creationId xmlns:a16="http://schemas.microsoft.com/office/drawing/2014/main" id="{89DE2F01-BF07-1541-BAC6-892BA875643E}"/>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783E505E-912D-4246-883D-7F0D6D22AD7A}" type="slidenum">
              <a:rPr lang="en-US" smtClean="0"/>
              <a:t>‹#›</a:t>
            </a:fld>
            <a:endParaRPr lang="en-US"/>
          </a:p>
        </p:txBody>
      </p:sp>
      <p:sp>
        <p:nvSpPr>
          <p:cNvPr id="11" name="Footer Placeholder 4">
            <a:extLst>
              <a:ext uri="{FF2B5EF4-FFF2-40B4-BE49-F238E27FC236}">
                <a16:creationId xmlns:a16="http://schemas.microsoft.com/office/drawing/2014/main" id="{78896D6F-DBA9-4348-A229-82D25A72473E}"/>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2" name="Title 1"/>
          <p:cNvSpPr>
            <a:spLocks noGrp="1"/>
          </p:cNvSpPr>
          <p:nvPr>
            <p:ph type="title" hasCustomPrompt="1"/>
          </p:nvPr>
        </p:nvSpPr>
        <p:spPr/>
        <p:txBody>
          <a:bodyPr/>
          <a:lstStyle>
            <a:lvl1pPr>
              <a:defRPr cap="none"/>
            </a:lvl1pPr>
          </a:lstStyle>
          <a:p>
            <a:r>
              <a:rPr lang="en-US" dirty="0"/>
              <a:t>Click to edit master title style</a:t>
            </a:r>
          </a:p>
        </p:txBody>
      </p:sp>
    </p:spTree>
    <p:extLst>
      <p:ext uri="{BB962C8B-B14F-4D97-AF65-F5344CB8AC3E}">
        <p14:creationId xmlns:p14="http://schemas.microsoft.com/office/powerpoint/2010/main" val="16212965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lank: DaSy">
    <p:spTree>
      <p:nvGrpSpPr>
        <p:cNvPr id="1" name=""/>
        <p:cNvGrpSpPr/>
        <p:nvPr/>
      </p:nvGrpSpPr>
      <p:grpSpPr>
        <a:xfrm>
          <a:off x="0" y="0"/>
          <a:ext cx="0" cy="0"/>
          <a:chOff x="0" y="0"/>
          <a:chExt cx="0" cy="0"/>
        </a:xfrm>
      </p:grpSpPr>
      <p:pic>
        <p:nvPicPr>
          <p:cNvPr id="11" name="Picture 10" title="Logo: ECTA">
            <a:extLst>
              <a:ext uri="{FF2B5EF4-FFF2-40B4-BE49-F238E27FC236}">
                <a16:creationId xmlns:a16="http://schemas.microsoft.com/office/drawing/2014/main" id="{9DA26D44-7A0D-9E49-AE51-4F7EF2A694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4556" y="6250394"/>
            <a:ext cx="1190767" cy="457987"/>
          </a:xfrm>
          <a:prstGeom prst="rect">
            <a:avLst/>
          </a:prstGeom>
        </p:spPr>
      </p:pic>
      <p:pic>
        <p:nvPicPr>
          <p:cNvPr id="10" name="Picture 9" title="Logo: DaSy">
            <a:extLst>
              <a:ext uri="{FF2B5EF4-FFF2-40B4-BE49-F238E27FC236}">
                <a16:creationId xmlns:a16="http://schemas.microsoft.com/office/drawing/2014/main" id="{54682CFA-0607-B241-8E73-0D62C07A24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461" y="6127771"/>
            <a:ext cx="895911" cy="643275"/>
          </a:xfrm>
          <a:prstGeom prst="rect">
            <a:avLst/>
          </a:prstGeom>
        </p:spPr>
      </p:pic>
      <p:sp>
        <p:nvSpPr>
          <p:cNvPr id="9" name="Slide Number Placeholder 5">
            <a:extLst>
              <a:ext uri="{FF2B5EF4-FFF2-40B4-BE49-F238E27FC236}">
                <a16:creationId xmlns:a16="http://schemas.microsoft.com/office/drawing/2014/main" id="{54ABE0DE-2F54-FA4D-A82C-11F51AB13AE3}"/>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783E505E-912D-4246-883D-7F0D6D22AD7A}" type="slidenum">
              <a:rPr lang="en-US" smtClean="0"/>
              <a:t>‹#›</a:t>
            </a:fld>
            <a:endParaRPr lang="en-US"/>
          </a:p>
        </p:txBody>
      </p:sp>
      <p:sp>
        <p:nvSpPr>
          <p:cNvPr id="8" name="Footer Placeholder 4">
            <a:extLst>
              <a:ext uri="{FF2B5EF4-FFF2-40B4-BE49-F238E27FC236}">
                <a16:creationId xmlns:a16="http://schemas.microsoft.com/office/drawing/2014/main" id="{DEC3398F-E097-534F-AB11-120DEF5A7050}"/>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6" name="Title 1">
            <a:extLst>
              <a:ext uri="{FF2B5EF4-FFF2-40B4-BE49-F238E27FC236}">
                <a16:creationId xmlns:a16="http://schemas.microsoft.com/office/drawing/2014/main" id="{C245F5E8-80C8-524B-A9DF-4983789D51C0}"/>
              </a:ext>
            </a:extLst>
          </p:cNvPr>
          <p:cNvSpPr>
            <a:spLocks noGrp="1"/>
          </p:cNvSpPr>
          <p:nvPr>
            <p:ph type="title" hasCustomPrompt="1"/>
          </p:nvPr>
        </p:nvSpPr>
        <p:spPr>
          <a:xfrm>
            <a:off x="587828" y="226980"/>
            <a:ext cx="11005457" cy="914400"/>
          </a:xfrm>
        </p:spPr>
        <p:txBody>
          <a:bodyPr/>
          <a:lstStyle>
            <a:lvl1pPr>
              <a:defRPr cap="none"/>
            </a:lvl1pPr>
          </a:lstStyle>
          <a:p>
            <a:r>
              <a:rPr lang="en-US" dirty="0"/>
              <a:t>Click to edit master title style</a:t>
            </a:r>
          </a:p>
        </p:txBody>
      </p:sp>
    </p:spTree>
    <p:extLst>
      <p:ext uri="{BB962C8B-B14F-4D97-AF65-F5344CB8AC3E}">
        <p14:creationId xmlns:p14="http://schemas.microsoft.com/office/powerpoint/2010/main" val="22536875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lose: ECTA">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25CC5FE8-12C2-FD46-820B-4130229A6D41}"/>
              </a:ext>
            </a:extLst>
          </p:cNvPr>
          <p:cNvCxnSpPr/>
          <p:nvPr/>
        </p:nvCxnSpPr>
        <p:spPr>
          <a:xfrm>
            <a:off x="1973580" y="3349278"/>
            <a:ext cx="825934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4B31A5-9F95-734E-8045-BD3BF0922473}"/>
              </a:ext>
            </a:extLst>
          </p:cNvPr>
          <p:cNvCxnSpPr/>
          <p:nvPr/>
        </p:nvCxnSpPr>
        <p:spPr>
          <a:xfrm>
            <a:off x="1973580" y="1863907"/>
            <a:ext cx="825934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2" name="Picture 11" title="Logo: OSEP: IDEAs that Work">
            <a:extLst>
              <a:ext uri="{FF2B5EF4-FFF2-40B4-BE49-F238E27FC236}">
                <a16:creationId xmlns:a16="http://schemas.microsoft.com/office/drawing/2014/main" id="{6390C289-AC1D-A143-ACE0-64A98DEF7E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9800" y="3613237"/>
            <a:ext cx="2183128" cy="1285333"/>
          </a:xfrm>
          <a:prstGeom prst="rect">
            <a:avLst/>
          </a:prstGeom>
        </p:spPr>
      </p:pic>
      <p:pic>
        <p:nvPicPr>
          <p:cNvPr id="19" name="Picture 18" title="Logo: DaSy">
            <a:extLst>
              <a:ext uri="{FF2B5EF4-FFF2-40B4-BE49-F238E27FC236}">
                <a16:creationId xmlns:a16="http://schemas.microsoft.com/office/drawing/2014/main" id="{122C5A05-9BF7-1742-8E7B-6DF6927D50FD}"/>
              </a:ext>
            </a:extLst>
          </p:cNvPr>
          <p:cNvPicPr>
            <a:picLocks noChangeAspect="1"/>
          </p:cNvPicPr>
          <p:nvPr/>
        </p:nvPicPr>
        <p:blipFill>
          <a:blip r:embed="rId3"/>
          <a:stretch>
            <a:fillRect/>
          </a:stretch>
        </p:blipFill>
        <p:spPr>
          <a:xfrm>
            <a:off x="6523094" y="660584"/>
            <a:ext cx="3709833" cy="838644"/>
          </a:xfrm>
          <a:prstGeom prst="rect">
            <a:avLst/>
          </a:prstGeom>
        </p:spPr>
      </p:pic>
      <p:pic>
        <p:nvPicPr>
          <p:cNvPr id="20" name="Picture 19" title="Logo: ECTA">
            <a:extLst>
              <a:ext uri="{FF2B5EF4-FFF2-40B4-BE49-F238E27FC236}">
                <a16:creationId xmlns:a16="http://schemas.microsoft.com/office/drawing/2014/main" id="{02C35E5C-BD99-5744-8777-5028F3250FB7}"/>
              </a:ext>
            </a:extLst>
          </p:cNvPr>
          <p:cNvPicPr>
            <a:picLocks noChangeAspect="1"/>
          </p:cNvPicPr>
          <p:nvPr/>
        </p:nvPicPr>
        <p:blipFill>
          <a:blip r:embed="rId4"/>
          <a:stretch>
            <a:fillRect/>
          </a:stretch>
        </p:blipFill>
        <p:spPr>
          <a:xfrm>
            <a:off x="1973580" y="786003"/>
            <a:ext cx="4218498" cy="620041"/>
          </a:xfrm>
          <a:prstGeom prst="rect">
            <a:avLst/>
          </a:prstGeom>
        </p:spPr>
      </p:pic>
      <p:sp>
        <p:nvSpPr>
          <p:cNvPr id="3" name="TextBox 2">
            <a:extLst>
              <a:ext uri="{FF2B5EF4-FFF2-40B4-BE49-F238E27FC236}">
                <a16:creationId xmlns:a16="http://schemas.microsoft.com/office/drawing/2014/main" id="{4B4C06CB-4F94-5A40-9177-5C4E1F343A0D}"/>
              </a:ext>
            </a:extLst>
          </p:cNvPr>
          <p:cNvSpPr txBox="1"/>
          <p:nvPr/>
        </p:nvSpPr>
        <p:spPr>
          <a:xfrm>
            <a:off x="1973580" y="3613237"/>
            <a:ext cx="579882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The contents of this document were developed under a cooperative agreement, #H326P170001, and a grant, #H373Z190002, from the Office of Special Education Programs, U.S. Department of Education. However, the content does not necessarily represent the policy of the U.S. Department of Education, and you should not assume endorsement by the Federal Government.</a:t>
            </a:r>
          </a:p>
          <a:p>
            <a:pPr marL="0" indent="0">
              <a:buNone/>
            </a:pPr>
            <a:endParaRPr lang="en-US" sz="1200" dirty="0">
              <a:latin typeface="Arial" panose="020B0604020202020204" pitchFamily="34" charset="0"/>
              <a:cs typeface="Arial" panose="020B0604020202020204" pitchFamily="34" charset="0"/>
            </a:endParaRPr>
          </a:p>
          <a:p>
            <a:pPr marL="0" indent="0">
              <a:buNone/>
            </a:pPr>
            <a:r>
              <a:rPr lang="en-US" sz="1200" dirty="0">
                <a:latin typeface="Arial" panose="020B0604020202020204" pitchFamily="34" charset="0"/>
                <a:cs typeface="Arial" panose="020B0604020202020204" pitchFamily="34" charset="0"/>
              </a:rPr>
              <a:t>ECTA Center Project Officer: Julia Martin </a:t>
            </a:r>
            <a:r>
              <a:rPr lang="en-US" sz="1200" dirty="0" err="1">
                <a:latin typeface="Arial" panose="020B0604020202020204" pitchFamily="34" charset="0"/>
                <a:cs typeface="Arial" panose="020B0604020202020204" pitchFamily="34" charset="0"/>
              </a:rPr>
              <a:t>Eile</a:t>
            </a:r>
            <a:endParaRPr lang="en-US" sz="1200" dirty="0">
              <a:latin typeface="Arial" panose="020B0604020202020204" pitchFamily="34" charset="0"/>
              <a:cs typeface="Arial" panose="020B0604020202020204" pitchFamily="34" charset="0"/>
            </a:endParaRPr>
          </a:p>
          <a:p>
            <a:pPr marL="0" indent="0">
              <a:buNone/>
            </a:pPr>
            <a:endParaRPr lang="en-US" sz="1200" dirty="0">
              <a:latin typeface="Arial" panose="020B0604020202020204" pitchFamily="34" charset="0"/>
              <a:cs typeface="Arial" panose="020B0604020202020204" pitchFamily="34" charset="0"/>
            </a:endParaRPr>
          </a:p>
          <a:p>
            <a:pPr marL="0" indent="0">
              <a:buNone/>
            </a:pPr>
            <a:r>
              <a:rPr lang="en-US" sz="1200" dirty="0" err="1">
                <a:latin typeface="Arial" panose="020B0604020202020204" pitchFamily="34" charset="0"/>
                <a:cs typeface="Arial" panose="020B0604020202020204" pitchFamily="34" charset="0"/>
              </a:rPr>
              <a:t>DaSy</a:t>
            </a:r>
            <a:r>
              <a:rPr lang="en-US" sz="1200" dirty="0">
                <a:latin typeface="Arial" panose="020B0604020202020204" pitchFamily="34" charset="0"/>
                <a:cs typeface="Arial" panose="020B0604020202020204" pitchFamily="34" charset="0"/>
              </a:rPr>
              <a:t> Center Project Officers: Meredith Miceli and Amy Bae</a:t>
            </a:r>
          </a:p>
        </p:txBody>
      </p:sp>
      <p:sp>
        <p:nvSpPr>
          <p:cNvPr id="24" name="Title 1">
            <a:extLst>
              <a:ext uri="{FF2B5EF4-FFF2-40B4-BE49-F238E27FC236}">
                <a16:creationId xmlns:a16="http://schemas.microsoft.com/office/drawing/2014/main" id="{AA3EA1C7-F4F9-944F-B906-67B63B9C34C5}"/>
              </a:ext>
            </a:extLst>
          </p:cNvPr>
          <p:cNvSpPr>
            <a:spLocks noGrp="1"/>
          </p:cNvSpPr>
          <p:nvPr>
            <p:ph type="title" hasCustomPrompt="1"/>
          </p:nvPr>
        </p:nvSpPr>
        <p:spPr>
          <a:xfrm>
            <a:off x="1973580" y="2170919"/>
            <a:ext cx="8259347" cy="914400"/>
          </a:xfrm>
        </p:spPr>
        <p:txBody>
          <a:bodyPr anchor="ctr" anchorCtr="0">
            <a:normAutofit fontScale="90000"/>
          </a:bodyPr>
          <a:lstStyle>
            <a:lvl1pPr>
              <a:defRPr b="1"/>
            </a:lvl1pPr>
          </a:lstStyle>
          <a:p>
            <a:r>
              <a:rPr lang="en-US" b="0" dirty="0"/>
              <a:t>Find out more at</a:t>
            </a:r>
            <a:r>
              <a:rPr lang="en-US" dirty="0"/>
              <a:t> </a:t>
            </a:r>
            <a:r>
              <a:rPr lang="en-US" dirty="0" err="1"/>
              <a:t>ectacenter.org</a:t>
            </a:r>
            <a:br>
              <a:rPr lang="en-US" dirty="0"/>
            </a:br>
            <a:r>
              <a:rPr lang="en-US" b="0" dirty="0"/>
              <a:t>and</a:t>
            </a:r>
            <a:r>
              <a:rPr lang="en-US" dirty="0"/>
              <a:t> </a:t>
            </a:r>
            <a:r>
              <a:rPr lang="en-US" dirty="0" err="1"/>
              <a:t>dasycenter.org</a:t>
            </a:r>
            <a:endParaRPr lang="en-US" dirty="0"/>
          </a:p>
        </p:txBody>
      </p:sp>
    </p:spTree>
    <p:extLst>
      <p:ext uri="{BB962C8B-B14F-4D97-AF65-F5344CB8AC3E}">
        <p14:creationId xmlns:p14="http://schemas.microsoft.com/office/powerpoint/2010/main" val="38079851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lose: DaSy">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8098D700-1770-E84C-870C-C000EF1C291B}"/>
              </a:ext>
            </a:extLst>
          </p:cNvPr>
          <p:cNvCxnSpPr/>
          <p:nvPr/>
        </p:nvCxnSpPr>
        <p:spPr>
          <a:xfrm>
            <a:off x="1973580" y="1863907"/>
            <a:ext cx="825934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E175660-4F39-C347-AFC6-E25DE82FC7C0}"/>
              </a:ext>
            </a:extLst>
          </p:cNvPr>
          <p:cNvCxnSpPr/>
          <p:nvPr/>
        </p:nvCxnSpPr>
        <p:spPr>
          <a:xfrm>
            <a:off x="1973580" y="3349278"/>
            <a:ext cx="825934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0" name="Picture 9" title="Logo: OSEP: IDEAs that Work">
            <a:extLst>
              <a:ext uri="{FF2B5EF4-FFF2-40B4-BE49-F238E27FC236}">
                <a16:creationId xmlns:a16="http://schemas.microsoft.com/office/drawing/2014/main" id="{26DFEC1E-414E-CC44-AB2A-4684EC4FC1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9800" y="3613237"/>
            <a:ext cx="2183128" cy="1285333"/>
          </a:xfrm>
          <a:prstGeom prst="rect">
            <a:avLst/>
          </a:prstGeom>
        </p:spPr>
      </p:pic>
      <p:pic>
        <p:nvPicPr>
          <p:cNvPr id="20" name="Picture 19" title="Logo: ECTA">
            <a:extLst>
              <a:ext uri="{FF2B5EF4-FFF2-40B4-BE49-F238E27FC236}">
                <a16:creationId xmlns:a16="http://schemas.microsoft.com/office/drawing/2014/main" id="{02C35E5C-BD99-5744-8777-5028F3250FB7}"/>
              </a:ext>
            </a:extLst>
          </p:cNvPr>
          <p:cNvPicPr>
            <a:picLocks noChangeAspect="1"/>
          </p:cNvPicPr>
          <p:nvPr/>
        </p:nvPicPr>
        <p:blipFill>
          <a:blip r:embed="rId3"/>
          <a:stretch>
            <a:fillRect/>
          </a:stretch>
        </p:blipFill>
        <p:spPr>
          <a:xfrm>
            <a:off x="6014429" y="786003"/>
            <a:ext cx="4218498" cy="620041"/>
          </a:xfrm>
          <a:prstGeom prst="rect">
            <a:avLst/>
          </a:prstGeom>
        </p:spPr>
      </p:pic>
      <p:pic>
        <p:nvPicPr>
          <p:cNvPr id="19" name="Picture 18" title="Logo: DaSy">
            <a:extLst>
              <a:ext uri="{FF2B5EF4-FFF2-40B4-BE49-F238E27FC236}">
                <a16:creationId xmlns:a16="http://schemas.microsoft.com/office/drawing/2014/main" id="{122C5A05-9BF7-1742-8E7B-6DF6927D50FD}"/>
              </a:ext>
            </a:extLst>
          </p:cNvPr>
          <p:cNvPicPr>
            <a:picLocks noChangeAspect="1"/>
          </p:cNvPicPr>
          <p:nvPr/>
        </p:nvPicPr>
        <p:blipFill>
          <a:blip r:embed="rId4"/>
          <a:stretch>
            <a:fillRect/>
          </a:stretch>
        </p:blipFill>
        <p:spPr>
          <a:xfrm>
            <a:off x="1975539" y="660584"/>
            <a:ext cx="3709833" cy="838644"/>
          </a:xfrm>
          <a:prstGeom prst="rect">
            <a:avLst/>
          </a:prstGeom>
        </p:spPr>
      </p:pic>
      <p:sp>
        <p:nvSpPr>
          <p:cNvPr id="9" name="TextBox 8">
            <a:extLst>
              <a:ext uri="{FF2B5EF4-FFF2-40B4-BE49-F238E27FC236}">
                <a16:creationId xmlns:a16="http://schemas.microsoft.com/office/drawing/2014/main" id="{5F2FE289-1EED-DF41-BE1B-9E86A92F7019}"/>
              </a:ext>
            </a:extLst>
          </p:cNvPr>
          <p:cNvSpPr txBox="1"/>
          <p:nvPr/>
        </p:nvSpPr>
        <p:spPr>
          <a:xfrm>
            <a:off x="1973580" y="3613237"/>
            <a:ext cx="5798820" cy="1754326"/>
          </a:xfrm>
          <a:prstGeom prst="rect">
            <a:avLst/>
          </a:prstGeom>
          <a:noFill/>
        </p:spPr>
        <p:txBody>
          <a:bodyPr wrap="square" rtlCol="0">
            <a:spAutoFit/>
          </a:bodyPr>
          <a:lstStyle/>
          <a:p>
            <a:pPr marL="0" indent="0">
              <a:buNone/>
            </a:pPr>
            <a:r>
              <a:rPr lang="en-US" sz="1200" dirty="0">
                <a:latin typeface="Arial" panose="020B0604020202020204" pitchFamily="34" charset="0"/>
                <a:cs typeface="Arial" panose="020B0604020202020204" pitchFamily="34" charset="0"/>
              </a:rPr>
              <a:t>The contents of this document were developed under a grant, #H373Z190002, and a cooperative agreement, #H326P170001, from the Office of Special Education Programs, U.S. Department of Education. However, the content does not necessarily represent the policy of the U.S. Department of Education, and you should not assume endorsement by the Federal Government.</a:t>
            </a:r>
          </a:p>
          <a:p>
            <a:pPr marL="0" indent="0">
              <a:buNone/>
            </a:pPr>
            <a:endParaRPr lang="en-US" sz="1200" dirty="0">
              <a:latin typeface="Arial" panose="020B0604020202020204" pitchFamily="34" charset="0"/>
              <a:cs typeface="Arial" panose="020B0604020202020204" pitchFamily="34" charset="0"/>
            </a:endParaRPr>
          </a:p>
          <a:p>
            <a:pPr marL="0" indent="0">
              <a:buNone/>
            </a:pPr>
            <a:r>
              <a:rPr lang="en-US" sz="1200" dirty="0" err="1">
                <a:latin typeface="Arial" panose="020B0604020202020204" pitchFamily="34" charset="0"/>
                <a:cs typeface="Arial" panose="020B0604020202020204" pitchFamily="34" charset="0"/>
              </a:rPr>
              <a:t>DaSy</a:t>
            </a:r>
            <a:r>
              <a:rPr lang="en-US" sz="1200" dirty="0">
                <a:latin typeface="Arial" panose="020B0604020202020204" pitchFamily="34" charset="0"/>
                <a:cs typeface="Arial" panose="020B0604020202020204" pitchFamily="34" charset="0"/>
              </a:rPr>
              <a:t> Center Project Officers: Meredith Miceli and Amy Bae</a:t>
            </a:r>
          </a:p>
          <a:p>
            <a:pPr marL="0" indent="0">
              <a:buNone/>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ECTA Center Project Officer: Julia Martin </a:t>
            </a:r>
            <a:r>
              <a:rPr lang="en-US" sz="1200" dirty="0" err="1">
                <a:latin typeface="Arial" panose="020B0604020202020204" pitchFamily="34" charset="0"/>
                <a:cs typeface="Arial" panose="020B0604020202020204" pitchFamily="34" charset="0"/>
              </a:rPr>
              <a:t>Eile</a:t>
            </a:r>
            <a:endParaRPr lang="en-US" sz="1200" dirty="0">
              <a:latin typeface="Arial" panose="020B0604020202020204" pitchFamily="34" charset="0"/>
              <a:cs typeface="Arial" panose="020B0604020202020204" pitchFamily="34" charset="0"/>
            </a:endParaRPr>
          </a:p>
        </p:txBody>
      </p:sp>
      <p:sp>
        <p:nvSpPr>
          <p:cNvPr id="22" name="Title 1">
            <a:extLst>
              <a:ext uri="{FF2B5EF4-FFF2-40B4-BE49-F238E27FC236}">
                <a16:creationId xmlns:a16="http://schemas.microsoft.com/office/drawing/2014/main" id="{466FE9D8-B2F8-F343-BB50-AC0590FAD917}"/>
              </a:ext>
            </a:extLst>
          </p:cNvPr>
          <p:cNvSpPr>
            <a:spLocks noGrp="1"/>
          </p:cNvSpPr>
          <p:nvPr>
            <p:ph type="title" hasCustomPrompt="1"/>
          </p:nvPr>
        </p:nvSpPr>
        <p:spPr>
          <a:xfrm>
            <a:off x="1973580" y="2170919"/>
            <a:ext cx="8259347" cy="914400"/>
          </a:xfrm>
        </p:spPr>
        <p:txBody>
          <a:bodyPr anchor="ctr" anchorCtr="0">
            <a:normAutofit fontScale="90000"/>
          </a:bodyPr>
          <a:lstStyle>
            <a:lvl1pPr>
              <a:defRPr b="1"/>
            </a:lvl1pPr>
          </a:lstStyle>
          <a:p>
            <a:r>
              <a:rPr lang="en-US" b="0" dirty="0"/>
              <a:t>Find out more at</a:t>
            </a:r>
            <a:r>
              <a:rPr lang="en-US" dirty="0"/>
              <a:t> </a:t>
            </a:r>
            <a:r>
              <a:rPr lang="en-US" dirty="0" err="1"/>
              <a:t>dasycenter.org</a:t>
            </a:r>
            <a:br>
              <a:rPr lang="en-US" dirty="0"/>
            </a:br>
            <a:r>
              <a:rPr lang="en-US" b="0" dirty="0"/>
              <a:t>and</a:t>
            </a:r>
            <a:r>
              <a:rPr lang="en-US" dirty="0"/>
              <a:t> </a:t>
            </a:r>
            <a:r>
              <a:rPr lang="en-US" dirty="0" err="1"/>
              <a:t>ectacenter.org</a:t>
            </a:r>
            <a:endParaRPr lang="en-US" dirty="0"/>
          </a:p>
        </p:txBody>
      </p:sp>
    </p:spTree>
    <p:extLst>
      <p:ext uri="{BB962C8B-B14F-4D97-AF65-F5344CB8AC3E}">
        <p14:creationId xmlns:p14="http://schemas.microsoft.com/office/powerpoint/2010/main" val="2328093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ver: DaSy">
    <p:bg>
      <p:bgPr>
        <a:gradFill>
          <a:gsLst>
            <a:gs pos="82000">
              <a:schemeClr val="bg1"/>
            </a:gs>
            <a:gs pos="89000">
              <a:schemeClr val="bg1">
                <a:lumMod val="95000"/>
              </a:schemeClr>
            </a:gs>
          </a:gsLst>
          <a:lin ang="5400000" scaled="1"/>
        </a:gra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51334B48-82A9-CF47-99E7-279285FAC58A}"/>
              </a:ext>
            </a:extLst>
          </p:cNvPr>
          <p:cNvCxnSpPr>
            <a:cxnSpLocks/>
          </p:cNvCxnSpPr>
          <p:nvPr/>
        </p:nvCxnSpPr>
        <p:spPr>
          <a:xfrm flipV="1">
            <a:off x="495300" y="4135995"/>
            <a:ext cx="11103142" cy="1"/>
          </a:xfrm>
          <a:prstGeom prst="line">
            <a:avLst/>
          </a:prstGeom>
          <a:ln w="28575">
            <a:solidFill>
              <a:srgbClr val="39B54A"/>
            </a:solidFill>
          </a:ln>
        </p:spPr>
        <p:style>
          <a:lnRef idx="1">
            <a:schemeClr val="accent1"/>
          </a:lnRef>
          <a:fillRef idx="0">
            <a:schemeClr val="accent1"/>
          </a:fillRef>
          <a:effectRef idx="0">
            <a:schemeClr val="accent1"/>
          </a:effectRef>
          <a:fontRef idx="minor">
            <a:schemeClr val="tx1"/>
          </a:fontRef>
        </p:style>
      </p:cxnSp>
      <p:pic>
        <p:nvPicPr>
          <p:cNvPr id="14" name="Picture 13" title="Logo: Early Childhood Technical Assistance (ECTA) Center">
            <a:extLst>
              <a:ext uri="{FF2B5EF4-FFF2-40B4-BE49-F238E27FC236}">
                <a16:creationId xmlns:a16="http://schemas.microsoft.com/office/drawing/2014/main" id="{C896FB86-43F6-CE40-B89B-A5E05498E9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3130" y="891304"/>
            <a:ext cx="5305312" cy="782751"/>
          </a:xfrm>
          <a:prstGeom prst="rect">
            <a:avLst/>
          </a:prstGeom>
        </p:spPr>
      </p:pic>
      <p:pic>
        <p:nvPicPr>
          <p:cNvPr id="15" name="Picture 14" title="Logo: The Center for IDEA Early Childhood Data Systems (DaSy)">
            <a:extLst>
              <a:ext uri="{FF2B5EF4-FFF2-40B4-BE49-F238E27FC236}">
                <a16:creationId xmlns:a16="http://schemas.microsoft.com/office/drawing/2014/main" id="{040FF9C1-73D0-2742-9053-7A2DA44C370C}"/>
              </a:ext>
            </a:extLst>
          </p:cNvPr>
          <p:cNvPicPr>
            <a:picLocks noChangeAspect="1"/>
          </p:cNvPicPr>
          <p:nvPr/>
        </p:nvPicPr>
        <p:blipFill>
          <a:blip r:embed="rId3"/>
          <a:stretch>
            <a:fillRect/>
          </a:stretch>
        </p:blipFill>
        <p:spPr>
          <a:xfrm>
            <a:off x="495300" y="587326"/>
            <a:ext cx="5319390" cy="1202499"/>
          </a:xfrm>
          <a:prstGeom prst="rect">
            <a:avLst/>
          </a:prstGeom>
        </p:spPr>
      </p:pic>
      <p:sp>
        <p:nvSpPr>
          <p:cNvPr id="8" name="Subtitle 2">
            <a:extLst>
              <a:ext uri="{FF2B5EF4-FFF2-40B4-BE49-F238E27FC236}">
                <a16:creationId xmlns:a16="http://schemas.microsoft.com/office/drawing/2014/main" id="{8761A80A-1896-1341-AB24-ABE0BB635E64}"/>
              </a:ext>
            </a:extLst>
          </p:cNvPr>
          <p:cNvSpPr>
            <a:spLocks noGrp="1"/>
          </p:cNvSpPr>
          <p:nvPr>
            <p:ph type="subTitle" idx="1" hasCustomPrompt="1"/>
          </p:nvPr>
        </p:nvSpPr>
        <p:spPr>
          <a:xfrm>
            <a:off x="495300" y="4436836"/>
            <a:ext cx="11103142" cy="1702399"/>
          </a:xfrm>
        </p:spPr>
        <p:txBody>
          <a:bodyPr tIns="91440" bIns="91440" anchor="ctr" anchorCtr="0">
            <a:normAutofit/>
          </a:bodyPr>
          <a:lstStyle>
            <a:lvl1pPr marL="0" indent="0" algn="l">
              <a:buNone/>
              <a:defRPr sz="24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itle 1">
            <a:extLst>
              <a:ext uri="{FF2B5EF4-FFF2-40B4-BE49-F238E27FC236}">
                <a16:creationId xmlns:a16="http://schemas.microsoft.com/office/drawing/2014/main" id="{913B8F30-4749-634F-BCF0-D0A3B22CB2D1}"/>
              </a:ext>
            </a:extLst>
          </p:cNvPr>
          <p:cNvSpPr>
            <a:spLocks noGrp="1"/>
          </p:cNvSpPr>
          <p:nvPr>
            <p:ph type="ctrTitle" hasCustomPrompt="1"/>
          </p:nvPr>
        </p:nvSpPr>
        <p:spPr>
          <a:xfrm>
            <a:off x="495300" y="1993311"/>
            <a:ext cx="11103142" cy="1841842"/>
          </a:xfrm>
        </p:spPr>
        <p:txBody>
          <a:bodyPr bIns="0" anchor="b">
            <a:normAutofit/>
          </a:bodyPr>
          <a:lstStyle>
            <a:lvl1pPr algn="l">
              <a:defRPr sz="5400" b="0" cap="none"/>
            </a:lvl1pPr>
          </a:lstStyle>
          <a:p>
            <a:r>
              <a:rPr lang="en-US" dirty="0"/>
              <a:t>Click to edit master title style</a:t>
            </a:r>
          </a:p>
        </p:txBody>
      </p:sp>
    </p:spTree>
    <p:extLst>
      <p:ext uri="{BB962C8B-B14F-4D97-AF65-F5344CB8AC3E}">
        <p14:creationId xmlns:p14="http://schemas.microsoft.com/office/powerpoint/2010/main" val="23959690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The DaSy Center">
            <a:extLst>
              <a:ext uri="{FF2B5EF4-FFF2-40B4-BE49-F238E27FC236}">
                <a16:creationId xmlns:a16="http://schemas.microsoft.com/office/drawing/2014/main" id="{D384A9AD-C136-3A44-84DF-E5C7064F3C4C}"/>
              </a:ext>
            </a:extLst>
          </p:cNvPr>
          <p:cNvPicPr>
            <a:picLocks noChangeAspect="1"/>
          </p:cNvPicPr>
          <p:nvPr userDrawn="1"/>
        </p:nvPicPr>
        <p:blipFill>
          <a:blip r:embed="rId2"/>
          <a:stretch>
            <a:fillRect/>
          </a:stretch>
        </p:blipFill>
        <p:spPr>
          <a:xfrm>
            <a:off x="489932" y="193983"/>
            <a:ext cx="2509340" cy="640080"/>
          </a:xfrm>
          <a:prstGeom prst="rect">
            <a:avLst/>
          </a:prstGeom>
        </p:spPr>
      </p:pic>
      <p:sp>
        <p:nvSpPr>
          <p:cNvPr id="2" name="Title 1">
            <a:extLst>
              <a:ext uri="{FF2B5EF4-FFF2-40B4-BE49-F238E27FC236}">
                <a16:creationId xmlns:a16="http://schemas.microsoft.com/office/drawing/2014/main" id="{B804C3C2-9787-E940-96FB-F9FE96BC97C9}"/>
              </a:ext>
            </a:extLst>
          </p:cNvPr>
          <p:cNvSpPr>
            <a:spLocks noGrp="1"/>
          </p:cNvSpPr>
          <p:nvPr>
            <p:ph type="ctrTitle"/>
          </p:nvPr>
        </p:nvSpPr>
        <p:spPr>
          <a:xfrm>
            <a:off x="495358" y="1032734"/>
            <a:ext cx="5300664" cy="3255962"/>
          </a:xfrm>
        </p:spPr>
        <p:txBody>
          <a:bodyPr anchor="b">
            <a:normAutofit/>
          </a:bodyPr>
          <a:lstStyle>
            <a:lvl1pPr algn="l">
              <a:defRPr sz="4400">
                <a:solidFill>
                  <a:srgbClr val="154578"/>
                </a:solidFill>
              </a:defRPr>
            </a:lvl1pPr>
          </a:lstStyle>
          <a:p>
            <a:r>
              <a:rPr lang="en-US" dirty="0"/>
              <a:t>Click to edit Master title style</a:t>
            </a:r>
          </a:p>
        </p:txBody>
      </p:sp>
      <p:sp>
        <p:nvSpPr>
          <p:cNvPr id="3" name="Subtitle 2">
            <a:extLst>
              <a:ext uri="{FF2B5EF4-FFF2-40B4-BE49-F238E27FC236}">
                <a16:creationId xmlns:a16="http://schemas.microsoft.com/office/drawing/2014/main" id="{DB02FC7B-BC2F-E046-B777-77C923BDB4BF}"/>
              </a:ext>
            </a:extLst>
          </p:cNvPr>
          <p:cNvSpPr>
            <a:spLocks noGrp="1"/>
          </p:cNvSpPr>
          <p:nvPr>
            <p:ph type="subTitle" idx="1" hasCustomPrompt="1"/>
          </p:nvPr>
        </p:nvSpPr>
        <p:spPr>
          <a:xfrm>
            <a:off x="485775" y="4570743"/>
            <a:ext cx="5300664" cy="1739897"/>
          </a:xfrm>
        </p:spPr>
        <p:txBody>
          <a:bodyPr>
            <a:normAutofit/>
          </a:bodyPr>
          <a:lstStyle>
            <a:lvl1pPr marL="0" indent="0" algn="l">
              <a:buNone/>
              <a:defRPr sz="2400">
                <a:solidFill>
                  <a:srgbClr val="15457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Authors &amp; Affiliations</a:t>
            </a:r>
          </a:p>
        </p:txBody>
      </p:sp>
      <p:sp>
        <p:nvSpPr>
          <p:cNvPr id="8" name="Rectangle 7">
            <a:extLst>
              <a:ext uri="{FF2B5EF4-FFF2-40B4-BE49-F238E27FC236}">
                <a16:creationId xmlns:a16="http://schemas.microsoft.com/office/drawing/2014/main" id="{ABD73571-B3E4-DE42-9902-1FEBA637C67C}"/>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dirty="0"/>
          </a:p>
        </p:txBody>
      </p:sp>
      <p:pic>
        <p:nvPicPr>
          <p:cNvPr id="10" name="Picture 9" descr="Early Childhood Technical Assistance Center logo">
            <a:extLst>
              <a:ext uri="{FF2B5EF4-FFF2-40B4-BE49-F238E27FC236}">
                <a16:creationId xmlns:a16="http://schemas.microsoft.com/office/drawing/2014/main" id="{41BF4FB8-EA28-1949-B0EE-85F3E62575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96350" y="383214"/>
            <a:ext cx="2486025" cy="366790"/>
          </a:xfrm>
          <a:prstGeom prst="rect">
            <a:avLst/>
          </a:prstGeom>
        </p:spPr>
      </p:pic>
      <p:pic>
        <p:nvPicPr>
          <p:cNvPr id="6" name="Picture 5" descr="SRI Education logo">
            <a:extLst>
              <a:ext uri="{FF2B5EF4-FFF2-40B4-BE49-F238E27FC236}">
                <a16:creationId xmlns:a16="http://schemas.microsoft.com/office/drawing/2014/main" id="{BF5EFA56-0BC7-554B-BCBA-901040FEAF89}"/>
              </a:ext>
            </a:extLst>
          </p:cNvPr>
          <p:cNvPicPr>
            <a:picLocks noChangeAspect="1"/>
          </p:cNvPicPr>
          <p:nvPr userDrawn="1"/>
        </p:nvPicPr>
        <p:blipFill>
          <a:blip r:embed="rId4"/>
          <a:stretch>
            <a:fillRect/>
          </a:stretch>
        </p:blipFill>
        <p:spPr>
          <a:xfrm>
            <a:off x="4212187" y="6356665"/>
            <a:ext cx="1615440" cy="365760"/>
          </a:xfrm>
          <a:prstGeom prst="rect">
            <a:avLst/>
          </a:prstGeom>
        </p:spPr>
      </p:pic>
    </p:spTree>
    <p:extLst>
      <p:ext uri="{BB962C8B-B14F-4D97-AF65-F5344CB8AC3E}">
        <p14:creationId xmlns:p14="http://schemas.microsoft.com/office/powerpoint/2010/main" val="39621118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3B66B617-154B-C54C-916F-2E3EDB88AD40}"/>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dirty="0"/>
          </a:p>
        </p:txBody>
      </p:sp>
      <p:sp>
        <p:nvSpPr>
          <p:cNvPr id="2" name="Title 1">
            <a:extLst>
              <a:ext uri="{FF2B5EF4-FFF2-40B4-BE49-F238E27FC236}">
                <a16:creationId xmlns:a16="http://schemas.microsoft.com/office/drawing/2014/main" id="{A6D0B1EF-4F8F-734F-A6F5-4BFA1D3E419D}"/>
              </a:ext>
            </a:extLst>
          </p:cNvPr>
          <p:cNvSpPr>
            <a:spLocks noGrp="1"/>
          </p:cNvSpPr>
          <p:nvPr>
            <p:ph type="title"/>
          </p:nvPr>
        </p:nvSpPr>
        <p:spPr/>
        <p:txBody>
          <a:bodyPr/>
          <a:lstStyle>
            <a:lvl1pPr>
              <a:defRPr>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96D54A78-A974-054E-9F5F-8441C1B19B45}"/>
              </a:ext>
            </a:extLst>
          </p:cNvPr>
          <p:cNvSpPr>
            <a:spLocks noGrp="1"/>
          </p:cNvSpPr>
          <p:nvPr>
            <p:ph idx="1"/>
          </p:nvPr>
        </p:nvSpPr>
        <p:spPr/>
        <p:txBody>
          <a:bodyPr>
            <a:normAutofit/>
          </a:bodyPr>
          <a:lstStyle>
            <a:lvl1pPr>
              <a:buClr>
                <a:srgbClr val="154578"/>
              </a:buClr>
              <a:defRPr sz="2400">
                <a:latin typeface="Tahoma" panose="020B0604030504040204" pitchFamily="34" charset="0"/>
                <a:ea typeface="Tahoma" panose="020B0604030504040204" pitchFamily="34" charset="0"/>
                <a:cs typeface="Tahoma" panose="020B0604030504040204" pitchFamily="34" charset="0"/>
              </a:defRPr>
            </a:lvl1pPr>
            <a:lvl2pPr marL="685800" indent="-228600">
              <a:buClr>
                <a:srgbClr val="154578"/>
              </a:buClr>
              <a:buFont typeface="System Font Regular"/>
              <a:buChar char="‒"/>
              <a:defRPr sz="2400">
                <a:latin typeface="Tahoma" panose="020B0604030504040204" pitchFamily="34" charset="0"/>
                <a:ea typeface="Tahoma" panose="020B0604030504040204" pitchFamily="34" charset="0"/>
                <a:cs typeface="Tahoma" panose="020B0604030504040204" pitchFamily="34" charset="0"/>
              </a:defRPr>
            </a:lvl2pPr>
            <a:lvl3pPr marL="1143000" indent="-228600">
              <a:buClr>
                <a:srgbClr val="154578"/>
              </a:buClr>
              <a:buFont typeface="Courier New" panose="02070309020205020404" pitchFamily="49" charset="0"/>
              <a:buChar char="o"/>
              <a:defRPr sz="2400">
                <a:latin typeface="Tahoma" panose="020B0604030504040204" pitchFamily="34" charset="0"/>
                <a:ea typeface="Tahoma" panose="020B0604030504040204" pitchFamily="34" charset="0"/>
                <a:cs typeface="Tahoma" panose="020B0604030504040204" pitchFamily="34" charset="0"/>
              </a:defRPr>
            </a:lvl3pPr>
            <a:lvl4pPr marL="1600200" indent="-228600">
              <a:buClr>
                <a:srgbClr val="154578"/>
              </a:buClr>
              <a:buFont typeface="Wingdings" pitchFamily="2" charset="2"/>
              <a:buChar char="§"/>
              <a:defRPr sz="2400">
                <a:latin typeface="Tahoma" panose="020B0604030504040204" pitchFamily="34" charset="0"/>
                <a:ea typeface="Tahoma" panose="020B0604030504040204" pitchFamily="34" charset="0"/>
                <a:cs typeface="Tahoma" panose="020B0604030504040204" pitchFamily="34" charset="0"/>
              </a:defRPr>
            </a:lvl4pPr>
            <a:lvl5pPr>
              <a:buClr>
                <a:srgbClr val="154578"/>
              </a:buClr>
              <a:defRPr sz="2400">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503FFD93-FE4D-D84D-B881-E66389239AA7}"/>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dirty="0"/>
          </a:p>
        </p:txBody>
      </p:sp>
      <p:cxnSp>
        <p:nvCxnSpPr>
          <p:cNvPr id="9" name="Straight Connector 8">
            <a:extLst>
              <a:ext uri="{FF2B5EF4-FFF2-40B4-BE49-F238E27FC236}">
                <a16:creationId xmlns:a16="http://schemas.microsoft.com/office/drawing/2014/main" id="{37175014-10F5-3648-8431-EED04F69B866}"/>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D9F3E1E-84EE-8D45-8BC6-C953E7BCA3F3}"/>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dirty="0"/>
          </a:p>
        </p:txBody>
      </p:sp>
      <p:pic>
        <p:nvPicPr>
          <p:cNvPr id="11" name="Picture 10" descr="The DaSy Center">
            <a:extLst>
              <a:ext uri="{FF2B5EF4-FFF2-40B4-BE49-F238E27FC236}">
                <a16:creationId xmlns:a16="http://schemas.microsoft.com/office/drawing/2014/main" id="{F8B000F7-C794-344A-9990-06BB9BAB05EB}"/>
              </a:ext>
            </a:extLst>
          </p:cNvPr>
          <p:cNvPicPr>
            <a:picLocks noChangeAspect="1"/>
          </p:cNvPicPr>
          <p:nvPr userDrawn="1"/>
        </p:nvPicPr>
        <p:blipFill>
          <a:blip r:embed="rId2"/>
          <a:stretch>
            <a:fillRect/>
          </a:stretch>
        </p:blipFill>
        <p:spPr>
          <a:xfrm>
            <a:off x="6772573" y="6051234"/>
            <a:ext cx="2509340" cy="640080"/>
          </a:xfrm>
          <a:prstGeom prst="rect">
            <a:avLst/>
          </a:prstGeom>
        </p:spPr>
      </p:pic>
      <p:pic>
        <p:nvPicPr>
          <p:cNvPr id="12" name="Picture 11" descr="Early Childhood Technical Assistance Center logo">
            <a:extLst>
              <a:ext uri="{FF2B5EF4-FFF2-40B4-BE49-F238E27FC236}">
                <a16:creationId xmlns:a16="http://schemas.microsoft.com/office/drawing/2014/main" id="{2F558FB4-5B53-3943-A9EE-85BED114045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78991" y="6240465"/>
            <a:ext cx="2486025" cy="366790"/>
          </a:xfrm>
          <a:prstGeom prst="rect">
            <a:avLst/>
          </a:prstGeom>
        </p:spPr>
      </p:pic>
    </p:spTree>
    <p:extLst>
      <p:ext uri="{BB962C8B-B14F-4D97-AF65-F5344CB8AC3E}">
        <p14:creationId xmlns:p14="http://schemas.microsoft.com/office/powerpoint/2010/main" val="33203724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D761EDC7-9D99-F748-847D-8BC8146F6C7D}"/>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dirty="0"/>
          </a:p>
        </p:txBody>
      </p:sp>
      <p:sp>
        <p:nvSpPr>
          <p:cNvPr id="5" name="Rectangle 4">
            <a:extLst>
              <a:ext uri="{FF2B5EF4-FFF2-40B4-BE49-F238E27FC236}">
                <a16:creationId xmlns:a16="http://schemas.microsoft.com/office/drawing/2014/main" id="{77AB53C1-60F3-B84B-B1B7-D08E877590D9}"/>
              </a:ext>
            </a:extLst>
          </p:cNvPr>
          <p:cNvSpPr/>
          <p:nvPr userDrawn="1"/>
        </p:nvSpPr>
        <p:spPr>
          <a:xfrm>
            <a:off x="-14284" y="1691320"/>
            <a:ext cx="12206284" cy="40560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6D0B1EF-4F8F-734F-A6F5-4BFA1D3E419D}"/>
              </a:ext>
            </a:extLst>
          </p:cNvPr>
          <p:cNvSpPr>
            <a:spLocks noGrp="1"/>
          </p:cNvSpPr>
          <p:nvPr>
            <p:ph type="title"/>
          </p:nvPr>
        </p:nvSpPr>
        <p:spPr/>
        <p:txBody>
          <a:bodyPr/>
          <a:lstStyle>
            <a:lvl1pPr>
              <a:defRPr>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96D54A78-A974-054E-9F5F-8441C1B19B45}"/>
              </a:ext>
            </a:extLst>
          </p:cNvPr>
          <p:cNvSpPr>
            <a:spLocks noGrp="1"/>
          </p:cNvSpPr>
          <p:nvPr>
            <p:ph idx="1"/>
          </p:nvPr>
        </p:nvSpPr>
        <p:spPr/>
        <p:txBody>
          <a:bodyPr>
            <a:normAutofit/>
          </a:bodyPr>
          <a:lstStyle>
            <a:lvl1pPr>
              <a:buClr>
                <a:srgbClr val="154578"/>
              </a:buClr>
              <a:defRPr sz="2200">
                <a:latin typeface="Tahoma" panose="020B0604030504040204" pitchFamily="34" charset="0"/>
                <a:ea typeface="Tahoma" panose="020B0604030504040204" pitchFamily="34" charset="0"/>
                <a:cs typeface="Tahoma" panose="020B0604030504040204" pitchFamily="34" charset="0"/>
              </a:defRPr>
            </a:lvl1pPr>
            <a:lvl2pPr marL="685800" indent="-228600">
              <a:buClr>
                <a:srgbClr val="154578"/>
              </a:buClr>
              <a:buFont typeface="System Font Regular"/>
              <a:buChar char="‒"/>
              <a:defRPr sz="2200">
                <a:latin typeface="Tahoma" panose="020B0604030504040204" pitchFamily="34" charset="0"/>
                <a:ea typeface="Tahoma" panose="020B0604030504040204" pitchFamily="34" charset="0"/>
                <a:cs typeface="Tahoma" panose="020B0604030504040204" pitchFamily="34" charset="0"/>
              </a:defRPr>
            </a:lvl2pPr>
            <a:lvl3pPr marL="1143000" indent="-228600">
              <a:buClr>
                <a:srgbClr val="154578"/>
              </a:buClr>
              <a:buFont typeface="Courier New" panose="02070309020205020404" pitchFamily="49" charset="0"/>
              <a:buChar char="o"/>
              <a:defRPr sz="2200">
                <a:latin typeface="Tahoma" panose="020B0604030504040204" pitchFamily="34" charset="0"/>
                <a:ea typeface="Tahoma" panose="020B0604030504040204" pitchFamily="34" charset="0"/>
                <a:cs typeface="Tahoma" panose="020B0604030504040204" pitchFamily="34" charset="0"/>
              </a:defRPr>
            </a:lvl3pPr>
            <a:lvl4pPr marL="1600200" indent="-228600">
              <a:buClr>
                <a:srgbClr val="154578"/>
              </a:buClr>
              <a:buFont typeface="Wingdings" pitchFamily="2" charset="2"/>
              <a:buChar char="§"/>
              <a:defRPr sz="2200">
                <a:latin typeface="Tahoma" panose="020B0604030504040204" pitchFamily="34" charset="0"/>
                <a:ea typeface="Tahoma" panose="020B0604030504040204" pitchFamily="34" charset="0"/>
                <a:cs typeface="Tahoma" panose="020B0604030504040204" pitchFamily="34" charset="0"/>
              </a:defRPr>
            </a:lvl4pPr>
            <a:lvl5pPr>
              <a:buClr>
                <a:srgbClr val="154578"/>
              </a:buClr>
              <a:defRPr sz="2200">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503FFD93-FE4D-D84D-B881-E66389239AA7}"/>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dirty="0"/>
          </a:p>
        </p:txBody>
      </p:sp>
      <p:cxnSp>
        <p:nvCxnSpPr>
          <p:cNvPr id="9" name="Straight Connector 8">
            <a:extLst>
              <a:ext uri="{FF2B5EF4-FFF2-40B4-BE49-F238E27FC236}">
                <a16:creationId xmlns:a16="http://schemas.microsoft.com/office/drawing/2014/main" id="{37175014-10F5-3648-8431-EED04F69B866}"/>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D9F3E1E-84EE-8D45-8BC6-C953E7BCA3F3}"/>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dirty="0"/>
          </a:p>
        </p:txBody>
      </p:sp>
      <p:pic>
        <p:nvPicPr>
          <p:cNvPr id="11" name="Picture 10" descr="The DaSy Center">
            <a:extLst>
              <a:ext uri="{FF2B5EF4-FFF2-40B4-BE49-F238E27FC236}">
                <a16:creationId xmlns:a16="http://schemas.microsoft.com/office/drawing/2014/main" id="{3839254C-1BE2-6E4E-9590-230C6D2CA06F}"/>
              </a:ext>
            </a:extLst>
          </p:cNvPr>
          <p:cNvPicPr>
            <a:picLocks noChangeAspect="1"/>
          </p:cNvPicPr>
          <p:nvPr userDrawn="1"/>
        </p:nvPicPr>
        <p:blipFill>
          <a:blip r:embed="rId2"/>
          <a:stretch>
            <a:fillRect/>
          </a:stretch>
        </p:blipFill>
        <p:spPr>
          <a:xfrm>
            <a:off x="6772573" y="6051234"/>
            <a:ext cx="2509340" cy="640080"/>
          </a:xfrm>
          <a:prstGeom prst="rect">
            <a:avLst/>
          </a:prstGeom>
        </p:spPr>
      </p:pic>
      <p:pic>
        <p:nvPicPr>
          <p:cNvPr id="12" name="Picture 11" descr="Early Childhood Technical Assistance Center logo">
            <a:extLst>
              <a:ext uri="{FF2B5EF4-FFF2-40B4-BE49-F238E27FC236}">
                <a16:creationId xmlns:a16="http://schemas.microsoft.com/office/drawing/2014/main" id="{F0F096FF-AF5F-5845-A461-169B7E8C1C7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78991" y="6240465"/>
            <a:ext cx="2486025" cy="366790"/>
          </a:xfrm>
          <a:prstGeom prst="rect">
            <a:avLst/>
          </a:prstGeom>
        </p:spPr>
      </p:pic>
    </p:spTree>
    <p:extLst>
      <p:ext uri="{BB962C8B-B14F-4D97-AF65-F5344CB8AC3E}">
        <p14:creationId xmlns:p14="http://schemas.microsoft.com/office/powerpoint/2010/main" val="38899818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67EE84-FA90-F048-BE34-262D4091903B}"/>
              </a:ext>
            </a:extLst>
          </p:cNvPr>
          <p:cNvSpPr/>
          <p:nvPr userDrawn="1"/>
        </p:nvSpPr>
        <p:spPr>
          <a:xfrm>
            <a:off x="0" y="0"/>
            <a:ext cx="6096000" cy="6858000"/>
          </a:xfrm>
          <a:prstGeom prst="rect">
            <a:avLst/>
          </a:prstGeom>
          <a:solidFill>
            <a:srgbClr val="154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804C3C2-9787-E940-96FB-F9FE96BC97C9}"/>
              </a:ext>
            </a:extLst>
          </p:cNvPr>
          <p:cNvSpPr>
            <a:spLocks noGrp="1"/>
          </p:cNvSpPr>
          <p:nvPr>
            <p:ph type="ctrTitle" hasCustomPrompt="1"/>
          </p:nvPr>
        </p:nvSpPr>
        <p:spPr>
          <a:xfrm>
            <a:off x="485775" y="0"/>
            <a:ext cx="5300664" cy="3255962"/>
          </a:xfrm>
        </p:spPr>
        <p:txBody>
          <a:bodyPr anchor="b">
            <a:normAutofit/>
          </a:bodyPr>
          <a:lstStyle>
            <a:lvl1pPr algn="l">
              <a:defRPr sz="4800">
                <a:solidFill>
                  <a:schemeClr val="bg1"/>
                </a:solidFill>
              </a:defRPr>
            </a:lvl1pPr>
          </a:lstStyle>
          <a:p>
            <a:r>
              <a:rPr lang="en-US" dirty="0"/>
              <a:t>Section Divider</a:t>
            </a:r>
            <a:br>
              <a:rPr lang="en-US" dirty="0"/>
            </a:br>
            <a:r>
              <a:rPr lang="en-US" dirty="0"/>
              <a:t>(Photo optional)</a:t>
            </a:r>
          </a:p>
        </p:txBody>
      </p:sp>
      <p:sp>
        <p:nvSpPr>
          <p:cNvPr id="3" name="Subtitle 2">
            <a:extLst>
              <a:ext uri="{FF2B5EF4-FFF2-40B4-BE49-F238E27FC236}">
                <a16:creationId xmlns:a16="http://schemas.microsoft.com/office/drawing/2014/main" id="{DB02FC7B-BC2F-E046-B777-77C923BDB4BF}"/>
              </a:ext>
            </a:extLst>
          </p:cNvPr>
          <p:cNvSpPr>
            <a:spLocks noGrp="1"/>
          </p:cNvSpPr>
          <p:nvPr>
            <p:ph type="subTitle" idx="1" hasCustomPrompt="1"/>
          </p:nvPr>
        </p:nvSpPr>
        <p:spPr>
          <a:xfrm>
            <a:off x="485774" y="3603627"/>
            <a:ext cx="5300664" cy="1739897"/>
          </a:xfrm>
        </p:spPr>
        <p:txBody>
          <a:bodyPr>
            <a:normAutofit/>
          </a:bodyPr>
          <a:lstStyle>
            <a:lvl1pPr marL="0" indent="0" algn="l">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Subtitle</a:t>
            </a:r>
          </a:p>
        </p:txBody>
      </p:sp>
      <p:sp>
        <p:nvSpPr>
          <p:cNvPr id="8" name="Rectangle 7">
            <a:extLst>
              <a:ext uri="{FF2B5EF4-FFF2-40B4-BE49-F238E27FC236}">
                <a16:creationId xmlns:a16="http://schemas.microsoft.com/office/drawing/2014/main" id="{ABD73571-B3E4-DE42-9902-1FEBA637C67C}"/>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dirty="0"/>
          </a:p>
        </p:txBody>
      </p:sp>
      <p:sp>
        <p:nvSpPr>
          <p:cNvPr id="11" name="Date Placeholder 3">
            <a:extLst>
              <a:ext uri="{FF2B5EF4-FFF2-40B4-BE49-F238E27FC236}">
                <a16:creationId xmlns:a16="http://schemas.microsoft.com/office/drawing/2014/main" id="{7C8EBEBC-955A-7444-8EA4-6958A0085BD5}"/>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solidFill>
                  <a:schemeClr val="bg1"/>
                </a:solidFill>
              </a:rPr>
              <a:pPr/>
              <a:t>‹#›</a:t>
            </a:fld>
            <a:endParaRPr lang="en-US" dirty="0">
              <a:solidFill>
                <a:schemeClr val="bg1"/>
              </a:solidFill>
            </a:endParaRPr>
          </a:p>
        </p:txBody>
      </p:sp>
      <p:pic>
        <p:nvPicPr>
          <p:cNvPr id="12" name="Picture 11">
            <a:extLst>
              <a:ext uri="{FF2B5EF4-FFF2-40B4-BE49-F238E27FC236}">
                <a16:creationId xmlns:a16="http://schemas.microsoft.com/office/drawing/2014/main" id="{074D4C22-E36C-3349-ACAF-E1264D82C093}"/>
              </a:ext>
            </a:extLst>
          </p:cNvPr>
          <p:cNvPicPr>
            <a:picLocks noChangeAspect="1"/>
          </p:cNvPicPr>
          <p:nvPr userDrawn="1"/>
        </p:nvPicPr>
        <p:blipFill>
          <a:blip r:embed="rId2"/>
          <a:stretch>
            <a:fillRect/>
          </a:stretch>
        </p:blipFill>
        <p:spPr>
          <a:xfrm>
            <a:off x="6772573" y="6051234"/>
            <a:ext cx="2509340" cy="640080"/>
          </a:xfrm>
          <a:prstGeom prst="rect">
            <a:avLst/>
          </a:prstGeom>
        </p:spPr>
      </p:pic>
      <p:pic>
        <p:nvPicPr>
          <p:cNvPr id="13" name="Picture 12" descr="Early Childhood Technical Assistance Center logo">
            <a:extLst>
              <a:ext uri="{FF2B5EF4-FFF2-40B4-BE49-F238E27FC236}">
                <a16:creationId xmlns:a16="http://schemas.microsoft.com/office/drawing/2014/main" id="{9818A703-85A6-A54F-A50C-63FC3570A8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78991" y="6240465"/>
            <a:ext cx="2486025" cy="366790"/>
          </a:xfrm>
          <a:prstGeom prst="rect">
            <a:avLst/>
          </a:prstGeom>
        </p:spPr>
      </p:pic>
    </p:spTree>
    <p:extLst>
      <p:ext uri="{BB962C8B-B14F-4D97-AF65-F5344CB8AC3E}">
        <p14:creationId xmlns:p14="http://schemas.microsoft.com/office/powerpoint/2010/main" val="1098197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68447C44-2737-7F42-8E1E-A8E45703F055}"/>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dirty="0"/>
          </a:p>
        </p:txBody>
      </p:sp>
      <p:sp>
        <p:nvSpPr>
          <p:cNvPr id="5" name="Rectangle 4">
            <a:extLst>
              <a:ext uri="{FF2B5EF4-FFF2-40B4-BE49-F238E27FC236}">
                <a16:creationId xmlns:a16="http://schemas.microsoft.com/office/drawing/2014/main" id="{77AB53C1-60F3-B84B-B1B7-D08E877590D9}"/>
              </a:ext>
            </a:extLst>
          </p:cNvPr>
          <p:cNvSpPr/>
          <p:nvPr userDrawn="1"/>
        </p:nvSpPr>
        <p:spPr>
          <a:xfrm>
            <a:off x="-14284" y="1691320"/>
            <a:ext cx="12206284" cy="40560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6D0B1EF-4F8F-734F-A6F5-4BFA1D3E419D}"/>
              </a:ext>
            </a:extLst>
          </p:cNvPr>
          <p:cNvSpPr>
            <a:spLocks noGrp="1"/>
          </p:cNvSpPr>
          <p:nvPr>
            <p:ph type="title" hasCustomPrompt="1"/>
          </p:nvPr>
        </p:nvSpPr>
        <p:spPr/>
        <p:txBody>
          <a:bodyPr/>
          <a:lstStyle>
            <a:lvl1pPr>
              <a:defRPr>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dirty="0"/>
              <a:t>Section Divider 2 (photo optional)</a:t>
            </a:r>
          </a:p>
        </p:txBody>
      </p:sp>
      <p:sp>
        <p:nvSpPr>
          <p:cNvPr id="7" name="Rectangle 6">
            <a:extLst>
              <a:ext uri="{FF2B5EF4-FFF2-40B4-BE49-F238E27FC236}">
                <a16:creationId xmlns:a16="http://schemas.microsoft.com/office/drawing/2014/main" id="{503FFD93-FE4D-D84D-B881-E66389239AA7}"/>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dirty="0"/>
          </a:p>
        </p:txBody>
      </p:sp>
      <p:cxnSp>
        <p:nvCxnSpPr>
          <p:cNvPr id="9" name="Straight Connector 8">
            <a:extLst>
              <a:ext uri="{FF2B5EF4-FFF2-40B4-BE49-F238E27FC236}">
                <a16:creationId xmlns:a16="http://schemas.microsoft.com/office/drawing/2014/main" id="{37175014-10F5-3648-8431-EED04F69B866}"/>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D9F3E1E-84EE-8D45-8BC6-C953E7BCA3F3}"/>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dirty="0"/>
          </a:p>
        </p:txBody>
      </p:sp>
      <p:pic>
        <p:nvPicPr>
          <p:cNvPr id="11" name="Picture 10" descr="The DaSy Center">
            <a:extLst>
              <a:ext uri="{FF2B5EF4-FFF2-40B4-BE49-F238E27FC236}">
                <a16:creationId xmlns:a16="http://schemas.microsoft.com/office/drawing/2014/main" id="{44D3F750-FB2C-6342-AE6A-0AAE11090924}"/>
              </a:ext>
            </a:extLst>
          </p:cNvPr>
          <p:cNvPicPr>
            <a:picLocks noChangeAspect="1"/>
          </p:cNvPicPr>
          <p:nvPr userDrawn="1"/>
        </p:nvPicPr>
        <p:blipFill>
          <a:blip r:embed="rId2"/>
          <a:stretch>
            <a:fillRect/>
          </a:stretch>
        </p:blipFill>
        <p:spPr>
          <a:xfrm>
            <a:off x="6772573" y="6051234"/>
            <a:ext cx="2509340" cy="640080"/>
          </a:xfrm>
          <a:prstGeom prst="rect">
            <a:avLst/>
          </a:prstGeom>
        </p:spPr>
      </p:pic>
      <p:pic>
        <p:nvPicPr>
          <p:cNvPr id="12" name="Picture 11" descr="Early Childhood Technical Assistance Center logo">
            <a:extLst>
              <a:ext uri="{FF2B5EF4-FFF2-40B4-BE49-F238E27FC236}">
                <a16:creationId xmlns:a16="http://schemas.microsoft.com/office/drawing/2014/main" id="{E5559544-E3A8-9D49-B972-E4A9F096936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78991" y="6240465"/>
            <a:ext cx="2486025" cy="366790"/>
          </a:xfrm>
          <a:prstGeom prst="rect">
            <a:avLst/>
          </a:prstGeom>
        </p:spPr>
      </p:pic>
    </p:spTree>
    <p:extLst>
      <p:ext uri="{BB962C8B-B14F-4D97-AF65-F5344CB8AC3E}">
        <p14:creationId xmlns:p14="http://schemas.microsoft.com/office/powerpoint/2010/main" val="17219173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95970-D6F6-774F-BF07-34E938FB6212}"/>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EB59CF2-639E-CA46-9257-7458C4FE3685}"/>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7E909C0-FFFF-DB45-8C73-7D44B50390E3}"/>
              </a:ext>
            </a:extLst>
          </p:cNvPr>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F836D627-FFBF-5F49-8FCD-F2BFAD59D9F1}"/>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dirty="0"/>
          </a:p>
        </p:txBody>
      </p:sp>
      <p:cxnSp>
        <p:nvCxnSpPr>
          <p:cNvPr id="9" name="Straight Connector 8">
            <a:extLst>
              <a:ext uri="{FF2B5EF4-FFF2-40B4-BE49-F238E27FC236}">
                <a16:creationId xmlns:a16="http://schemas.microsoft.com/office/drawing/2014/main" id="{582CD4B0-1D5F-3244-A3CC-C6FD1F68B480}"/>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274121BA-EBB7-FF4E-ACCA-E0998F4C510A}"/>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dirty="0"/>
          </a:p>
        </p:txBody>
      </p:sp>
      <p:sp>
        <p:nvSpPr>
          <p:cNvPr id="12" name="Date Placeholder 3">
            <a:extLst>
              <a:ext uri="{FF2B5EF4-FFF2-40B4-BE49-F238E27FC236}">
                <a16:creationId xmlns:a16="http://schemas.microsoft.com/office/drawing/2014/main" id="{CE4F9A42-37D6-1B47-A882-8E818ECD952E}"/>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dirty="0"/>
          </a:p>
        </p:txBody>
      </p:sp>
      <p:pic>
        <p:nvPicPr>
          <p:cNvPr id="13" name="Picture 12" descr="The DaSy Center">
            <a:extLst>
              <a:ext uri="{FF2B5EF4-FFF2-40B4-BE49-F238E27FC236}">
                <a16:creationId xmlns:a16="http://schemas.microsoft.com/office/drawing/2014/main" id="{AD821B0C-54FE-1941-8509-7196ECCF7DFC}"/>
              </a:ext>
            </a:extLst>
          </p:cNvPr>
          <p:cNvPicPr>
            <a:picLocks noChangeAspect="1"/>
          </p:cNvPicPr>
          <p:nvPr userDrawn="1"/>
        </p:nvPicPr>
        <p:blipFill>
          <a:blip r:embed="rId2"/>
          <a:stretch>
            <a:fillRect/>
          </a:stretch>
        </p:blipFill>
        <p:spPr>
          <a:xfrm>
            <a:off x="6772573" y="6051234"/>
            <a:ext cx="2509340" cy="640080"/>
          </a:xfrm>
          <a:prstGeom prst="rect">
            <a:avLst/>
          </a:prstGeom>
        </p:spPr>
      </p:pic>
      <p:pic>
        <p:nvPicPr>
          <p:cNvPr id="14" name="Picture 13" descr="Early Childhood Technical Assistance Center logo">
            <a:extLst>
              <a:ext uri="{FF2B5EF4-FFF2-40B4-BE49-F238E27FC236}">
                <a16:creationId xmlns:a16="http://schemas.microsoft.com/office/drawing/2014/main" id="{6D9C7F51-6E32-1D4D-A73E-EEE0AC7069B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78991" y="6240465"/>
            <a:ext cx="2486025" cy="366790"/>
          </a:xfrm>
          <a:prstGeom prst="rect">
            <a:avLst/>
          </a:prstGeom>
        </p:spPr>
      </p:pic>
    </p:spTree>
    <p:extLst>
      <p:ext uri="{BB962C8B-B14F-4D97-AF65-F5344CB8AC3E}">
        <p14:creationId xmlns:p14="http://schemas.microsoft.com/office/powerpoint/2010/main" val="1430066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103D5-7581-7446-9BA5-71760341D7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3CCD1C-9DDE-EF4E-9C74-58EC21C04A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FE93F1-5FC8-2F40-81D0-9DAC4B874D35}"/>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239045A-434F-0746-808F-64867B8BE5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2780A1-52E1-BC46-BC31-AC53F2D481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B072E45-4B20-644D-962E-4D6B7A78D9D3}"/>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dirty="0"/>
          </a:p>
        </p:txBody>
      </p:sp>
      <p:cxnSp>
        <p:nvCxnSpPr>
          <p:cNvPr id="11" name="Straight Connector 10">
            <a:extLst>
              <a:ext uri="{FF2B5EF4-FFF2-40B4-BE49-F238E27FC236}">
                <a16:creationId xmlns:a16="http://schemas.microsoft.com/office/drawing/2014/main" id="{3CBBD6CB-057F-D64F-A807-7F441C5CA1BA}"/>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7A421F6-47ED-3C46-9B55-97757160ED76}"/>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dirty="0"/>
          </a:p>
        </p:txBody>
      </p:sp>
      <p:sp>
        <p:nvSpPr>
          <p:cNvPr id="14" name="Date Placeholder 3">
            <a:extLst>
              <a:ext uri="{FF2B5EF4-FFF2-40B4-BE49-F238E27FC236}">
                <a16:creationId xmlns:a16="http://schemas.microsoft.com/office/drawing/2014/main" id="{791FBF0D-7F99-2B4A-887A-CBCBB1894D3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dirty="0"/>
          </a:p>
        </p:txBody>
      </p:sp>
      <p:pic>
        <p:nvPicPr>
          <p:cNvPr id="15" name="Picture 14" descr="The DaSy Center">
            <a:extLst>
              <a:ext uri="{FF2B5EF4-FFF2-40B4-BE49-F238E27FC236}">
                <a16:creationId xmlns:a16="http://schemas.microsoft.com/office/drawing/2014/main" id="{F9A04771-DF75-2647-B050-D8067D4E7397}"/>
              </a:ext>
            </a:extLst>
          </p:cNvPr>
          <p:cNvPicPr>
            <a:picLocks noChangeAspect="1"/>
          </p:cNvPicPr>
          <p:nvPr userDrawn="1"/>
        </p:nvPicPr>
        <p:blipFill>
          <a:blip r:embed="rId2"/>
          <a:stretch>
            <a:fillRect/>
          </a:stretch>
        </p:blipFill>
        <p:spPr>
          <a:xfrm>
            <a:off x="6772573" y="6051234"/>
            <a:ext cx="2509340" cy="640080"/>
          </a:xfrm>
          <a:prstGeom prst="rect">
            <a:avLst/>
          </a:prstGeom>
        </p:spPr>
      </p:pic>
      <p:pic>
        <p:nvPicPr>
          <p:cNvPr id="16" name="Picture 15" descr="Early Childhood Technical Assistance Center logo">
            <a:extLst>
              <a:ext uri="{FF2B5EF4-FFF2-40B4-BE49-F238E27FC236}">
                <a16:creationId xmlns:a16="http://schemas.microsoft.com/office/drawing/2014/main" id="{08C5D52C-11E5-3B41-A9A1-733611CDD00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78991" y="6240465"/>
            <a:ext cx="2486025" cy="366790"/>
          </a:xfrm>
          <a:prstGeom prst="rect">
            <a:avLst/>
          </a:prstGeom>
        </p:spPr>
      </p:pic>
    </p:spTree>
    <p:extLst>
      <p:ext uri="{BB962C8B-B14F-4D97-AF65-F5344CB8AC3E}">
        <p14:creationId xmlns:p14="http://schemas.microsoft.com/office/powerpoint/2010/main" val="37346472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5C43AA-3006-354C-98C1-058D814A2ED1}"/>
              </a:ext>
            </a:extLst>
          </p:cNvPr>
          <p:cNvSpPr/>
          <p:nvPr userDrawn="1"/>
        </p:nvSpPr>
        <p:spPr>
          <a:xfrm>
            <a:off x="-14284" y="0"/>
            <a:ext cx="12206284" cy="6858000"/>
          </a:xfrm>
          <a:prstGeom prst="rect">
            <a:avLst/>
          </a:prstGeom>
          <a:solidFill>
            <a:srgbClr val="154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3">
            <a:extLst>
              <a:ext uri="{FF2B5EF4-FFF2-40B4-BE49-F238E27FC236}">
                <a16:creationId xmlns:a16="http://schemas.microsoft.com/office/drawing/2014/main" id="{3FEB0352-F9D2-B044-A614-D5D3D9482497}"/>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2577287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3FEB0352-F9D2-B044-A614-D5D3D9482497}"/>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42539922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DF9A3-8D34-A442-AB9A-B91240E802D8}"/>
              </a:ext>
            </a:extLst>
          </p:cNvPr>
          <p:cNvSpPr>
            <a:spLocks noGrp="1"/>
          </p:cNvSpPr>
          <p:nvPr>
            <p:ph type="title"/>
          </p:nvPr>
        </p:nvSpPr>
        <p:spPr>
          <a:xfrm>
            <a:off x="839788" y="457200"/>
            <a:ext cx="3932237" cy="1233804"/>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7B64D7-E98E-FD4C-8A40-6B870EBB35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F0CA11-0E82-7E47-8650-31921D8BF2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30D33D83-16A1-B94D-9619-17DE350E462D}"/>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dirty="0"/>
          </a:p>
        </p:txBody>
      </p:sp>
      <p:sp>
        <p:nvSpPr>
          <p:cNvPr id="9" name="Rectangle 8">
            <a:extLst>
              <a:ext uri="{FF2B5EF4-FFF2-40B4-BE49-F238E27FC236}">
                <a16:creationId xmlns:a16="http://schemas.microsoft.com/office/drawing/2014/main" id="{D5E6F029-3380-DA41-B576-60CC4FA826D5}"/>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dirty="0"/>
          </a:p>
        </p:txBody>
      </p:sp>
      <p:sp>
        <p:nvSpPr>
          <p:cNvPr id="12" name="Rectangle 11">
            <a:extLst>
              <a:ext uri="{FF2B5EF4-FFF2-40B4-BE49-F238E27FC236}">
                <a16:creationId xmlns:a16="http://schemas.microsoft.com/office/drawing/2014/main" id="{3506C722-754B-9646-943B-C6D19FAED5F2}"/>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dirty="0"/>
          </a:p>
        </p:txBody>
      </p:sp>
      <p:pic>
        <p:nvPicPr>
          <p:cNvPr id="10" name="Picture 9" descr="The DaSy Center">
            <a:extLst>
              <a:ext uri="{FF2B5EF4-FFF2-40B4-BE49-F238E27FC236}">
                <a16:creationId xmlns:a16="http://schemas.microsoft.com/office/drawing/2014/main" id="{D5C36842-AF9E-7644-805A-449773FAE39A}"/>
              </a:ext>
            </a:extLst>
          </p:cNvPr>
          <p:cNvPicPr>
            <a:picLocks noChangeAspect="1"/>
          </p:cNvPicPr>
          <p:nvPr userDrawn="1"/>
        </p:nvPicPr>
        <p:blipFill>
          <a:blip r:embed="rId2"/>
          <a:stretch>
            <a:fillRect/>
          </a:stretch>
        </p:blipFill>
        <p:spPr>
          <a:xfrm>
            <a:off x="6772573" y="6051234"/>
            <a:ext cx="2509340" cy="640080"/>
          </a:xfrm>
          <a:prstGeom prst="rect">
            <a:avLst/>
          </a:prstGeom>
        </p:spPr>
      </p:pic>
      <p:pic>
        <p:nvPicPr>
          <p:cNvPr id="13" name="Picture 12" descr="Early Childhood Technical Assistance Center logo">
            <a:extLst>
              <a:ext uri="{FF2B5EF4-FFF2-40B4-BE49-F238E27FC236}">
                <a16:creationId xmlns:a16="http://schemas.microsoft.com/office/drawing/2014/main" id="{FDCB4C18-C55C-E14F-B5E5-5152574A74C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78991" y="6240465"/>
            <a:ext cx="2486025" cy="366790"/>
          </a:xfrm>
          <a:prstGeom prst="rect">
            <a:avLst/>
          </a:prstGeom>
        </p:spPr>
      </p:pic>
    </p:spTree>
    <p:extLst>
      <p:ext uri="{BB962C8B-B14F-4D97-AF65-F5344CB8AC3E}">
        <p14:creationId xmlns:p14="http://schemas.microsoft.com/office/powerpoint/2010/main" val="1482173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ver2: ECTA">
    <p:spTree>
      <p:nvGrpSpPr>
        <p:cNvPr id="1" name=""/>
        <p:cNvGrpSpPr/>
        <p:nvPr/>
      </p:nvGrpSpPr>
      <p:grpSpPr>
        <a:xfrm>
          <a:off x="0" y="0"/>
          <a:ext cx="0" cy="0"/>
          <a:chOff x="0" y="0"/>
          <a:chExt cx="0" cy="0"/>
        </a:xfrm>
      </p:grpSpPr>
      <p:cxnSp>
        <p:nvCxnSpPr>
          <p:cNvPr id="7" name="Straight Connector 6"/>
          <p:cNvCxnSpPr/>
          <p:nvPr/>
        </p:nvCxnSpPr>
        <p:spPr>
          <a:xfrm flipV="1">
            <a:off x="571154" y="2743200"/>
            <a:ext cx="11009158" cy="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 name="Picture 7" title="Logo: DaSy">
            <a:extLst>
              <a:ext uri="{FF2B5EF4-FFF2-40B4-BE49-F238E27FC236}">
                <a16:creationId xmlns:a16="http://schemas.microsoft.com/office/drawing/2014/main" id="{C0A80A36-3B90-0A44-96A3-F09C55CDC5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0002" y="964540"/>
            <a:ext cx="2210057" cy="1586849"/>
          </a:xfrm>
          <a:prstGeom prst="rect">
            <a:avLst/>
          </a:prstGeom>
        </p:spPr>
      </p:pic>
      <p:pic>
        <p:nvPicPr>
          <p:cNvPr id="9" name="Picture 8" title="Logo: ECTA">
            <a:extLst>
              <a:ext uri="{FF2B5EF4-FFF2-40B4-BE49-F238E27FC236}">
                <a16:creationId xmlns:a16="http://schemas.microsoft.com/office/drawing/2014/main" id="{ABAE5F31-12CD-8642-8344-62FA90A8B5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782" y="1292081"/>
            <a:ext cx="2937416" cy="1129775"/>
          </a:xfrm>
          <a:prstGeom prst="rect">
            <a:avLst/>
          </a:prstGeom>
        </p:spPr>
      </p:pic>
      <p:sp>
        <p:nvSpPr>
          <p:cNvPr id="3" name="Subtitle 2"/>
          <p:cNvSpPr>
            <a:spLocks noGrp="1"/>
          </p:cNvSpPr>
          <p:nvPr>
            <p:ph type="subTitle" idx="1" hasCustomPrompt="1"/>
          </p:nvPr>
        </p:nvSpPr>
        <p:spPr>
          <a:xfrm>
            <a:off x="571155" y="4588551"/>
            <a:ext cx="11027288" cy="977621"/>
          </a:xfrm>
        </p:spPr>
        <p:txBody>
          <a:bodyPr tIns="91440" bIns="9144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Title 1"/>
          <p:cNvSpPr>
            <a:spLocks noGrp="1"/>
          </p:cNvSpPr>
          <p:nvPr>
            <p:ph type="ctrTitle" hasCustomPrompt="1"/>
          </p:nvPr>
        </p:nvSpPr>
        <p:spPr>
          <a:xfrm>
            <a:off x="571154" y="3063240"/>
            <a:ext cx="11027289" cy="1333500"/>
          </a:xfrm>
        </p:spPr>
        <p:txBody>
          <a:bodyPr bIns="0" anchor="t" anchorCtr="0">
            <a:normAutofit/>
          </a:bodyPr>
          <a:lstStyle>
            <a:lvl1pPr algn="l">
              <a:defRPr sz="3600" cap="none"/>
            </a:lvl1pPr>
          </a:lstStyle>
          <a:p>
            <a:r>
              <a:rPr lang="en-US" dirty="0"/>
              <a:t>Click to edit master title style</a:t>
            </a:r>
          </a:p>
        </p:txBody>
      </p:sp>
    </p:spTree>
    <p:extLst>
      <p:ext uri="{BB962C8B-B14F-4D97-AF65-F5344CB8AC3E}">
        <p14:creationId xmlns:p14="http://schemas.microsoft.com/office/powerpoint/2010/main" val="1617486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2E4B5-8307-A546-8E9F-F5DBD470596B}"/>
              </a:ext>
            </a:extLst>
          </p:cNvPr>
          <p:cNvSpPr>
            <a:spLocks noGrp="1"/>
          </p:cNvSpPr>
          <p:nvPr>
            <p:ph type="title"/>
          </p:nvPr>
        </p:nvSpPr>
        <p:spPr>
          <a:xfrm>
            <a:off x="839788" y="457200"/>
            <a:ext cx="3932237" cy="1233804"/>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5395DF-49A0-5F45-94AB-3900E8582D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EDB567A-A5E4-E04D-A362-E0DA8568AB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E03EBC57-A7C3-D844-840D-A3ABBF74C036}"/>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dirty="0"/>
          </a:p>
        </p:txBody>
      </p:sp>
      <p:sp>
        <p:nvSpPr>
          <p:cNvPr id="11" name="Rectangle 10">
            <a:extLst>
              <a:ext uri="{FF2B5EF4-FFF2-40B4-BE49-F238E27FC236}">
                <a16:creationId xmlns:a16="http://schemas.microsoft.com/office/drawing/2014/main" id="{9FE2ABC8-C21A-6B44-9D8E-5E2C4F7613AB}"/>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dirty="0"/>
          </a:p>
        </p:txBody>
      </p:sp>
      <p:sp>
        <p:nvSpPr>
          <p:cNvPr id="12" name="Date Placeholder 3">
            <a:extLst>
              <a:ext uri="{FF2B5EF4-FFF2-40B4-BE49-F238E27FC236}">
                <a16:creationId xmlns:a16="http://schemas.microsoft.com/office/drawing/2014/main" id="{FAA1E1D3-B500-0048-B59E-E681E97EA97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dirty="0"/>
          </a:p>
        </p:txBody>
      </p:sp>
      <p:pic>
        <p:nvPicPr>
          <p:cNvPr id="9" name="Picture 8" descr="The DaSy Center">
            <a:extLst>
              <a:ext uri="{FF2B5EF4-FFF2-40B4-BE49-F238E27FC236}">
                <a16:creationId xmlns:a16="http://schemas.microsoft.com/office/drawing/2014/main" id="{5A3B85E5-C697-CB4C-94EF-B3053BC2E63C}"/>
              </a:ext>
            </a:extLst>
          </p:cNvPr>
          <p:cNvPicPr>
            <a:picLocks noChangeAspect="1"/>
          </p:cNvPicPr>
          <p:nvPr userDrawn="1"/>
        </p:nvPicPr>
        <p:blipFill>
          <a:blip r:embed="rId2"/>
          <a:stretch>
            <a:fillRect/>
          </a:stretch>
        </p:blipFill>
        <p:spPr>
          <a:xfrm>
            <a:off x="6772573" y="6051234"/>
            <a:ext cx="2509340" cy="640080"/>
          </a:xfrm>
          <a:prstGeom prst="rect">
            <a:avLst/>
          </a:prstGeom>
        </p:spPr>
      </p:pic>
      <p:pic>
        <p:nvPicPr>
          <p:cNvPr id="13" name="Picture 12" descr="Early Childhood Technical Assistance Center logo">
            <a:extLst>
              <a:ext uri="{FF2B5EF4-FFF2-40B4-BE49-F238E27FC236}">
                <a16:creationId xmlns:a16="http://schemas.microsoft.com/office/drawing/2014/main" id="{780AD97B-68D6-4148-95FC-53768E803CB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78991" y="6240465"/>
            <a:ext cx="2486025" cy="366790"/>
          </a:xfrm>
          <a:prstGeom prst="rect">
            <a:avLst/>
          </a:prstGeom>
        </p:spPr>
      </p:pic>
    </p:spTree>
    <p:extLst>
      <p:ext uri="{BB962C8B-B14F-4D97-AF65-F5344CB8AC3E}">
        <p14:creationId xmlns:p14="http://schemas.microsoft.com/office/powerpoint/2010/main" val="27957045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2E4B5-8307-A546-8E9F-F5DBD470596B}"/>
              </a:ext>
            </a:extLst>
          </p:cNvPr>
          <p:cNvSpPr>
            <a:spLocks noGrp="1"/>
          </p:cNvSpPr>
          <p:nvPr>
            <p:ph type="title"/>
          </p:nvPr>
        </p:nvSpPr>
        <p:spPr>
          <a:xfrm>
            <a:off x="7423151" y="458787"/>
            <a:ext cx="3932237" cy="1232217"/>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2EDB567A-A5E4-E04D-A362-E0DA8568AB92}"/>
              </a:ext>
            </a:extLst>
          </p:cNvPr>
          <p:cNvSpPr>
            <a:spLocks noGrp="1"/>
          </p:cNvSpPr>
          <p:nvPr>
            <p:ph type="body" sz="half" idx="2"/>
          </p:nvPr>
        </p:nvSpPr>
        <p:spPr>
          <a:xfrm>
            <a:off x="7423151" y="2058987"/>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E03EBC57-A7C3-D844-840D-A3ABBF74C036}"/>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dirty="0"/>
          </a:p>
        </p:txBody>
      </p:sp>
      <p:sp>
        <p:nvSpPr>
          <p:cNvPr id="11" name="Rectangle 10">
            <a:extLst>
              <a:ext uri="{FF2B5EF4-FFF2-40B4-BE49-F238E27FC236}">
                <a16:creationId xmlns:a16="http://schemas.microsoft.com/office/drawing/2014/main" id="{9FE2ABC8-C21A-6B44-9D8E-5E2C4F7613AB}"/>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dirty="0"/>
          </a:p>
        </p:txBody>
      </p:sp>
      <p:sp>
        <p:nvSpPr>
          <p:cNvPr id="12" name="Date Placeholder 3">
            <a:extLst>
              <a:ext uri="{FF2B5EF4-FFF2-40B4-BE49-F238E27FC236}">
                <a16:creationId xmlns:a16="http://schemas.microsoft.com/office/drawing/2014/main" id="{FAA1E1D3-B500-0048-B59E-E681E97EA97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dirty="0"/>
          </a:p>
        </p:txBody>
      </p:sp>
      <p:sp>
        <p:nvSpPr>
          <p:cNvPr id="9" name="Picture Placeholder 2">
            <a:extLst>
              <a:ext uri="{FF2B5EF4-FFF2-40B4-BE49-F238E27FC236}">
                <a16:creationId xmlns:a16="http://schemas.microsoft.com/office/drawing/2014/main" id="{8D2E7641-E5E6-DA46-BCEF-4F0045838D03}"/>
              </a:ext>
            </a:extLst>
          </p:cNvPr>
          <p:cNvSpPr>
            <a:spLocks noGrp="1"/>
          </p:cNvSpPr>
          <p:nvPr>
            <p:ph type="pic" idx="1"/>
          </p:nvPr>
        </p:nvSpPr>
        <p:spPr>
          <a:xfrm>
            <a:off x="836612" y="996950"/>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pic>
        <p:nvPicPr>
          <p:cNvPr id="13" name="Picture 12" descr="The DaSy Center">
            <a:extLst>
              <a:ext uri="{FF2B5EF4-FFF2-40B4-BE49-F238E27FC236}">
                <a16:creationId xmlns:a16="http://schemas.microsoft.com/office/drawing/2014/main" id="{6B4C5257-1C83-3D47-9996-AA3A3F0946EA}"/>
              </a:ext>
            </a:extLst>
          </p:cNvPr>
          <p:cNvPicPr>
            <a:picLocks noChangeAspect="1"/>
          </p:cNvPicPr>
          <p:nvPr userDrawn="1"/>
        </p:nvPicPr>
        <p:blipFill>
          <a:blip r:embed="rId2"/>
          <a:stretch>
            <a:fillRect/>
          </a:stretch>
        </p:blipFill>
        <p:spPr>
          <a:xfrm>
            <a:off x="6772573" y="6051234"/>
            <a:ext cx="2509340" cy="640080"/>
          </a:xfrm>
          <a:prstGeom prst="rect">
            <a:avLst/>
          </a:prstGeom>
        </p:spPr>
      </p:pic>
      <p:pic>
        <p:nvPicPr>
          <p:cNvPr id="14" name="Picture 13" descr="Early Childhood Technical Assistance Center logo">
            <a:extLst>
              <a:ext uri="{FF2B5EF4-FFF2-40B4-BE49-F238E27FC236}">
                <a16:creationId xmlns:a16="http://schemas.microsoft.com/office/drawing/2014/main" id="{7B6ADCE0-A87D-5C4F-8898-E8CAF74BDCB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78991" y="6240465"/>
            <a:ext cx="2486025" cy="366790"/>
          </a:xfrm>
          <a:prstGeom prst="rect">
            <a:avLst/>
          </a:prstGeom>
        </p:spPr>
      </p:pic>
    </p:spTree>
    <p:extLst>
      <p:ext uri="{BB962C8B-B14F-4D97-AF65-F5344CB8AC3E}">
        <p14:creationId xmlns:p14="http://schemas.microsoft.com/office/powerpoint/2010/main" val="11338679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 ECTA">
    <p:bg>
      <p:bgPr>
        <a:gradFill>
          <a:gsLst>
            <a:gs pos="82000">
              <a:schemeClr val="bg1"/>
            </a:gs>
            <a:gs pos="89000">
              <a:schemeClr val="bg1">
                <a:lumMod val="95000"/>
              </a:schemeClr>
            </a:gs>
          </a:gsLst>
          <a:lin ang="5400000" scaled="1"/>
        </a:gra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5183F405-385F-4347-8627-2FFAC5E4B36E}"/>
              </a:ext>
            </a:extLst>
          </p:cNvPr>
          <p:cNvCxnSpPr>
            <a:cxnSpLocks/>
          </p:cNvCxnSpPr>
          <p:nvPr userDrawn="1"/>
        </p:nvCxnSpPr>
        <p:spPr>
          <a:xfrm flipV="1">
            <a:off x="495300" y="4135995"/>
            <a:ext cx="11103142" cy="1"/>
          </a:xfrm>
          <a:prstGeom prst="line">
            <a:avLst/>
          </a:prstGeom>
          <a:ln w="28575">
            <a:solidFill>
              <a:srgbClr val="39B54A"/>
            </a:solidFill>
          </a:ln>
        </p:spPr>
        <p:style>
          <a:lnRef idx="1">
            <a:schemeClr val="accent1"/>
          </a:lnRef>
          <a:fillRef idx="0">
            <a:schemeClr val="accent1"/>
          </a:fillRef>
          <a:effectRef idx="0">
            <a:schemeClr val="accent1"/>
          </a:effectRef>
          <a:fontRef idx="minor">
            <a:schemeClr val="tx1"/>
          </a:fontRef>
        </p:style>
      </p:cxnSp>
      <p:pic>
        <p:nvPicPr>
          <p:cNvPr id="2" name="Picture 1" title="Logo: Early Childhood Technical Assistance (ECTA) Cen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5300" y="891304"/>
            <a:ext cx="5305312" cy="782751"/>
          </a:xfrm>
          <a:prstGeom prst="rect">
            <a:avLst/>
          </a:prstGeom>
        </p:spPr>
      </p:pic>
      <p:pic>
        <p:nvPicPr>
          <p:cNvPr id="4" name="Picture 3" title="Logo: The Center for IDEA Early Childhood Data Systems (DaSy)">
            <a:extLst>
              <a:ext uri="{FF2B5EF4-FFF2-40B4-BE49-F238E27FC236}">
                <a16:creationId xmlns:a16="http://schemas.microsoft.com/office/drawing/2014/main" id="{593F925B-A6DF-B144-8BF5-61A1B8D83AFB}"/>
              </a:ext>
            </a:extLst>
          </p:cNvPr>
          <p:cNvPicPr>
            <a:picLocks noChangeAspect="1"/>
          </p:cNvPicPr>
          <p:nvPr userDrawn="1"/>
        </p:nvPicPr>
        <p:blipFill>
          <a:blip r:embed="rId3"/>
          <a:stretch>
            <a:fillRect/>
          </a:stretch>
        </p:blipFill>
        <p:spPr>
          <a:xfrm>
            <a:off x="6279052" y="587326"/>
            <a:ext cx="5319390" cy="1202499"/>
          </a:xfrm>
          <a:prstGeom prst="rect">
            <a:avLst/>
          </a:prstGeom>
        </p:spPr>
      </p:pic>
      <p:sp>
        <p:nvSpPr>
          <p:cNvPr id="8" name="Subtitle 2"/>
          <p:cNvSpPr>
            <a:spLocks noGrp="1"/>
          </p:cNvSpPr>
          <p:nvPr>
            <p:ph type="subTitle" idx="1" hasCustomPrompt="1"/>
          </p:nvPr>
        </p:nvSpPr>
        <p:spPr>
          <a:xfrm>
            <a:off x="495300" y="4436836"/>
            <a:ext cx="11103142" cy="1702399"/>
          </a:xfrm>
        </p:spPr>
        <p:txBody>
          <a:bodyPr tIns="91440" bIns="91440" anchor="ctr" anchorCtr="0">
            <a:normAutofit/>
          </a:bodyPr>
          <a:lstStyle>
            <a:lvl1pPr marL="0" indent="0" algn="l">
              <a:buNone/>
              <a:defRPr sz="24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itle 1"/>
          <p:cNvSpPr>
            <a:spLocks noGrp="1"/>
          </p:cNvSpPr>
          <p:nvPr>
            <p:ph type="ctrTitle" hasCustomPrompt="1"/>
          </p:nvPr>
        </p:nvSpPr>
        <p:spPr>
          <a:xfrm>
            <a:off x="495300" y="1993311"/>
            <a:ext cx="11103142" cy="1841842"/>
          </a:xfrm>
        </p:spPr>
        <p:txBody>
          <a:bodyPr bIns="0" anchor="b">
            <a:normAutofit/>
          </a:bodyPr>
          <a:lstStyle>
            <a:lvl1pPr algn="l">
              <a:defRPr sz="5400" b="0" cap="none">
                <a:solidFill>
                  <a:schemeClr val="accent5">
                    <a:lumMod val="75000"/>
                  </a:schemeClr>
                </a:solidFill>
              </a:defRPr>
            </a:lvl1pPr>
          </a:lstStyle>
          <a:p>
            <a:r>
              <a:rPr lang="en-US"/>
              <a:t>Click to edit master title style</a:t>
            </a:r>
          </a:p>
        </p:txBody>
      </p:sp>
    </p:spTree>
    <p:extLst>
      <p:ext uri="{BB962C8B-B14F-4D97-AF65-F5344CB8AC3E}">
        <p14:creationId xmlns:p14="http://schemas.microsoft.com/office/powerpoint/2010/main" val="18955679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ver: DaSy">
    <p:bg>
      <p:bgPr>
        <a:gradFill>
          <a:gsLst>
            <a:gs pos="82000">
              <a:schemeClr val="bg1"/>
            </a:gs>
            <a:gs pos="89000">
              <a:schemeClr val="bg1">
                <a:lumMod val="95000"/>
              </a:schemeClr>
            </a:gs>
          </a:gsLst>
          <a:lin ang="5400000" scaled="1"/>
        </a:gra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51334B48-82A9-CF47-99E7-279285FAC58A}"/>
              </a:ext>
            </a:extLst>
          </p:cNvPr>
          <p:cNvCxnSpPr>
            <a:cxnSpLocks/>
          </p:cNvCxnSpPr>
          <p:nvPr userDrawn="1"/>
        </p:nvCxnSpPr>
        <p:spPr>
          <a:xfrm flipV="1">
            <a:off x="495300" y="4135995"/>
            <a:ext cx="11103142" cy="1"/>
          </a:xfrm>
          <a:prstGeom prst="line">
            <a:avLst/>
          </a:prstGeom>
          <a:ln w="28575">
            <a:solidFill>
              <a:srgbClr val="39B54A"/>
            </a:solidFill>
          </a:ln>
        </p:spPr>
        <p:style>
          <a:lnRef idx="1">
            <a:schemeClr val="accent1"/>
          </a:lnRef>
          <a:fillRef idx="0">
            <a:schemeClr val="accent1"/>
          </a:fillRef>
          <a:effectRef idx="0">
            <a:schemeClr val="accent1"/>
          </a:effectRef>
          <a:fontRef idx="minor">
            <a:schemeClr val="tx1"/>
          </a:fontRef>
        </p:style>
      </p:cxnSp>
      <p:pic>
        <p:nvPicPr>
          <p:cNvPr id="14" name="Picture 13" title="Logo: Early Childhood Technical Assistance (ECTA) Center">
            <a:extLst>
              <a:ext uri="{FF2B5EF4-FFF2-40B4-BE49-F238E27FC236}">
                <a16:creationId xmlns:a16="http://schemas.microsoft.com/office/drawing/2014/main" id="{C896FB86-43F6-CE40-B89B-A5E05498E9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3130" y="891304"/>
            <a:ext cx="5305312" cy="782751"/>
          </a:xfrm>
          <a:prstGeom prst="rect">
            <a:avLst/>
          </a:prstGeom>
        </p:spPr>
      </p:pic>
      <p:pic>
        <p:nvPicPr>
          <p:cNvPr id="15" name="Picture 14" title="Logo: The Center for IDEA Early Childhood Data Systems (DaSy)">
            <a:extLst>
              <a:ext uri="{FF2B5EF4-FFF2-40B4-BE49-F238E27FC236}">
                <a16:creationId xmlns:a16="http://schemas.microsoft.com/office/drawing/2014/main" id="{040FF9C1-73D0-2742-9053-7A2DA44C370C}"/>
              </a:ext>
            </a:extLst>
          </p:cNvPr>
          <p:cNvPicPr>
            <a:picLocks noChangeAspect="1"/>
          </p:cNvPicPr>
          <p:nvPr userDrawn="1"/>
        </p:nvPicPr>
        <p:blipFill>
          <a:blip r:embed="rId3"/>
          <a:stretch>
            <a:fillRect/>
          </a:stretch>
        </p:blipFill>
        <p:spPr>
          <a:xfrm>
            <a:off x="495300" y="587326"/>
            <a:ext cx="5319390" cy="1202499"/>
          </a:xfrm>
          <a:prstGeom prst="rect">
            <a:avLst/>
          </a:prstGeom>
        </p:spPr>
      </p:pic>
      <p:sp>
        <p:nvSpPr>
          <p:cNvPr id="8" name="Subtitle 2">
            <a:extLst>
              <a:ext uri="{FF2B5EF4-FFF2-40B4-BE49-F238E27FC236}">
                <a16:creationId xmlns:a16="http://schemas.microsoft.com/office/drawing/2014/main" id="{8761A80A-1896-1341-AB24-ABE0BB635E64}"/>
              </a:ext>
            </a:extLst>
          </p:cNvPr>
          <p:cNvSpPr>
            <a:spLocks noGrp="1"/>
          </p:cNvSpPr>
          <p:nvPr>
            <p:ph type="subTitle" idx="1" hasCustomPrompt="1"/>
          </p:nvPr>
        </p:nvSpPr>
        <p:spPr>
          <a:xfrm>
            <a:off x="495300" y="4436836"/>
            <a:ext cx="11103142" cy="1702399"/>
          </a:xfrm>
        </p:spPr>
        <p:txBody>
          <a:bodyPr tIns="91440" bIns="91440" anchor="ctr" anchorCtr="0">
            <a:normAutofit/>
          </a:bodyPr>
          <a:lstStyle>
            <a:lvl1pPr marL="0" indent="0" algn="l">
              <a:buNone/>
              <a:defRPr sz="24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itle 1">
            <a:extLst>
              <a:ext uri="{FF2B5EF4-FFF2-40B4-BE49-F238E27FC236}">
                <a16:creationId xmlns:a16="http://schemas.microsoft.com/office/drawing/2014/main" id="{913B8F30-4749-634F-BCF0-D0A3B22CB2D1}"/>
              </a:ext>
            </a:extLst>
          </p:cNvPr>
          <p:cNvSpPr>
            <a:spLocks noGrp="1"/>
          </p:cNvSpPr>
          <p:nvPr>
            <p:ph type="ctrTitle" hasCustomPrompt="1"/>
          </p:nvPr>
        </p:nvSpPr>
        <p:spPr>
          <a:xfrm>
            <a:off x="495300" y="1993311"/>
            <a:ext cx="11103142" cy="1841842"/>
          </a:xfrm>
        </p:spPr>
        <p:txBody>
          <a:bodyPr bIns="0" anchor="b">
            <a:normAutofit/>
          </a:bodyPr>
          <a:lstStyle>
            <a:lvl1pPr algn="l">
              <a:defRPr sz="5400" b="0" cap="none"/>
            </a:lvl1pPr>
          </a:lstStyle>
          <a:p>
            <a:r>
              <a:rPr lang="en-US"/>
              <a:t>Click to edit master title style</a:t>
            </a:r>
          </a:p>
        </p:txBody>
      </p:sp>
    </p:spTree>
    <p:extLst>
      <p:ext uri="{BB962C8B-B14F-4D97-AF65-F5344CB8AC3E}">
        <p14:creationId xmlns:p14="http://schemas.microsoft.com/office/powerpoint/2010/main" val="23138805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ver2: ECTA">
    <p:spTree>
      <p:nvGrpSpPr>
        <p:cNvPr id="1" name=""/>
        <p:cNvGrpSpPr/>
        <p:nvPr/>
      </p:nvGrpSpPr>
      <p:grpSpPr>
        <a:xfrm>
          <a:off x="0" y="0"/>
          <a:ext cx="0" cy="0"/>
          <a:chOff x="0" y="0"/>
          <a:chExt cx="0" cy="0"/>
        </a:xfrm>
      </p:grpSpPr>
      <p:cxnSp>
        <p:nvCxnSpPr>
          <p:cNvPr id="7" name="Straight Connector 6"/>
          <p:cNvCxnSpPr/>
          <p:nvPr userDrawn="1"/>
        </p:nvCxnSpPr>
        <p:spPr>
          <a:xfrm flipV="1">
            <a:off x="571154" y="2743200"/>
            <a:ext cx="11009158" cy="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 name="Picture 7" title="Logo: DaSy">
            <a:extLst>
              <a:ext uri="{FF2B5EF4-FFF2-40B4-BE49-F238E27FC236}">
                <a16:creationId xmlns:a16="http://schemas.microsoft.com/office/drawing/2014/main" id="{C0A80A36-3B90-0A44-96A3-F09C55CDC5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0002" y="964540"/>
            <a:ext cx="2210057" cy="1586849"/>
          </a:xfrm>
          <a:prstGeom prst="rect">
            <a:avLst/>
          </a:prstGeom>
        </p:spPr>
      </p:pic>
      <p:pic>
        <p:nvPicPr>
          <p:cNvPr id="9" name="Picture 8" title="Logo: ECTA">
            <a:extLst>
              <a:ext uri="{FF2B5EF4-FFF2-40B4-BE49-F238E27FC236}">
                <a16:creationId xmlns:a16="http://schemas.microsoft.com/office/drawing/2014/main" id="{ABAE5F31-12CD-8642-8344-62FA90A8B5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2782" y="1292081"/>
            <a:ext cx="2937416" cy="1129775"/>
          </a:xfrm>
          <a:prstGeom prst="rect">
            <a:avLst/>
          </a:prstGeom>
        </p:spPr>
      </p:pic>
      <p:sp>
        <p:nvSpPr>
          <p:cNvPr id="3" name="Subtitle 2"/>
          <p:cNvSpPr>
            <a:spLocks noGrp="1"/>
          </p:cNvSpPr>
          <p:nvPr>
            <p:ph type="subTitle" idx="1" hasCustomPrompt="1"/>
          </p:nvPr>
        </p:nvSpPr>
        <p:spPr>
          <a:xfrm>
            <a:off x="571155" y="4588551"/>
            <a:ext cx="11027288" cy="977621"/>
          </a:xfrm>
        </p:spPr>
        <p:txBody>
          <a:bodyPr tIns="91440" bIns="9144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p:cNvSpPr>
            <a:spLocks noGrp="1"/>
          </p:cNvSpPr>
          <p:nvPr>
            <p:ph type="ctrTitle" hasCustomPrompt="1"/>
          </p:nvPr>
        </p:nvSpPr>
        <p:spPr>
          <a:xfrm>
            <a:off x="571154" y="3063240"/>
            <a:ext cx="11027289" cy="1333500"/>
          </a:xfrm>
        </p:spPr>
        <p:txBody>
          <a:bodyPr bIns="0" anchor="t" anchorCtr="0">
            <a:normAutofit/>
          </a:bodyPr>
          <a:lstStyle>
            <a:lvl1pPr algn="l">
              <a:defRPr sz="3600" cap="none"/>
            </a:lvl1pPr>
          </a:lstStyle>
          <a:p>
            <a:r>
              <a:rPr lang="en-US"/>
              <a:t>Click to edit master title style</a:t>
            </a:r>
          </a:p>
        </p:txBody>
      </p:sp>
    </p:spTree>
    <p:extLst>
      <p:ext uri="{BB962C8B-B14F-4D97-AF65-F5344CB8AC3E}">
        <p14:creationId xmlns:p14="http://schemas.microsoft.com/office/powerpoint/2010/main" val="4582226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ver2: DaSy">
    <p:spTree>
      <p:nvGrpSpPr>
        <p:cNvPr id="1" name=""/>
        <p:cNvGrpSpPr/>
        <p:nvPr/>
      </p:nvGrpSpPr>
      <p:grpSpPr>
        <a:xfrm>
          <a:off x="0" y="0"/>
          <a:ext cx="0" cy="0"/>
          <a:chOff x="0" y="0"/>
          <a:chExt cx="0" cy="0"/>
        </a:xfrm>
      </p:grpSpPr>
      <p:cxnSp>
        <p:nvCxnSpPr>
          <p:cNvPr id="7" name="Straight Connector 6"/>
          <p:cNvCxnSpPr/>
          <p:nvPr userDrawn="1"/>
        </p:nvCxnSpPr>
        <p:spPr>
          <a:xfrm flipV="1">
            <a:off x="571154" y="2743200"/>
            <a:ext cx="11009158" cy="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9" name="Picture 8" title="Logo: ECTA">
            <a:extLst>
              <a:ext uri="{FF2B5EF4-FFF2-40B4-BE49-F238E27FC236}">
                <a16:creationId xmlns:a16="http://schemas.microsoft.com/office/drawing/2014/main" id="{ABAE5F31-12CD-8642-8344-62FA90A8B5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46518" y="1292081"/>
            <a:ext cx="2937416" cy="1129775"/>
          </a:xfrm>
          <a:prstGeom prst="rect">
            <a:avLst/>
          </a:prstGeom>
        </p:spPr>
      </p:pic>
      <p:pic>
        <p:nvPicPr>
          <p:cNvPr id="8" name="Picture 7" title="Logo: DaSy">
            <a:extLst>
              <a:ext uri="{FF2B5EF4-FFF2-40B4-BE49-F238E27FC236}">
                <a16:creationId xmlns:a16="http://schemas.microsoft.com/office/drawing/2014/main" id="{C0A80A36-3B90-0A44-96A3-F09C55CDC5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6461" y="964540"/>
            <a:ext cx="2210057" cy="1586849"/>
          </a:xfrm>
          <a:prstGeom prst="rect">
            <a:avLst/>
          </a:prstGeom>
        </p:spPr>
      </p:pic>
      <p:sp>
        <p:nvSpPr>
          <p:cNvPr id="3" name="Subtitle 2"/>
          <p:cNvSpPr>
            <a:spLocks noGrp="1"/>
          </p:cNvSpPr>
          <p:nvPr>
            <p:ph type="subTitle" idx="1" hasCustomPrompt="1"/>
          </p:nvPr>
        </p:nvSpPr>
        <p:spPr>
          <a:xfrm>
            <a:off x="571155" y="4588551"/>
            <a:ext cx="11027288" cy="977621"/>
          </a:xfrm>
        </p:spPr>
        <p:txBody>
          <a:bodyPr tIns="91440" bIns="9144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p:cNvSpPr>
            <a:spLocks noGrp="1"/>
          </p:cNvSpPr>
          <p:nvPr>
            <p:ph type="ctrTitle" hasCustomPrompt="1"/>
          </p:nvPr>
        </p:nvSpPr>
        <p:spPr>
          <a:xfrm>
            <a:off x="571154" y="3063240"/>
            <a:ext cx="11027289" cy="1333500"/>
          </a:xfrm>
        </p:spPr>
        <p:txBody>
          <a:bodyPr bIns="0" anchor="t" anchorCtr="0">
            <a:normAutofit/>
          </a:bodyPr>
          <a:lstStyle>
            <a:lvl1pPr algn="l">
              <a:defRPr sz="3600" cap="none"/>
            </a:lvl1pPr>
          </a:lstStyle>
          <a:p>
            <a:r>
              <a:rPr lang="en-US"/>
              <a:t>Click to edit master title style</a:t>
            </a:r>
          </a:p>
        </p:txBody>
      </p:sp>
    </p:spTree>
    <p:extLst>
      <p:ext uri="{BB962C8B-B14F-4D97-AF65-F5344CB8AC3E}">
        <p14:creationId xmlns:p14="http://schemas.microsoft.com/office/powerpoint/2010/main" val="14277873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Cover3: ECTA">
    <p:spTree>
      <p:nvGrpSpPr>
        <p:cNvPr id="1" name=""/>
        <p:cNvGrpSpPr/>
        <p:nvPr/>
      </p:nvGrpSpPr>
      <p:grpSpPr>
        <a:xfrm>
          <a:off x="0" y="0"/>
          <a:ext cx="0" cy="0"/>
          <a:chOff x="0" y="0"/>
          <a:chExt cx="0" cy="0"/>
        </a:xfrm>
      </p:grpSpPr>
      <p:cxnSp>
        <p:nvCxnSpPr>
          <p:cNvPr id="7" name="Straight Connector 6"/>
          <p:cNvCxnSpPr/>
          <p:nvPr userDrawn="1"/>
        </p:nvCxnSpPr>
        <p:spPr>
          <a:xfrm flipV="1">
            <a:off x="3497580" y="802299"/>
            <a:ext cx="0" cy="466124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4" name="Picture 13" title="Logo: DaSy"/>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8035" y="2273883"/>
            <a:ext cx="2392815" cy="1718072"/>
          </a:xfrm>
          <a:prstGeom prst="rect">
            <a:avLst/>
          </a:prstGeom>
        </p:spPr>
      </p:pic>
      <p:pic>
        <p:nvPicPr>
          <p:cNvPr id="9" name="Picture 8" title="Logo: ECTA"/>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2841" y="720762"/>
            <a:ext cx="2937416" cy="1129775"/>
          </a:xfrm>
          <a:prstGeom prst="rect">
            <a:avLst/>
          </a:prstGeom>
        </p:spPr>
      </p:pic>
      <p:sp>
        <p:nvSpPr>
          <p:cNvPr id="3" name="Subtitle 2"/>
          <p:cNvSpPr>
            <a:spLocks noGrp="1"/>
          </p:cNvSpPr>
          <p:nvPr>
            <p:ph type="subTitle" idx="1" hasCustomPrompt="1"/>
          </p:nvPr>
        </p:nvSpPr>
        <p:spPr>
          <a:xfrm>
            <a:off x="3821723" y="3761141"/>
            <a:ext cx="7776719" cy="1702399"/>
          </a:xfrm>
        </p:spPr>
        <p:txBody>
          <a:bodyPr tIns="91440" bIns="91440" anchor="ctr" anchorCtr="0">
            <a:normAutofit/>
          </a:bodyPr>
          <a:lstStyle>
            <a:lvl1pPr marL="0" indent="0" algn="l">
              <a:buNone/>
              <a:defRPr sz="24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p:cNvSpPr>
            <a:spLocks noGrp="1"/>
          </p:cNvSpPr>
          <p:nvPr>
            <p:ph type="ctrTitle" hasCustomPrompt="1"/>
          </p:nvPr>
        </p:nvSpPr>
        <p:spPr>
          <a:xfrm>
            <a:off x="3821723" y="802298"/>
            <a:ext cx="7776720" cy="2541431"/>
          </a:xfrm>
        </p:spPr>
        <p:txBody>
          <a:bodyPr bIns="0" anchor="b">
            <a:normAutofit/>
          </a:bodyPr>
          <a:lstStyle>
            <a:lvl1pPr algn="l">
              <a:defRPr sz="6600" cap="none">
                <a:solidFill>
                  <a:srgbClr val="104578"/>
                </a:solidFill>
              </a:defRPr>
            </a:lvl1pPr>
          </a:lstStyle>
          <a:p>
            <a:r>
              <a:rPr lang="en-US"/>
              <a:t>Click to edit master title style</a:t>
            </a:r>
          </a:p>
        </p:txBody>
      </p:sp>
    </p:spTree>
    <p:extLst>
      <p:ext uri="{BB962C8B-B14F-4D97-AF65-F5344CB8AC3E}">
        <p14:creationId xmlns:p14="http://schemas.microsoft.com/office/powerpoint/2010/main" val="19902956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Cover3: DaSy">
    <p:spTree>
      <p:nvGrpSpPr>
        <p:cNvPr id="1" name=""/>
        <p:cNvGrpSpPr/>
        <p:nvPr/>
      </p:nvGrpSpPr>
      <p:grpSpPr>
        <a:xfrm>
          <a:off x="0" y="0"/>
          <a:ext cx="0" cy="0"/>
          <a:chOff x="0" y="0"/>
          <a:chExt cx="0" cy="0"/>
        </a:xfrm>
      </p:grpSpPr>
      <p:cxnSp>
        <p:nvCxnSpPr>
          <p:cNvPr id="7" name="Straight Connector 6"/>
          <p:cNvCxnSpPr/>
          <p:nvPr userDrawn="1"/>
        </p:nvCxnSpPr>
        <p:spPr>
          <a:xfrm flipV="1">
            <a:off x="3497580" y="802299"/>
            <a:ext cx="0" cy="4661241"/>
          </a:xfrm>
          <a:prstGeom prst="line">
            <a:avLst/>
          </a:prstGeom>
          <a:ln w="28575">
            <a:solidFill>
              <a:srgbClr val="39B54A"/>
            </a:solidFill>
          </a:ln>
        </p:spPr>
        <p:style>
          <a:lnRef idx="1">
            <a:schemeClr val="accent1"/>
          </a:lnRef>
          <a:fillRef idx="0">
            <a:schemeClr val="accent1"/>
          </a:fillRef>
          <a:effectRef idx="0">
            <a:schemeClr val="accent1"/>
          </a:effectRef>
          <a:fontRef idx="minor">
            <a:schemeClr val="tx1"/>
          </a:fontRef>
        </p:style>
      </p:cxnSp>
      <p:pic>
        <p:nvPicPr>
          <p:cNvPr id="8" name="Picture 7" title="Logo: DaSy">
            <a:extLst>
              <a:ext uri="{FF2B5EF4-FFF2-40B4-BE49-F238E27FC236}">
                <a16:creationId xmlns:a16="http://schemas.microsoft.com/office/drawing/2014/main" id="{B5B02B17-5D97-2644-97C5-C061AB48C6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8035" y="802298"/>
            <a:ext cx="2392815" cy="1718072"/>
          </a:xfrm>
          <a:prstGeom prst="rect">
            <a:avLst/>
          </a:prstGeom>
        </p:spPr>
      </p:pic>
      <p:pic>
        <p:nvPicPr>
          <p:cNvPr id="9" name="Picture 8" title="Logo: ECTA">
            <a:extLst>
              <a:ext uri="{FF2B5EF4-FFF2-40B4-BE49-F238E27FC236}">
                <a16:creationId xmlns:a16="http://schemas.microsoft.com/office/drawing/2014/main" id="{71B0B65B-83C5-6A40-8F3D-059E802235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2841" y="2715774"/>
            <a:ext cx="2937416" cy="1129775"/>
          </a:xfrm>
          <a:prstGeom prst="rect">
            <a:avLst/>
          </a:prstGeom>
        </p:spPr>
      </p:pic>
      <p:sp>
        <p:nvSpPr>
          <p:cNvPr id="3" name="Subtitle 2"/>
          <p:cNvSpPr>
            <a:spLocks noGrp="1"/>
          </p:cNvSpPr>
          <p:nvPr>
            <p:ph type="subTitle" idx="1" hasCustomPrompt="1"/>
          </p:nvPr>
        </p:nvSpPr>
        <p:spPr>
          <a:xfrm>
            <a:off x="3821723" y="3761141"/>
            <a:ext cx="7776719" cy="1702399"/>
          </a:xfrm>
        </p:spPr>
        <p:txBody>
          <a:bodyPr tIns="91440" bIns="91440" anchor="ctr" anchorCtr="0">
            <a:normAutofit/>
          </a:bodyPr>
          <a:lstStyle>
            <a:lvl1pPr marL="0" indent="0" algn="l">
              <a:buNone/>
              <a:defRPr sz="24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p:cNvSpPr>
            <a:spLocks noGrp="1"/>
          </p:cNvSpPr>
          <p:nvPr>
            <p:ph type="ctrTitle" hasCustomPrompt="1"/>
          </p:nvPr>
        </p:nvSpPr>
        <p:spPr>
          <a:xfrm>
            <a:off x="3821723" y="802298"/>
            <a:ext cx="7776720" cy="2541431"/>
          </a:xfrm>
        </p:spPr>
        <p:txBody>
          <a:bodyPr bIns="0" anchor="b">
            <a:normAutofit/>
          </a:bodyPr>
          <a:lstStyle>
            <a:lvl1pPr algn="l">
              <a:defRPr sz="6600" cap="none"/>
            </a:lvl1pPr>
          </a:lstStyle>
          <a:p>
            <a:r>
              <a:rPr lang="en-US"/>
              <a:t>Click to edit master title style</a:t>
            </a:r>
          </a:p>
        </p:txBody>
      </p:sp>
    </p:spTree>
    <p:extLst>
      <p:ext uri="{BB962C8B-B14F-4D97-AF65-F5344CB8AC3E}">
        <p14:creationId xmlns:p14="http://schemas.microsoft.com/office/powerpoint/2010/main" val="32167972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No Logos">
    <p:spTree>
      <p:nvGrpSpPr>
        <p:cNvPr id="1" name=""/>
        <p:cNvGrpSpPr/>
        <p:nvPr/>
      </p:nvGrpSpPr>
      <p:grpSpPr>
        <a:xfrm>
          <a:off x="0" y="0"/>
          <a:ext cx="0" cy="0"/>
          <a:chOff x="0" y="0"/>
          <a:chExt cx="0" cy="0"/>
        </a:xfrm>
      </p:grpSpPr>
      <p:cxnSp>
        <p:nvCxnSpPr>
          <p:cNvPr id="8" name="Straight Connector 7"/>
          <p:cNvCxnSpPr/>
          <p:nvPr userDrawn="1"/>
        </p:nvCxnSpPr>
        <p:spPr>
          <a:xfrm>
            <a:off x="1941533" y="3713663"/>
            <a:ext cx="8299747" cy="0"/>
          </a:xfrm>
          <a:prstGeom prst="line">
            <a:avLst/>
          </a:prstGeom>
          <a:ln w="28575">
            <a:solidFill>
              <a:srgbClr val="39B54A"/>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1941679" y="3949888"/>
            <a:ext cx="8287544"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p:cNvSpPr>
            <a:spLocks noGrp="1"/>
          </p:cNvSpPr>
          <p:nvPr>
            <p:ph type="title" hasCustomPrompt="1"/>
          </p:nvPr>
        </p:nvSpPr>
        <p:spPr>
          <a:xfrm>
            <a:off x="1941533" y="1609738"/>
            <a:ext cx="8299747" cy="1887950"/>
          </a:xfrm>
        </p:spPr>
        <p:txBody>
          <a:bodyPr anchor="b">
            <a:normAutofit/>
          </a:bodyPr>
          <a:lstStyle>
            <a:lvl1pPr algn="ctr">
              <a:defRPr sz="3600" cap="none"/>
            </a:lvl1pPr>
          </a:lstStyle>
          <a:p>
            <a:r>
              <a:rPr lang="en-US"/>
              <a:t>Click to edit master title style</a:t>
            </a:r>
          </a:p>
        </p:txBody>
      </p:sp>
    </p:spTree>
    <p:extLst>
      <p:ext uri="{BB962C8B-B14F-4D97-AF65-F5344CB8AC3E}">
        <p14:creationId xmlns:p14="http://schemas.microsoft.com/office/powerpoint/2010/main" val="34571976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Content: ECTA">
    <p:spTree>
      <p:nvGrpSpPr>
        <p:cNvPr id="1" name=""/>
        <p:cNvGrpSpPr/>
        <p:nvPr/>
      </p:nvGrpSpPr>
      <p:grpSpPr>
        <a:xfrm>
          <a:off x="0" y="0"/>
          <a:ext cx="0" cy="0"/>
          <a:chOff x="0" y="0"/>
          <a:chExt cx="0" cy="0"/>
        </a:xfrm>
      </p:grpSpPr>
      <p:pic>
        <p:nvPicPr>
          <p:cNvPr id="8" name="Picture 7" title="Logo: DaSy">
            <a:extLst>
              <a:ext uri="{FF2B5EF4-FFF2-40B4-BE49-F238E27FC236}">
                <a16:creationId xmlns:a16="http://schemas.microsoft.com/office/drawing/2014/main" id="{E119EBA2-A20F-F444-BAF3-F0B1372CFA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464" y="6127771"/>
            <a:ext cx="895911" cy="643275"/>
          </a:xfrm>
          <a:prstGeom prst="rect">
            <a:avLst/>
          </a:prstGeom>
        </p:spPr>
      </p:pic>
      <p:pic>
        <p:nvPicPr>
          <p:cNvPr id="9" name="Picture 8" title="Logo: ECTA">
            <a:extLst>
              <a:ext uri="{FF2B5EF4-FFF2-40B4-BE49-F238E27FC236}">
                <a16:creationId xmlns:a16="http://schemas.microsoft.com/office/drawing/2014/main" id="{2B16A54A-755C-A442-BD08-132F837F29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9012" y="6250394"/>
            <a:ext cx="1190767" cy="457987"/>
          </a:xfrm>
          <a:prstGeom prst="rect">
            <a:avLst/>
          </a:prstGeom>
        </p:spPr>
      </p:pic>
      <p:sp>
        <p:nvSpPr>
          <p:cNvPr id="11" name="Slide Number Placeholder 5">
            <a:extLst>
              <a:ext uri="{FF2B5EF4-FFF2-40B4-BE49-F238E27FC236}">
                <a16:creationId xmlns:a16="http://schemas.microsoft.com/office/drawing/2014/main" id="{D32A7D1F-55B1-8F42-9218-AFF4F6DB44DB}"/>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0" name="Footer Placeholder 4">
            <a:extLst>
              <a:ext uri="{FF2B5EF4-FFF2-40B4-BE49-F238E27FC236}">
                <a16:creationId xmlns:a16="http://schemas.microsoft.com/office/drawing/2014/main" id="{65A037DF-05AD-7B4D-A7ED-3FAE44DBCF0D}"/>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3" name="Content Placeholder 2"/>
          <p:cNvSpPr>
            <a:spLocks noGrp="1"/>
          </p:cNvSpPr>
          <p:nvPr>
            <p:ph idx="1"/>
          </p:nvPr>
        </p:nvSpPr>
        <p:spPr>
          <a:xfrm>
            <a:off x="587829" y="1368358"/>
            <a:ext cx="11005457" cy="447780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2739052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ver2: DaSy">
    <p:spTree>
      <p:nvGrpSpPr>
        <p:cNvPr id="1" name=""/>
        <p:cNvGrpSpPr/>
        <p:nvPr/>
      </p:nvGrpSpPr>
      <p:grpSpPr>
        <a:xfrm>
          <a:off x="0" y="0"/>
          <a:ext cx="0" cy="0"/>
          <a:chOff x="0" y="0"/>
          <a:chExt cx="0" cy="0"/>
        </a:xfrm>
      </p:grpSpPr>
      <p:cxnSp>
        <p:nvCxnSpPr>
          <p:cNvPr id="7" name="Straight Connector 6"/>
          <p:cNvCxnSpPr/>
          <p:nvPr/>
        </p:nvCxnSpPr>
        <p:spPr>
          <a:xfrm flipV="1">
            <a:off x="571154" y="2743200"/>
            <a:ext cx="11009158" cy="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9" name="Picture 8" title="Logo: ECTA">
            <a:extLst>
              <a:ext uri="{FF2B5EF4-FFF2-40B4-BE49-F238E27FC236}">
                <a16:creationId xmlns:a16="http://schemas.microsoft.com/office/drawing/2014/main" id="{ABAE5F31-12CD-8642-8344-62FA90A8B5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6518" y="1292081"/>
            <a:ext cx="2937416" cy="1129775"/>
          </a:xfrm>
          <a:prstGeom prst="rect">
            <a:avLst/>
          </a:prstGeom>
        </p:spPr>
      </p:pic>
      <p:pic>
        <p:nvPicPr>
          <p:cNvPr id="8" name="Picture 7" title="Logo: DaSy">
            <a:extLst>
              <a:ext uri="{FF2B5EF4-FFF2-40B4-BE49-F238E27FC236}">
                <a16:creationId xmlns:a16="http://schemas.microsoft.com/office/drawing/2014/main" id="{C0A80A36-3B90-0A44-96A3-F09C55CDC5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461" y="964540"/>
            <a:ext cx="2210057" cy="1586849"/>
          </a:xfrm>
          <a:prstGeom prst="rect">
            <a:avLst/>
          </a:prstGeom>
        </p:spPr>
      </p:pic>
      <p:sp>
        <p:nvSpPr>
          <p:cNvPr id="3" name="Subtitle 2"/>
          <p:cNvSpPr>
            <a:spLocks noGrp="1"/>
          </p:cNvSpPr>
          <p:nvPr>
            <p:ph type="subTitle" idx="1" hasCustomPrompt="1"/>
          </p:nvPr>
        </p:nvSpPr>
        <p:spPr>
          <a:xfrm>
            <a:off x="571155" y="4588551"/>
            <a:ext cx="11027288" cy="977621"/>
          </a:xfrm>
        </p:spPr>
        <p:txBody>
          <a:bodyPr tIns="91440" bIns="9144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Title 1"/>
          <p:cNvSpPr>
            <a:spLocks noGrp="1"/>
          </p:cNvSpPr>
          <p:nvPr>
            <p:ph type="ctrTitle" hasCustomPrompt="1"/>
          </p:nvPr>
        </p:nvSpPr>
        <p:spPr>
          <a:xfrm>
            <a:off x="571154" y="3063240"/>
            <a:ext cx="11027289" cy="1333500"/>
          </a:xfrm>
        </p:spPr>
        <p:txBody>
          <a:bodyPr bIns="0" anchor="t" anchorCtr="0">
            <a:normAutofit/>
          </a:bodyPr>
          <a:lstStyle>
            <a:lvl1pPr algn="l">
              <a:defRPr sz="3600" cap="none"/>
            </a:lvl1pPr>
          </a:lstStyle>
          <a:p>
            <a:r>
              <a:rPr lang="en-US" dirty="0"/>
              <a:t>Click to edit master title style</a:t>
            </a:r>
          </a:p>
        </p:txBody>
      </p:sp>
    </p:spTree>
    <p:extLst>
      <p:ext uri="{BB962C8B-B14F-4D97-AF65-F5344CB8AC3E}">
        <p14:creationId xmlns:p14="http://schemas.microsoft.com/office/powerpoint/2010/main" val="16572936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Content: DaSy">
    <p:spTree>
      <p:nvGrpSpPr>
        <p:cNvPr id="1" name=""/>
        <p:cNvGrpSpPr/>
        <p:nvPr/>
      </p:nvGrpSpPr>
      <p:grpSpPr>
        <a:xfrm>
          <a:off x="0" y="0"/>
          <a:ext cx="0" cy="0"/>
          <a:chOff x="0" y="0"/>
          <a:chExt cx="0" cy="0"/>
        </a:xfrm>
      </p:grpSpPr>
      <p:pic>
        <p:nvPicPr>
          <p:cNvPr id="9" name="Picture 8" title="Logo: ECTA">
            <a:extLst>
              <a:ext uri="{FF2B5EF4-FFF2-40B4-BE49-F238E27FC236}">
                <a16:creationId xmlns:a16="http://schemas.microsoft.com/office/drawing/2014/main" id="{2B16A54A-755C-A442-BD08-132F837F29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4556" y="6250394"/>
            <a:ext cx="1190767" cy="457987"/>
          </a:xfrm>
          <a:prstGeom prst="rect">
            <a:avLst/>
          </a:prstGeom>
        </p:spPr>
      </p:pic>
      <p:pic>
        <p:nvPicPr>
          <p:cNvPr id="8" name="Picture 7" title="Logo: DaSy">
            <a:extLst>
              <a:ext uri="{FF2B5EF4-FFF2-40B4-BE49-F238E27FC236}">
                <a16:creationId xmlns:a16="http://schemas.microsoft.com/office/drawing/2014/main" id="{E119EBA2-A20F-F444-BAF3-F0B1372CFA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6461" y="6127771"/>
            <a:ext cx="895911" cy="643275"/>
          </a:xfrm>
          <a:prstGeom prst="rect">
            <a:avLst/>
          </a:prstGeom>
        </p:spPr>
      </p:pic>
      <p:sp>
        <p:nvSpPr>
          <p:cNvPr id="11" name="Slide Number Placeholder 5">
            <a:extLst>
              <a:ext uri="{FF2B5EF4-FFF2-40B4-BE49-F238E27FC236}">
                <a16:creationId xmlns:a16="http://schemas.microsoft.com/office/drawing/2014/main" id="{1E7E2749-C774-FD43-A3E7-4BE38AA0A809}"/>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0" name="Footer Placeholder 4">
            <a:extLst>
              <a:ext uri="{FF2B5EF4-FFF2-40B4-BE49-F238E27FC236}">
                <a16:creationId xmlns:a16="http://schemas.microsoft.com/office/drawing/2014/main" id="{6FFCE1D0-9637-2942-9FC0-5730A9A40C69}"/>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3" name="Content Placeholder 2"/>
          <p:cNvSpPr>
            <a:spLocks noGrp="1"/>
          </p:cNvSpPr>
          <p:nvPr>
            <p:ph idx="1"/>
          </p:nvPr>
        </p:nvSpPr>
        <p:spPr>
          <a:xfrm>
            <a:off x="587829" y="1368358"/>
            <a:ext cx="11005457" cy="447780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36963795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Content: No Logo">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1E7E2749-C774-FD43-A3E7-4BE38AA0A809}"/>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0" name="Footer Placeholder 4">
            <a:extLst>
              <a:ext uri="{FF2B5EF4-FFF2-40B4-BE49-F238E27FC236}">
                <a16:creationId xmlns:a16="http://schemas.microsoft.com/office/drawing/2014/main" id="{6FFCE1D0-9637-2942-9FC0-5730A9A40C69}"/>
              </a:ext>
            </a:extLst>
          </p:cNvPr>
          <p:cNvSpPr>
            <a:spLocks noGrp="1"/>
          </p:cNvSpPr>
          <p:nvPr>
            <p:ph type="ftr" sz="quarter" idx="3"/>
          </p:nvPr>
        </p:nvSpPr>
        <p:spPr>
          <a:xfrm>
            <a:off x="587829" y="6319553"/>
            <a:ext cx="9772682" cy="496463"/>
          </a:xfrm>
          <a:prstGeom prst="rect">
            <a:avLst/>
          </a:prstGeom>
        </p:spPr>
        <p:txBody>
          <a:bodyPr anchor="ctr" anchorCtr="0"/>
          <a:lstStyle>
            <a:lvl1pPr>
              <a:defRPr sz="1400">
                <a:solidFill>
                  <a:srgbClr val="104578"/>
                </a:solidFill>
              </a:defRPr>
            </a:lvl1pPr>
          </a:lstStyle>
          <a:p>
            <a:endParaRPr lang="en-US"/>
          </a:p>
        </p:txBody>
      </p:sp>
      <p:sp>
        <p:nvSpPr>
          <p:cNvPr id="3" name="Content Placeholder 2"/>
          <p:cNvSpPr>
            <a:spLocks noGrp="1"/>
          </p:cNvSpPr>
          <p:nvPr>
            <p:ph idx="1"/>
          </p:nvPr>
        </p:nvSpPr>
        <p:spPr>
          <a:xfrm>
            <a:off x="587829" y="1368358"/>
            <a:ext cx="11005457" cy="447780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37405580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Content2: ECTA">
    <p:spTree>
      <p:nvGrpSpPr>
        <p:cNvPr id="1" name=""/>
        <p:cNvGrpSpPr/>
        <p:nvPr/>
      </p:nvGrpSpPr>
      <p:grpSpPr>
        <a:xfrm>
          <a:off x="0" y="0"/>
          <a:ext cx="0" cy="0"/>
          <a:chOff x="0" y="0"/>
          <a:chExt cx="0" cy="0"/>
        </a:xfrm>
      </p:grpSpPr>
      <p:pic>
        <p:nvPicPr>
          <p:cNvPr id="9" name="Picture 8" title="Logo: DaSy">
            <a:extLst>
              <a:ext uri="{FF2B5EF4-FFF2-40B4-BE49-F238E27FC236}">
                <a16:creationId xmlns:a16="http://schemas.microsoft.com/office/drawing/2014/main" id="{9A75216B-F3C0-0A41-A3DB-E796040CF3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464" y="6127771"/>
            <a:ext cx="895911" cy="643275"/>
          </a:xfrm>
          <a:prstGeom prst="rect">
            <a:avLst/>
          </a:prstGeom>
        </p:spPr>
      </p:pic>
      <p:pic>
        <p:nvPicPr>
          <p:cNvPr id="10" name="Picture 9" title="Logo: ECTA">
            <a:extLst>
              <a:ext uri="{FF2B5EF4-FFF2-40B4-BE49-F238E27FC236}">
                <a16:creationId xmlns:a16="http://schemas.microsoft.com/office/drawing/2014/main" id="{74302E6B-5405-5D49-8373-ACF0C8A0E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9012" y="6250394"/>
            <a:ext cx="1190767" cy="457987"/>
          </a:xfrm>
          <a:prstGeom prst="rect">
            <a:avLst/>
          </a:prstGeom>
        </p:spPr>
      </p:pic>
      <p:sp>
        <p:nvSpPr>
          <p:cNvPr id="14" name="Slide Number Placeholder 5">
            <a:extLst>
              <a:ext uri="{FF2B5EF4-FFF2-40B4-BE49-F238E27FC236}">
                <a16:creationId xmlns:a16="http://schemas.microsoft.com/office/drawing/2014/main" id="{E4D7F0D2-857C-7A42-A2C9-10B1AD0DC8BD}"/>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1" name="Footer Placeholder 4">
            <a:extLst>
              <a:ext uri="{FF2B5EF4-FFF2-40B4-BE49-F238E27FC236}">
                <a16:creationId xmlns:a16="http://schemas.microsoft.com/office/drawing/2014/main" id="{FC22B58D-2202-A346-8FF6-EC023667125E}"/>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4" name="Content Placeholder 3"/>
          <p:cNvSpPr>
            <a:spLocks noGrp="1"/>
          </p:cNvSpPr>
          <p:nvPr>
            <p:ph sz="half" idx="2"/>
          </p:nvPr>
        </p:nvSpPr>
        <p:spPr>
          <a:xfrm>
            <a:off x="6204856" y="1376140"/>
            <a:ext cx="5388429" cy="4470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587829" y="1368357"/>
            <a:ext cx="5388428" cy="4479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587829" y="226979"/>
            <a:ext cx="11005456" cy="899693"/>
          </a:xfrm>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5645265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Content2: DaSy">
    <p:spTree>
      <p:nvGrpSpPr>
        <p:cNvPr id="1" name=""/>
        <p:cNvGrpSpPr/>
        <p:nvPr/>
      </p:nvGrpSpPr>
      <p:grpSpPr>
        <a:xfrm>
          <a:off x="0" y="0"/>
          <a:ext cx="0" cy="0"/>
          <a:chOff x="0" y="0"/>
          <a:chExt cx="0" cy="0"/>
        </a:xfrm>
      </p:grpSpPr>
      <p:pic>
        <p:nvPicPr>
          <p:cNvPr id="13" name="Picture 12" title="Logo: ECTA">
            <a:extLst>
              <a:ext uri="{FF2B5EF4-FFF2-40B4-BE49-F238E27FC236}">
                <a16:creationId xmlns:a16="http://schemas.microsoft.com/office/drawing/2014/main" id="{6DC21DC3-FA2A-8947-AD46-863BD10708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4556" y="6250394"/>
            <a:ext cx="1190767" cy="457987"/>
          </a:xfrm>
          <a:prstGeom prst="rect">
            <a:avLst/>
          </a:prstGeom>
        </p:spPr>
      </p:pic>
      <p:pic>
        <p:nvPicPr>
          <p:cNvPr id="12" name="Picture 11" title="Logo: DaSy">
            <a:extLst>
              <a:ext uri="{FF2B5EF4-FFF2-40B4-BE49-F238E27FC236}">
                <a16:creationId xmlns:a16="http://schemas.microsoft.com/office/drawing/2014/main" id="{B90E49D4-530B-6C45-A7BD-397A8BD473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6461" y="6127771"/>
            <a:ext cx="895911" cy="643275"/>
          </a:xfrm>
          <a:prstGeom prst="rect">
            <a:avLst/>
          </a:prstGeom>
        </p:spPr>
      </p:pic>
      <p:sp>
        <p:nvSpPr>
          <p:cNvPr id="14" name="Slide Number Placeholder 5">
            <a:extLst>
              <a:ext uri="{FF2B5EF4-FFF2-40B4-BE49-F238E27FC236}">
                <a16:creationId xmlns:a16="http://schemas.microsoft.com/office/drawing/2014/main" id="{E4D7F0D2-857C-7A42-A2C9-10B1AD0DC8BD}"/>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1" name="Footer Placeholder 4">
            <a:extLst>
              <a:ext uri="{FF2B5EF4-FFF2-40B4-BE49-F238E27FC236}">
                <a16:creationId xmlns:a16="http://schemas.microsoft.com/office/drawing/2014/main" id="{FC22B58D-2202-A346-8FF6-EC023667125E}"/>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4" name="Content Placeholder 3"/>
          <p:cNvSpPr>
            <a:spLocks noGrp="1"/>
          </p:cNvSpPr>
          <p:nvPr>
            <p:ph sz="half" idx="2"/>
          </p:nvPr>
        </p:nvSpPr>
        <p:spPr>
          <a:xfrm>
            <a:off x="6204856" y="1376140"/>
            <a:ext cx="5388429" cy="44686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587829" y="1368358"/>
            <a:ext cx="5388428" cy="44778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587829" y="226979"/>
            <a:ext cx="11005456" cy="899693"/>
          </a:xfrm>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13444011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Content2: No Logo">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E4D7F0D2-857C-7A42-A2C9-10B1AD0DC8BD}"/>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1" name="Footer Placeholder 4">
            <a:extLst>
              <a:ext uri="{FF2B5EF4-FFF2-40B4-BE49-F238E27FC236}">
                <a16:creationId xmlns:a16="http://schemas.microsoft.com/office/drawing/2014/main" id="{FC22B58D-2202-A346-8FF6-EC023667125E}"/>
              </a:ext>
            </a:extLst>
          </p:cNvPr>
          <p:cNvSpPr>
            <a:spLocks noGrp="1"/>
          </p:cNvSpPr>
          <p:nvPr>
            <p:ph type="ftr" sz="quarter" idx="3"/>
          </p:nvPr>
        </p:nvSpPr>
        <p:spPr>
          <a:xfrm>
            <a:off x="587829" y="6319553"/>
            <a:ext cx="9772681" cy="496463"/>
          </a:xfrm>
          <a:prstGeom prst="rect">
            <a:avLst/>
          </a:prstGeom>
        </p:spPr>
        <p:txBody>
          <a:bodyPr anchor="ctr" anchorCtr="0"/>
          <a:lstStyle>
            <a:lvl1pPr>
              <a:defRPr sz="1400">
                <a:solidFill>
                  <a:srgbClr val="104578"/>
                </a:solidFill>
              </a:defRPr>
            </a:lvl1pPr>
          </a:lstStyle>
          <a:p>
            <a:endParaRPr lang="en-US"/>
          </a:p>
        </p:txBody>
      </p:sp>
      <p:sp>
        <p:nvSpPr>
          <p:cNvPr id="4" name="Content Placeholder 3"/>
          <p:cNvSpPr>
            <a:spLocks noGrp="1"/>
          </p:cNvSpPr>
          <p:nvPr>
            <p:ph sz="half" idx="2"/>
          </p:nvPr>
        </p:nvSpPr>
        <p:spPr>
          <a:xfrm>
            <a:off x="6204856" y="1376140"/>
            <a:ext cx="5388429" cy="44686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587829" y="1368358"/>
            <a:ext cx="5388428" cy="44778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587829" y="226979"/>
            <a:ext cx="11005456" cy="899693"/>
          </a:xfrm>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30669019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4: Color Blocks 1">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E5DFC899-3EC5-DB43-A9CC-118545BCA960}"/>
              </a:ext>
            </a:extLst>
          </p:cNvPr>
          <p:cNvSpPr>
            <a:spLocks noGrp="1"/>
          </p:cNvSpPr>
          <p:nvPr>
            <p:ph type="sldNum" sz="quarter" idx="11"/>
          </p:nvPr>
        </p:nvSpPr>
        <p:spPr>
          <a:xfrm>
            <a:off x="10360510" y="634953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9" name="Footer Placeholder 4">
            <a:extLst>
              <a:ext uri="{FF2B5EF4-FFF2-40B4-BE49-F238E27FC236}">
                <a16:creationId xmlns:a16="http://schemas.microsoft.com/office/drawing/2014/main" id="{1C2A460B-0C02-0947-B29B-910DB98C9E32}"/>
              </a:ext>
            </a:extLst>
          </p:cNvPr>
          <p:cNvSpPr>
            <a:spLocks noGrp="1"/>
          </p:cNvSpPr>
          <p:nvPr>
            <p:ph type="ftr" sz="quarter" idx="10"/>
          </p:nvPr>
        </p:nvSpPr>
        <p:spPr>
          <a:xfrm>
            <a:off x="587829" y="6349533"/>
            <a:ext cx="9772682" cy="496463"/>
          </a:xfrm>
          <a:prstGeom prst="rect">
            <a:avLst/>
          </a:prstGeom>
        </p:spPr>
        <p:txBody>
          <a:bodyPr anchor="ctr" anchorCtr="0"/>
          <a:lstStyle>
            <a:lvl1pPr>
              <a:defRPr sz="1400">
                <a:solidFill>
                  <a:srgbClr val="104578"/>
                </a:solidFill>
              </a:defRPr>
            </a:lvl1pPr>
          </a:lstStyle>
          <a:p>
            <a:endParaRPr lang="en-US"/>
          </a:p>
        </p:txBody>
      </p:sp>
      <p:sp>
        <p:nvSpPr>
          <p:cNvPr id="6" name="Content Placeholder 5"/>
          <p:cNvSpPr>
            <a:spLocks noGrp="1"/>
          </p:cNvSpPr>
          <p:nvPr>
            <p:ph sz="quarter" idx="4"/>
          </p:nvPr>
        </p:nvSpPr>
        <p:spPr>
          <a:xfrm>
            <a:off x="6204857" y="2147817"/>
            <a:ext cx="5388429" cy="4012634"/>
          </a:xfrm>
          <a:solidFill>
            <a:schemeClr val="accent4">
              <a:lumMod val="20000"/>
              <a:lumOff val="80000"/>
            </a:schemeClr>
          </a:solidFill>
          <a:effectLst>
            <a:softEdge rad="12700"/>
          </a:effectLst>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4857" y="1261287"/>
            <a:ext cx="5388429" cy="771585"/>
          </a:xfrm>
          <a:solidFill>
            <a:schemeClr val="accent4">
              <a:lumMod val="50000"/>
            </a:schemeClr>
          </a:solidFill>
          <a:ln w="50800">
            <a:solidFill>
              <a:schemeClr val="accent4">
                <a:lumMod val="75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7829" y="2148784"/>
            <a:ext cx="5388428" cy="4023415"/>
          </a:xfrm>
          <a:solidFill>
            <a:schemeClr val="accent5">
              <a:lumMod val="20000"/>
              <a:lumOff val="80000"/>
            </a:schemeClr>
          </a:solidFill>
          <a:effectLst>
            <a:softEdge rad="12700"/>
          </a:effectLst>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p:nvPr>
        </p:nvSpPr>
        <p:spPr>
          <a:xfrm>
            <a:off x="587829" y="1258112"/>
            <a:ext cx="5388428" cy="771302"/>
          </a:xfrm>
          <a:solidFill>
            <a:schemeClr val="accent5">
              <a:lumMod val="50000"/>
            </a:schemeClr>
          </a:solidFill>
          <a:ln w="50800">
            <a:solidFill>
              <a:schemeClr val="accent5"/>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23966731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ntent4: Color Blocks 2">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5F550C6-E3F1-3B41-A219-010D2B67CB95}"/>
              </a:ext>
            </a:extLst>
          </p:cNvPr>
          <p:cNvSpPr>
            <a:spLocks noGrp="1"/>
          </p:cNvSpPr>
          <p:nvPr>
            <p:ph type="sldNum" sz="quarter" idx="11"/>
          </p:nvPr>
        </p:nvSpPr>
        <p:spPr>
          <a:xfrm>
            <a:off x="10360510" y="634953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9" name="Footer Placeholder 4">
            <a:extLst>
              <a:ext uri="{FF2B5EF4-FFF2-40B4-BE49-F238E27FC236}">
                <a16:creationId xmlns:a16="http://schemas.microsoft.com/office/drawing/2014/main" id="{5CED27E4-1CB0-884A-BB5B-AE76B59F9324}"/>
              </a:ext>
            </a:extLst>
          </p:cNvPr>
          <p:cNvSpPr>
            <a:spLocks noGrp="1"/>
          </p:cNvSpPr>
          <p:nvPr>
            <p:ph type="ftr" sz="quarter" idx="10"/>
          </p:nvPr>
        </p:nvSpPr>
        <p:spPr>
          <a:xfrm>
            <a:off x="587829" y="6349533"/>
            <a:ext cx="9772682" cy="496463"/>
          </a:xfrm>
          <a:prstGeom prst="rect">
            <a:avLst/>
          </a:prstGeom>
        </p:spPr>
        <p:txBody>
          <a:bodyPr anchor="ctr" anchorCtr="0"/>
          <a:lstStyle>
            <a:lvl1pPr>
              <a:defRPr sz="1400">
                <a:solidFill>
                  <a:srgbClr val="104578"/>
                </a:solidFill>
              </a:defRPr>
            </a:lvl1pPr>
          </a:lstStyle>
          <a:p>
            <a:endParaRPr lang="en-US"/>
          </a:p>
        </p:txBody>
      </p:sp>
      <p:sp>
        <p:nvSpPr>
          <p:cNvPr id="4" name="Content Placeholder 3"/>
          <p:cNvSpPr>
            <a:spLocks noGrp="1"/>
          </p:cNvSpPr>
          <p:nvPr>
            <p:ph sz="half" idx="2"/>
          </p:nvPr>
        </p:nvSpPr>
        <p:spPr>
          <a:xfrm>
            <a:off x="587829" y="2148784"/>
            <a:ext cx="5388428" cy="4023415"/>
          </a:xfrm>
          <a:solidFill>
            <a:schemeClr val="accent2">
              <a:lumMod val="20000"/>
              <a:lumOff val="80000"/>
            </a:schemeClr>
          </a:solidFill>
          <a:effectLst>
            <a:softEdge rad="12700"/>
          </a:effectLst>
        </p:spPr>
        <p:txBody>
          <a:bodyPr/>
          <a:lstStyle>
            <a:lvl1pPr>
              <a:buClr>
                <a:schemeClr val="accent2">
                  <a:lumMod val="75000"/>
                </a:schemeClr>
              </a:buClr>
              <a:defRPr/>
            </a:lvl1pPr>
            <a:lvl2pPr>
              <a:buClr>
                <a:schemeClr val="accent2">
                  <a:lumMod val="75000"/>
                </a:schemeClr>
              </a:buClr>
              <a:defRPr/>
            </a:lvl2pPr>
            <a:lvl3pPr>
              <a:buClr>
                <a:schemeClr val="accent2">
                  <a:lumMod val="75000"/>
                </a:schemeClr>
              </a:buClr>
              <a:defRPr/>
            </a:lvl3pPr>
            <a:lvl4pPr>
              <a:buClr>
                <a:schemeClr val="accent2">
                  <a:lumMod val="75000"/>
                </a:schemeClr>
              </a:buClr>
              <a:defRPr/>
            </a:lvl4pPr>
            <a:lvl5pPr>
              <a:buClr>
                <a:schemeClr val="accent2">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p:nvPr>
        </p:nvSpPr>
        <p:spPr>
          <a:xfrm>
            <a:off x="587829" y="1258112"/>
            <a:ext cx="5388428" cy="771302"/>
          </a:xfrm>
          <a:solidFill>
            <a:schemeClr val="accent2">
              <a:lumMod val="75000"/>
            </a:schemeClr>
          </a:solidFill>
          <a:ln w="50800">
            <a:solidFill>
              <a:schemeClr val="accent2">
                <a:lumMod val="60000"/>
                <a:lumOff val="40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4857" y="2147817"/>
            <a:ext cx="5388429" cy="4012634"/>
          </a:xfrm>
          <a:solidFill>
            <a:schemeClr val="accent6">
              <a:lumMod val="20000"/>
              <a:lumOff val="80000"/>
            </a:schemeClr>
          </a:solidFill>
          <a:effectLst>
            <a:softEdge rad="12700"/>
          </a:effectLst>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4857" y="1261287"/>
            <a:ext cx="5388429" cy="771585"/>
          </a:xfrm>
          <a:solidFill>
            <a:schemeClr val="accent6">
              <a:lumMod val="75000"/>
            </a:schemeClr>
          </a:solidFill>
          <a:ln w="50800">
            <a:solidFill>
              <a:schemeClr val="accent6"/>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21801880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ntent4: Color Blocks 3">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5F550C6-E3F1-3B41-A219-010D2B67CB95}"/>
              </a:ext>
            </a:extLst>
          </p:cNvPr>
          <p:cNvSpPr>
            <a:spLocks noGrp="1"/>
          </p:cNvSpPr>
          <p:nvPr>
            <p:ph type="sldNum" sz="quarter" idx="11"/>
          </p:nvPr>
        </p:nvSpPr>
        <p:spPr>
          <a:xfrm>
            <a:off x="10360510" y="634953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9" name="Footer Placeholder 4">
            <a:extLst>
              <a:ext uri="{FF2B5EF4-FFF2-40B4-BE49-F238E27FC236}">
                <a16:creationId xmlns:a16="http://schemas.microsoft.com/office/drawing/2014/main" id="{5CED27E4-1CB0-884A-BB5B-AE76B59F9324}"/>
              </a:ext>
            </a:extLst>
          </p:cNvPr>
          <p:cNvSpPr>
            <a:spLocks noGrp="1"/>
          </p:cNvSpPr>
          <p:nvPr>
            <p:ph type="ftr" sz="quarter" idx="10"/>
          </p:nvPr>
        </p:nvSpPr>
        <p:spPr>
          <a:xfrm>
            <a:off x="587829" y="6349533"/>
            <a:ext cx="9772682" cy="496463"/>
          </a:xfrm>
          <a:prstGeom prst="rect">
            <a:avLst/>
          </a:prstGeom>
        </p:spPr>
        <p:txBody>
          <a:bodyPr anchor="ctr" anchorCtr="0"/>
          <a:lstStyle>
            <a:lvl1pPr>
              <a:defRPr sz="1400">
                <a:solidFill>
                  <a:srgbClr val="104578"/>
                </a:solidFill>
              </a:defRPr>
            </a:lvl1pPr>
          </a:lstStyle>
          <a:p>
            <a:endParaRPr lang="en-US"/>
          </a:p>
        </p:txBody>
      </p:sp>
      <p:sp>
        <p:nvSpPr>
          <p:cNvPr id="6" name="Content Placeholder 5"/>
          <p:cNvSpPr>
            <a:spLocks noGrp="1"/>
          </p:cNvSpPr>
          <p:nvPr>
            <p:ph sz="quarter" idx="4"/>
          </p:nvPr>
        </p:nvSpPr>
        <p:spPr>
          <a:xfrm>
            <a:off x="6204857" y="2147817"/>
            <a:ext cx="5388429" cy="4012634"/>
          </a:xfrm>
          <a:solidFill>
            <a:schemeClr val="accent3">
              <a:lumMod val="20000"/>
              <a:lumOff val="80000"/>
            </a:schemeClr>
          </a:solidFill>
          <a:ln>
            <a:noFill/>
          </a:ln>
          <a:effectLst>
            <a:softEdge rad="12700"/>
          </a:effectLst>
        </p:spPr>
        <p:txBody>
          <a:bodyPr/>
          <a:lstStyle>
            <a:lvl1pPr>
              <a:buClr>
                <a:schemeClr val="accent3">
                  <a:lumMod val="75000"/>
                </a:schemeClr>
              </a:buClr>
              <a:defRPr/>
            </a:lvl1pPr>
            <a:lvl2pPr>
              <a:buClr>
                <a:schemeClr val="accent3">
                  <a:lumMod val="75000"/>
                </a:schemeClr>
              </a:buClr>
              <a:defRPr/>
            </a:lvl2pPr>
            <a:lvl3pPr>
              <a:buClr>
                <a:schemeClr val="accent3">
                  <a:lumMod val="75000"/>
                </a:schemeClr>
              </a:buClr>
              <a:defRPr/>
            </a:lvl3pPr>
            <a:lvl4pPr>
              <a:buClr>
                <a:schemeClr val="accent3">
                  <a:lumMod val="75000"/>
                </a:schemeClr>
              </a:buClr>
              <a:defRPr/>
            </a:lvl4pPr>
            <a:lvl5pPr>
              <a:buClr>
                <a:schemeClr val="accent3">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4857" y="1261287"/>
            <a:ext cx="5388429" cy="771585"/>
          </a:xfrm>
          <a:solidFill>
            <a:schemeClr val="accent3">
              <a:lumMod val="75000"/>
            </a:schemeClr>
          </a:solidFill>
          <a:ln w="50800">
            <a:solidFill>
              <a:schemeClr val="accent3">
                <a:lumMod val="60000"/>
                <a:lumOff val="40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7829" y="2148784"/>
            <a:ext cx="5388428" cy="4023415"/>
          </a:xfrm>
          <a:solidFill>
            <a:schemeClr val="accent1">
              <a:lumMod val="20000"/>
              <a:lumOff val="80000"/>
            </a:schemeClr>
          </a:solidFill>
          <a:effectLst>
            <a:softEdge rad="12700"/>
          </a:effectLst>
        </p:spPr>
        <p:txBody>
          <a:bodyP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p:nvPr>
        </p:nvSpPr>
        <p:spPr>
          <a:xfrm>
            <a:off x="587829" y="1258112"/>
            <a:ext cx="5388428" cy="771302"/>
          </a:xfrm>
          <a:solidFill>
            <a:schemeClr val="accent1">
              <a:lumMod val="50000"/>
            </a:schemeClr>
          </a:solidFill>
          <a:ln w="50800">
            <a:solidFill>
              <a:schemeClr val="accent1">
                <a:lumMod val="75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147336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5: Complex; No Logos">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A7F9705D-84BE-9B47-92B6-2C9E1EF227A6}"/>
              </a:ext>
            </a:extLst>
          </p:cNvPr>
          <p:cNvSpPr>
            <a:spLocks noGrp="1"/>
          </p:cNvSpPr>
          <p:nvPr>
            <p:ph type="sldNum" sz="quarter" idx="4"/>
          </p:nvPr>
        </p:nvSpPr>
        <p:spPr>
          <a:xfrm>
            <a:off x="10360510" y="634953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7" name="Footer Placeholder 4">
            <a:extLst>
              <a:ext uri="{FF2B5EF4-FFF2-40B4-BE49-F238E27FC236}">
                <a16:creationId xmlns:a16="http://schemas.microsoft.com/office/drawing/2014/main" id="{E3E57410-020D-7546-9C85-5557049FC25D}"/>
              </a:ext>
            </a:extLst>
          </p:cNvPr>
          <p:cNvSpPr>
            <a:spLocks noGrp="1"/>
          </p:cNvSpPr>
          <p:nvPr>
            <p:ph type="ftr" sz="quarter" idx="3"/>
          </p:nvPr>
        </p:nvSpPr>
        <p:spPr>
          <a:xfrm>
            <a:off x="587829" y="6349533"/>
            <a:ext cx="9772682" cy="496463"/>
          </a:xfrm>
          <a:prstGeom prst="rect">
            <a:avLst/>
          </a:prstGeom>
        </p:spPr>
        <p:txBody>
          <a:bodyPr anchor="ctr" anchorCtr="0"/>
          <a:lstStyle>
            <a:lvl1pPr>
              <a:defRPr sz="1400">
                <a:solidFill>
                  <a:srgbClr val="104578"/>
                </a:solidFill>
              </a:defRPr>
            </a:lvl1pPr>
          </a:lstStyle>
          <a:p>
            <a:endParaRPr lang="en-US"/>
          </a:p>
        </p:txBody>
      </p:sp>
      <p:sp>
        <p:nvSpPr>
          <p:cNvPr id="3" name="Content Placeholder 2"/>
          <p:cNvSpPr>
            <a:spLocks noGrp="1"/>
          </p:cNvSpPr>
          <p:nvPr>
            <p:ph idx="1"/>
          </p:nvPr>
        </p:nvSpPr>
        <p:spPr>
          <a:xfrm>
            <a:off x="5043714" y="798973"/>
            <a:ext cx="6549572" cy="5394997"/>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87329" y="3205491"/>
            <a:ext cx="4132356" cy="298847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itle 1"/>
          <p:cNvSpPr>
            <a:spLocks noGrp="1"/>
          </p:cNvSpPr>
          <p:nvPr>
            <p:ph type="title" hasCustomPrompt="1"/>
          </p:nvPr>
        </p:nvSpPr>
        <p:spPr>
          <a:xfrm>
            <a:off x="587829" y="798973"/>
            <a:ext cx="4129941" cy="2247117"/>
          </a:xfrm>
        </p:spPr>
        <p:txBody>
          <a:bodyPr anchor="b">
            <a:normAutofit/>
          </a:bodyPr>
          <a:lstStyle>
            <a:lvl1pPr algn="ctr">
              <a:defRPr sz="2400" cap="none">
                <a:solidFill>
                  <a:schemeClr val="accent5">
                    <a:lumMod val="50000"/>
                  </a:schemeClr>
                </a:solidFill>
              </a:defRPr>
            </a:lvl1pPr>
          </a:lstStyle>
          <a:p>
            <a:r>
              <a:rPr lang="en-US"/>
              <a:t>Click to edit master title style</a:t>
            </a:r>
          </a:p>
        </p:txBody>
      </p:sp>
    </p:spTree>
    <p:extLst>
      <p:ext uri="{BB962C8B-B14F-4D97-AF65-F5344CB8AC3E}">
        <p14:creationId xmlns:p14="http://schemas.microsoft.com/office/powerpoint/2010/main" val="9121016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Blank: ECTA">
    <p:spTree>
      <p:nvGrpSpPr>
        <p:cNvPr id="1" name=""/>
        <p:cNvGrpSpPr/>
        <p:nvPr/>
      </p:nvGrpSpPr>
      <p:grpSpPr>
        <a:xfrm>
          <a:off x="0" y="0"/>
          <a:ext cx="0" cy="0"/>
          <a:chOff x="0" y="0"/>
          <a:chExt cx="0" cy="0"/>
        </a:xfrm>
      </p:grpSpPr>
      <p:pic>
        <p:nvPicPr>
          <p:cNvPr id="7" name="Picture 6" title="Logo: DaSy">
            <a:extLst>
              <a:ext uri="{FF2B5EF4-FFF2-40B4-BE49-F238E27FC236}">
                <a16:creationId xmlns:a16="http://schemas.microsoft.com/office/drawing/2014/main" id="{57FA37DA-13B6-714F-B5B5-B44257DAA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464" y="6127771"/>
            <a:ext cx="895911" cy="643275"/>
          </a:xfrm>
          <a:prstGeom prst="rect">
            <a:avLst/>
          </a:prstGeom>
        </p:spPr>
      </p:pic>
      <p:pic>
        <p:nvPicPr>
          <p:cNvPr id="8" name="Picture 7" title="Logo: ECTA">
            <a:extLst>
              <a:ext uri="{FF2B5EF4-FFF2-40B4-BE49-F238E27FC236}">
                <a16:creationId xmlns:a16="http://schemas.microsoft.com/office/drawing/2014/main" id="{CDC2E725-B364-8B4E-ADC5-CA79FA137D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9012" y="6250394"/>
            <a:ext cx="1190767" cy="457987"/>
          </a:xfrm>
          <a:prstGeom prst="rect">
            <a:avLst/>
          </a:prstGeom>
        </p:spPr>
      </p:pic>
      <p:sp>
        <p:nvSpPr>
          <p:cNvPr id="12" name="Slide Number Placeholder 5">
            <a:extLst>
              <a:ext uri="{FF2B5EF4-FFF2-40B4-BE49-F238E27FC236}">
                <a16:creationId xmlns:a16="http://schemas.microsoft.com/office/drawing/2014/main" id="{89DE2F01-BF07-1541-BAC6-892BA875643E}"/>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1" name="Footer Placeholder 4">
            <a:extLst>
              <a:ext uri="{FF2B5EF4-FFF2-40B4-BE49-F238E27FC236}">
                <a16:creationId xmlns:a16="http://schemas.microsoft.com/office/drawing/2014/main" id="{78896D6F-DBA9-4348-A229-82D25A72473E}"/>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2" name="Title 1"/>
          <p:cNvSpPr>
            <a:spLocks noGrp="1"/>
          </p:cNvSpPr>
          <p:nvPr>
            <p:ph type="title" hasCustomPrompt="1"/>
          </p:nvPr>
        </p:nvSpPr>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1449427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Cover3: ECTA">
    <p:spTree>
      <p:nvGrpSpPr>
        <p:cNvPr id="1" name=""/>
        <p:cNvGrpSpPr/>
        <p:nvPr/>
      </p:nvGrpSpPr>
      <p:grpSpPr>
        <a:xfrm>
          <a:off x="0" y="0"/>
          <a:ext cx="0" cy="0"/>
          <a:chOff x="0" y="0"/>
          <a:chExt cx="0" cy="0"/>
        </a:xfrm>
      </p:grpSpPr>
      <p:cxnSp>
        <p:nvCxnSpPr>
          <p:cNvPr id="7" name="Straight Connector 6"/>
          <p:cNvCxnSpPr/>
          <p:nvPr/>
        </p:nvCxnSpPr>
        <p:spPr>
          <a:xfrm flipV="1">
            <a:off x="3497580" y="802299"/>
            <a:ext cx="0" cy="466124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4" name="Picture 13" title="Logo: DaS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035" y="2273883"/>
            <a:ext cx="2392815" cy="1718072"/>
          </a:xfrm>
          <a:prstGeom prst="rect">
            <a:avLst/>
          </a:prstGeom>
        </p:spPr>
      </p:pic>
      <p:pic>
        <p:nvPicPr>
          <p:cNvPr id="9" name="Picture 8" title="Logo: EC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841" y="720762"/>
            <a:ext cx="2937416" cy="1129775"/>
          </a:xfrm>
          <a:prstGeom prst="rect">
            <a:avLst/>
          </a:prstGeom>
        </p:spPr>
      </p:pic>
      <p:sp>
        <p:nvSpPr>
          <p:cNvPr id="3" name="Subtitle 2"/>
          <p:cNvSpPr>
            <a:spLocks noGrp="1"/>
          </p:cNvSpPr>
          <p:nvPr>
            <p:ph type="subTitle" idx="1" hasCustomPrompt="1"/>
          </p:nvPr>
        </p:nvSpPr>
        <p:spPr>
          <a:xfrm>
            <a:off x="3821723" y="3761141"/>
            <a:ext cx="7776719" cy="1702399"/>
          </a:xfrm>
        </p:spPr>
        <p:txBody>
          <a:bodyPr tIns="91440" bIns="91440" anchor="ctr" anchorCtr="0">
            <a:normAutofit/>
          </a:bodyPr>
          <a:lstStyle>
            <a:lvl1pPr marL="0" indent="0" algn="l">
              <a:buNone/>
              <a:defRPr sz="24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itle 1"/>
          <p:cNvSpPr>
            <a:spLocks noGrp="1"/>
          </p:cNvSpPr>
          <p:nvPr>
            <p:ph type="ctrTitle" hasCustomPrompt="1"/>
          </p:nvPr>
        </p:nvSpPr>
        <p:spPr>
          <a:xfrm>
            <a:off x="3821723" y="802298"/>
            <a:ext cx="7776720" cy="2541431"/>
          </a:xfrm>
        </p:spPr>
        <p:txBody>
          <a:bodyPr bIns="0" anchor="b">
            <a:normAutofit/>
          </a:bodyPr>
          <a:lstStyle>
            <a:lvl1pPr algn="l">
              <a:defRPr sz="6600" cap="none">
                <a:solidFill>
                  <a:srgbClr val="104578"/>
                </a:solidFill>
              </a:defRPr>
            </a:lvl1pPr>
          </a:lstStyle>
          <a:p>
            <a:r>
              <a:rPr lang="en-US" dirty="0"/>
              <a:t>Click to edit master title style</a:t>
            </a:r>
          </a:p>
        </p:txBody>
      </p:sp>
    </p:spTree>
    <p:extLst>
      <p:ext uri="{BB962C8B-B14F-4D97-AF65-F5344CB8AC3E}">
        <p14:creationId xmlns:p14="http://schemas.microsoft.com/office/powerpoint/2010/main" val="18213039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DaSy">
    <p:spTree>
      <p:nvGrpSpPr>
        <p:cNvPr id="1" name=""/>
        <p:cNvGrpSpPr/>
        <p:nvPr/>
      </p:nvGrpSpPr>
      <p:grpSpPr>
        <a:xfrm>
          <a:off x="0" y="0"/>
          <a:ext cx="0" cy="0"/>
          <a:chOff x="0" y="0"/>
          <a:chExt cx="0" cy="0"/>
        </a:xfrm>
      </p:grpSpPr>
      <p:pic>
        <p:nvPicPr>
          <p:cNvPr id="11" name="Picture 10" title="Logo: ECTA">
            <a:extLst>
              <a:ext uri="{FF2B5EF4-FFF2-40B4-BE49-F238E27FC236}">
                <a16:creationId xmlns:a16="http://schemas.microsoft.com/office/drawing/2014/main" id="{9DA26D44-7A0D-9E49-AE51-4F7EF2A694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4556" y="6250394"/>
            <a:ext cx="1190767" cy="457987"/>
          </a:xfrm>
          <a:prstGeom prst="rect">
            <a:avLst/>
          </a:prstGeom>
        </p:spPr>
      </p:pic>
      <p:pic>
        <p:nvPicPr>
          <p:cNvPr id="10" name="Picture 9" title="Logo: DaSy">
            <a:extLst>
              <a:ext uri="{FF2B5EF4-FFF2-40B4-BE49-F238E27FC236}">
                <a16:creationId xmlns:a16="http://schemas.microsoft.com/office/drawing/2014/main" id="{54682CFA-0607-B241-8E73-0D62C07A24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6461" y="6127771"/>
            <a:ext cx="895911" cy="643275"/>
          </a:xfrm>
          <a:prstGeom prst="rect">
            <a:avLst/>
          </a:prstGeom>
        </p:spPr>
      </p:pic>
      <p:sp>
        <p:nvSpPr>
          <p:cNvPr id="9" name="Slide Number Placeholder 5">
            <a:extLst>
              <a:ext uri="{FF2B5EF4-FFF2-40B4-BE49-F238E27FC236}">
                <a16:creationId xmlns:a16="http://schemas.microsoft.com/office/drawing/2014/main" id="{54ABE0DE-2F54-FA4D-A82C-11F51AB13AE3}"/>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8" name="Footer Placeholder 4">
            <a:extLst>
              <a:ext uri="{FF2B5EF4-FFF2-40B4-BE49-F238E27FC236}">
                <a16:creationId xmlns:a16="http://schemas.microsoft.com/office/drawing/2014/main" id="{DEC3398F-E097-534F-AB11-120DEF5A7050}"/>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6" name="Title 1">
            <a:extLst>
              <a:ext uri="{FF2B5EF4-FFF2-40B4-BE49-F238E27FC236}">
                <a16:creationId xmlns:a16="http://schemas.microsoft.com/office/drawing/2014/main" id="{C245F5E8-80C8-524B-A9DF-4983789D51C0}"/>
              </a:ext>
            </a:extLst>
          </p:cNvPr>
          <p:cNvSpPr>
            <a:spLocks noGrp="1"/>
          </p:cNvSpPr>
          <p:nvPr>
            <p:ph type="title" hasCustomPrompt="1"/>
          </p:nvPr>
        </p:nvSpPr>
        <p:spPr>
          <a:xfrm>
            <a:off x="587828" y="226980"/>
            <a:ext cx="11005457" cy="914400"/>
          </a:xfrm>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19943953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54ABE0DE-2F54-FA4D-A82C-11F51AB13AE3}"/>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8" name="Footer Placeholder 4">
            <a:extLst>
              <a:ext uri="{FF2B5EF4-FFF2-40B4-BE49-F238E27FC236}">
                <a16:creationId xmlns:a16="http://schemas.microsoft.com/office/drawing/2014/main" id="{DEC3398F-E097-534F-AB11-120DEF5A7050}"/>
              </a:ext>
            </a:extLst>
          </p:cNvPr>
          <p:cNvSpPr>
            <a:spLocks noGrp="1"/>
          </p:cNvSpPr>
          <p:nvPr>
            <p:ph type="ftr" sz="quarter" idx="3"/>
          </p:nvPr>
        </p:nvSpPr>
        <p:spPr>
          <a:xfrm>
            <a:off x="587829" y="6319553"/>
            <a:ext cx="9772682" cy="496463"/>
          </a:xfrm>
          <a:prstGeom prst="rect">
            <a:avLst/>
          </a:prstGeom>
        </p:spPr>
        <p:txBody>
          <a:bodyPr anchor="ctr" anchorCtr="0"/>
          <a:lstStyle>
            <a:lvl1pPr>
              <a:defRPr sz="1400">
                <a:solidFill>
                  <a:srgbClr val="104578"/>
                </a:solidFill>
              </a:defRPr>
            </a:lvl1pPr>
          </a:lstStyle>
          <a:p>
            <a:endParaRPr lang="en-US"/>
          </a:p>
        </p:txBody>
      </p:sp>
      <p:sp>
        <p:nvSpPr>
          <p:cNvPr id="6" name="Title 1">
            <a:extLst>
              <a:ext uri="{FF2B5EF4-FFF2-40B4-BE49-F238E27FC236}">
                <a16:creationId xmlns:a16="http://schemas.microsoft.com/office/drawing/2014/main" id="{C245F5E8-80C8-524B-A9DF-4983789D51C0}"/>
              </a:ext>
            </a:extLst>
          </p:cNvPr>
          <p:cNvSpPr>
            <a:spLocks noGrp="1"/>
          </p:cNvSpPr>
          <p:nvPr>
            <p:ph type="title" hasCustomPrompt="1"/>
          </p:nvPr>
        </p:nvSpPr>
        <p:spPr>
          <a:xfrm>
            <a:off x="587828" y="226980"/>
            <a:ext cx="11005457" cy="914400"/>
          </a:xfrm>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513056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lose: ECTA">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25CC5FE8-12C2-FD46-820B-4130229A6D41}"/>
              </a:ext>
            </a:extLst>
          </p:cNvPr>
          <p:cNvCxnSpPr/>
          <p:nvPr userDrawn="1"/>
        </p:nvCxnSpPr>
        <p:spPr>
          <a:xfrm>
            <a:off x="1973580" y="3349278"/>
            <a:ext cx="825934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4B31A5-9F95-734E-8045-BD3BF0922473}"/>
              </a:ext>
            </a:extLst>
          </p:cNvPr>
          <p:cNvCxnSpPr/>
          <p:nvPr userDrawn="1"/>
        </p:nvCxnSpPr>
        <p:spPr>
          <a:xfrm>
            <a:off x="1973580" y="1863907"/>
            <a:ext cx="825934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2" name="Picture 11" title="Logo: OSEP: IDEAs that Work">
            <a:extLst>
              <a:ext uri="{FF2B5EF4-FFF2-40B4-BE49-F238E27FC236}">
                <a16:creationId xmlns:a16="http://schemas.microsoft.com/office/drawing/2014/main" id="{6390C289-AC1D-A143-ACE0-64A98DEF7E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49800" y="3613237"/>
            <a:ext cx="2183128" cy="1285333"/>
          </a:xfrm>
          <a:prstGeom prst="rect">
            <a:avLst/>
          </a:prstGeom>
        </p:spPr>
      </p:pic>
      <p:pic>
        <p:nvPicPr>
          <p:cNvPr id="19" name="Picture 18" title="Logo: DaSy">
            <a:extLst>
              <a:ext uri="{FF2B5EF4-FFF2-40B4-BE49-F238E27FC236}">
                <a16:creationId xmlns:a16="http://schemas.microsoft.com/office/drawing/2014/main" id="{122C5A05-9BF7-1742-8E7B-6DF6927D50FD}"/>
              </a:ext>
            </a:extLst>
          </p:cNvPr>
          <p:cNvPicPr>
            <a:picLocks noChangeAspect="1"/>
          </p:cNvPicPr>
          <p:nvPr userDrawn="1"/>
        </p:nvPicPr>
        <p:blipFill>
          <a:blip r:embed="rId3"/>
          <a:stretch>
            <a:fillRect/>
          </a:stretch>
        </p:blipFill>
        <p:spPr>
          <a:xfrm>
            <a:off x="6523094" y="660584"/>
            <a:ext cx="3709833" cy="838644"/>
          </a:xfrm>
          <a:prstGeom prst="rect">
            <a:avLst/>
          </a:prstGeom>
        </p:spPr>
      </p:pic>
      <p:pic>
        <p:nvPicPr>
          <p:cNvPr id="20" name="Picture 19" title="Logo: ECTA">
            <a:extLst>
              <a:ext uri="{FF2B5EF4-FFF2-40B4-BE49-F238E27FC236}">
                <a16:creationId xmlns:a16="http://schemas.microsoft.com/office/drawing/2014/main" id="{02C35E5C-BD99-5744-8777-5028F3250FB7}"/>
              </a:ext>
            </a:extLst>
          </p:cNvPr>
          <p:cNvPicPr>
            <a:picLocks noChangeAspect="1"/>
          </p:cNvPicPr>
          <p:nvPr userDrawn="1"/>
        </p:nvPicPr>
        <p:blipFill>
          <a:blip r:embed="rId4"/>
          <a:stretch>
            <a:fillRect/>
          </a:stretch>
        </p:blipFill>
        <p:spPr>
          <a:xfrm>
            <a:off x="1973580" y="786003"/>
            <a:ext cx="4218498" cy="620041"/>
          </a:xfrm>
          <a:prstGeom prst="rect">
            <a:avLst/>
          </a:prstGeom>
        </p:spPr>
      </p:pic>
      <p:sp>
        <p:nvSpPr>
          <p:cNvPr id="3" name="TextBox 2">
            <a:extLst>
              <a:ext uri="{FF2B5EF4-FFF2-40B4-BE49-F238E27FC236}">
                <a16:creationId xmlns:a16="http://schemas.microsoft.com/office/drawing/2014/main" id="{4B4C06CB-4F94-5A40-9177-5C4E1F343A0D}"/>
              </a:ext>
            </a:extLst>
          </p:cNvPr>
          <p:cNvSpPr txBox="1"/>
          <p:nvPr userDrawn="1"/>
        </p:nvSpPr>
        <p:spPr>
          <a:xfrm>
            <a:off x="1973580" y="3613237"/>
            <a:ext cx="579882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The contents of this document were developed under a cooperative agreement, #H326P170001, and a grant, #H373Z190002, from the Office of Special Education Programs, U.S. Department of Education. However, the content does not necessarily represent the policy of the U.S. Department of Education, and you should not assume endorsement by the Federal Government.</a:t>
            </a:r>
          </a:p>
          <a:p>
            <a:pPr marL="0" indent="0">
              <a:buNone/>
            </a:pPr>
            <a:endParaRPr lang="en-US" sz="1200">
              <a:latin typeface="Arial" panose="020B0604020202020204" pitchFamily="34" charset="0"/>
              <a:cs typeface="Arial" panose="020B0604020202020204" pitchFamily="34" charset="0"/>
            </a:endParaRPr>
          </a:p>
          <a:p>
            <a:pPr marL="0" indent="0">
              <a:buNone/>
            </a:pPr>
            <a:r>
              <a:rPr lang="en-US" sz="1200">
                <a:latin typeface="Arial" panose="020B0604020202020204" pitchFamily="34" charset="0"/>
                <a:cs typeface="Arial" panose="020B0604020202020204" pitchFamily="34" charset="0"/>
              </a:rPr>
              <a:t>ECTA Center Project Officer: Julia Martin </a:t>
            </a:r>
            <a:r>
              <a:rPr lang="en-US" sz="1200" err="1">
                <a:latin typeface="Arial" panose="020B0604020202020204" pitchFamily="34" charset="0"/>
                <a:cs typeface="Arial" panose="020B0604020202020204" pitchFamily="34" charset="0"/>
              </a:rPr>
              <a:t>Eile</a:t>
            </a:r>
            <a:endParaRPr lang="en-US" sz="1200">
              <a:latin typeface="Arial" panose="020B0604020202020204" pitchFamily="34" charset="0"/>
              <a:cs typeface="Arial" panose="020B0604020202020204" pitchFamily="34" charset="0"/>
            </a:endParaRPr>
          </a:p>
          <a:p>
            <a:pPr marL="0" indent="0">
              <a:buNone/>
            </a:pPr>
            <a:endParaRPr lang="en-US" sz="1200">
              <a:latin typeface="Arial" panose="020B0604020202020204" pitchFamily="34" charset="0"/>
              <a:cs typeface="Arial" panose="020B0604020202020204" pitchFamily="34" charset="0"/>
            </a:endParaRPr>
          </a:p>
          <a:p>
            <a:pPr marL="0" indent="0">
              <a:buNone/>
            </a:pPr>
            <a:r>
              <a:rPr lang="en-US" sz="1200" err="1">
                <a:latin typeface="Arial" panose="020B0604020202020204" pitchFamily="34" charset="0"/>
                <a:cs typeface="Arial" panose="020B0604020202020204" pitchFamily="34" charset="0"/>
              </a:rPr>
              <a:t>DaSy</a:t>
            </a:r>
            <a:r>
              <a:rPr lang="en-US" sz="1200">
                <a:latin typeface="Arial" panose="020B0604020202020204" pitchFamily="34" charset="0"/>
                <a:cs typeface="Arial" panose="020B0604020202020204" pitchFamily="34" charset="0"/>
              </a:rPr>
              <a:t> Center Project Officers: Meredith Miceli and Amy Bae</a:t>
            </a:r>
          </a:p>
        </p:txBody>
      </p:sp>
      <p:sp>
        <p:nvSpPr>
          <p:cNvPr id="24" name="Title 1">
            <a:extLst>
              <a:ext uri="{FF2B5EF4-FFF2-40B4-BE49-F238E27FC236}">
                <a16:creationId xmlns:a16="http://schemas.microsoft.com/office/drawing/2014/main" id="{AA3EA1C7-F4F9-944F-B906-67B63B9C34C5}"/>
              </a:ext>
            </a:extLst>
          </p:cNvPr>
          <p:cNvSpPr>
            <a:spLocks noGrp="1"/>
          </p:cNvSpPr>
          <p:nvPr>
            <p:ph type="title" hasCustomPrompt="1"/>
          </p:nvPr>
        </p:nvSpPr>
        <p:spPr>
          <a:xfrm>
            <a:off x="1973580" y="2170919"/>
            <a:ext cx="8259347" cy="914400"/>
          </a:xfrm>
        </p:spPr>
        <p:txBody>
          <a:bodyPr anchor="ctr" anchorCtr="0">
            <a:normAutofit fontScale="90000"/>
          </a:bodyPr>
          <a:lstStyle>
            <a:lvl1pPr>
              <a:defRPr b="1"/>
            </a:lvl1pPr>
          </a:lstStyle>
          <a:p>
            <a:r>
              <a:rPr lang="en-US" b="0"/>
              <a:t>Find out more at</a:t>
            </a:r>
            <a:r>
              <a:rPr lang="en-US"/>
              <a:t> </a:t>
            </a:r>
            <a:r>
              <a:rPr lang="en-US" err="1"/>
              <a:t>ectacenter.org</a:t>
            </a:r>
            <a:br>
              <a:rPr lang="en-US"/>
            </a:br>
            <a:r>
              <a:rPr lang="en-US" b="0"/>
              <a:t>and</a:t>
            </a:r>
            <a:r>
              <a:rPr lang="en-US"/>
              <a:t> </a:t>
            </a:r>
            <a:r>
              <a:rPr lang="en-US" err="1"/>
              <a:t>dasycenter.org</a:t>
            </a:r>
            <a:endParaRPr lang="en-US"/>
          </a:p>
        </p:txBody>
      </p:sp>
    </p:spTree>
    <p:extLst>
      <p:ext uri="{BB962C8B-B14F-4D97-AF65-F5344CB8AC3E}">
        <p14:creationId xmlns:p14="http://schemas.microsoft.com/office/powerpoint/2010/main" val="12771069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lose: DaSy">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8098D700-1770-E84C-870C-C000EF1C291B}"/>
              </a:ext>
            </a:extLst>
          </p:cNvPr>
          <p:cNvCxnSpPr/>
          <p:nvPr userDrawn="1"/>
        </p:nvCxnSpPr>
        <p:spPr>
          <a:xfrm>
            <a:off x="1973580" y="1863907"/>
            <a:ext cx="825934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E175660-4F39-C347-AFC6-E25DE82FC7C0}"/>
              </a:ext>
            </a:extLst>
          </p:cNvPr>
          <p:cNvCxnSpPr/>
          <p:nvPr userDrawn="1"/>
        </p:nvCxnSpPr>
        <p:spPr>
          <a:xfrm>
            <a:off x="1973580" y="3349278"/>
            <a:ext cx="825934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0" name="Picture 9" title="Logo: OSEP: IDEAs that Work">
            <a:extLst>
              <a:ext uri="{FF2B5EF4-FFF2-40B4-BE49-F238E27FC236}">
                <a16:creationId xmlns:a16="http://schemas.microsoft.com/office/drawing/2014/main" id="{26DFEC1E-414E-CC44-AB2A-4684EC4FC1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49800" y="3613237"/>
            <a:ext cx="2183128" cy="1285333"/>
          </a:xfrm>
          <a:prstGeom prst="rect">
            <a:avLst/>
          </a:prstGeom>
        </p:spPr>
      </p:pic>
      <p:pic>
        <p:nvPicPr>
          <p:cNvPr id="20" name="Picture 19" title="Logo: ECTA">
            <a:extLst>
              <a:ext uri="{FF2B5EF4-FFF2-40B4-BE49-F238E27FC236}">
                <a16:creationId xmlns:a16="http://schemas.microsoft.com/office/drawing/2014/main" id="{02C35E5C-BD99-5744-8777-5028F3250FB7}"/>
              </a:ext>
            </a:extLst>
          </p:cNvPr>
          <p:cNvPicPr>
            <a:picLocks noChangeAspect="1"/>
          </p:cNvPicPr>
          <p:nvPr userDrawn="1"/>
        </p:nvPicPr>
        <p:blipFill>
          <a:blip r:embed="rId3"/>
          <a:stretch>
            <a:fillRect/>
          </a:stretch>
        </p:blipFill>
        <p:spPr>
          <a:xfrm>
            <a:off x="6014429" y="786003"/>
            <a:ext cx="4218498" cy="620041"/>
          </a:xfrm>
          <a:prstGeom prst="rect">
            <a:avLst/>
          </a:prstGeom>
        </p:spPr>
      </p:pic>
      <p:pic>
        <p:nvPicPr>
          <p:cNvPr id="19" name="Picture 18" title="Logo: DaSy">
            <a:extLst>
              <a:ext uri="{FF2B5EF4-FFF2-40B4-BE49-F238E27FC236}">
                <a16:creationId xmlns:a16="http://schemas.microsoft.com/office/drawing/2014/main" id="{122C5A05-9BF7-1742-8E7B-6DF6927D50FD}"/>
              </a:ext>
            </a:extLst>
          </p:cNvPr>
          <p:cNvPicPr>
            <a:picLocks noChangeAspect="1"/>
          </p:cNvPicPr>
          <p:nvPr userDrawn="1"/>
        </p:nvPicPr>
        <p:blipFill>
          <a:blip r:embed="rId4"/>
          <a:stretch>
            <a:fillRect/>
          </a:stretch>
        </p:blipFill>
        <p:spPr>
          <a:xfrm>
            <a:off x="1975539" y="660584"/>
            <a:ext cx="3709833" cy="838644"/>
          </a:xfrm>
          <a:prstGeom prst="rect">
            <a:avLst/>
          </a:prstGeom>
        </p:spPr>
      </p:pic>
      <p:sp>
        <p:nvSpPr>
          <p:cNvPr id="9" name="TextBox 8">
            <a:extLst>
              <a:ext uri="{FF2B5EF4-FFF2-40B4-BE49-F238E27FC236}">
                <a16:creationId xmlns:a16="http://schemas.microsoft.com/office/drawing/2014/main" id="{5F2FE289-1EED-DF41-BE1B-9E86A92F7019}"/>
              </a:ext>
            </a:extLst>
          </p:cNvPr>
          <p:cNvSpPr txBox="1"/>
          <p:nvPr userDrawn="1"/>
        </p:nvSpPr>
        <p:spPr>
          <a:xfrm>
            <a:off x="1973580" y="3613237"/>
            <a:ext cx="5798820" cy="1754326"/>
          </a:xfrm>
          <a:prstGeom prst="rect">
            <a:avLst/>
          </a:prstGeom>
          <a:noFill/>
        </p:spPr>
        <p:txBody>
          <a:bodyPr wrap="square" rtlCol="0">
            <a:spAutoFit/>
          </a:bodyPr>
          <a:lstStyle/>
          <a:p>
            <a:pPr marL="0" indent="0">
              <a:buNone/>
            </a:pPr>
            <a:r>
              <a:rPr lang="en-US" sz="1200">
                <a:latin typeface="Arial" panose="020B0604020202020204" pitchFamily="34" charset="0"/>
                <a:cs typeface="Arial" panose="020B0604020202020204" pitchFamily="34" charset="0"/>
              </a:rPr>
              <a:t>The contents of this document were developed under a grant, #H373Z190002, and a cooperative agreement, #H326P170001, from the Office of Special Education Programs, U.S. Department of Education. However, the content does not necessarily represent the policy of the U.S. Department of Education, and you should not assume endorsement by the Federal Government.</a:t>
            </a:r>
          </a:p>
          <a:p>
            <a:pPr marL="0" indent="0">
              <a:buNone/>
            </a:pPr>
            <a:endParaRPr lang="en-US" sz="1200">
              <a:latin typeface="Arial" panose="020B0604020202020204" pitchFamily="34" charset="0"/>
              <a:cs typeface="Arial" panose="020B0604020202020204" pitchFamily="34" charset="0"/>
            </a:endParaRPr>
          </a:p>
          <a:p>
            <a:pPr marL="0" indent="0">
              <a:buNone/>
            </a:pPr>
            <a:r>
              <a:rPr lang="en-US" sz="1200" err="1">
                <a:latin typeface="Arial" panose="020B0604020202020204" pitchFamily="34" charset="0"/>
                <a:cs typeface="Arial" panose="020B0604020202020204" pitchFamily="34" charset="0"/>
              </a:rPr>
              <a:t>DaSy</a:t>
            </a:r>
            <a:r>
              <a:rPr lang="en-US" sz="1200">
                <a:latin typeface="Arial" panose="020B0604020202020204" pitchFamily="34" charset="0"/>
                <a:cs typeface="Arial" panose="020B0604020202020204" pitchFamily="34" charset="0"/>
              </a:rPr>
              <a:t> Center Project Officers: Meredith Miceli and Amy Bae</a:t>
            </a:r>
          </a:p>
          <a:p>
            <a:pPr marL="0" indent="0">
              <a:buNone/>
            </a:pPr>
            <a:endParaRPr lang="en-US"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ECTA Center Project Officer: Julia Martin </a:t>
            </a:r>
            <a:r>
              <a:rPr lang="en-US" sz="1200" err="1">
                <a:latin typeface="Arial" panose="020B0604020202020204" pitchFamily="34" charset="0"/>
                <a:cs typeface="Arial" panose="020B0604020202020204" pitchFamily="34" charset="0"/>
              </a:rPr>
              <a:t>Eile</a:t>
            </a:r>
            <a:endParaRPr lang="en-US" sz="1200">
              <a:latin typeface="Arial" panose="020B0604020202020204" pitchFamily="34" charset="0"/>
              <a:cs typeface="Arial" panose="020B0604020202020204" pitchFamily="34" charset="0"/>
            </a:endParaRPr>
          </a:p>
        </p:txBody>
      </p:sp>
      <p:sp>
        <p:nvSpPr>
          <p:cNvPr id="22" name="Title 1">
            <a:extLst>
              <a:ext uri="{FF2B5EF4-FFF2-40B4-BE49-F238E27FC236}">
                <a16:creationId xmlns:a16="http://schemas.microsoft.com/office/drawing/2014/main" id="{466FE9D8-B2F8-F343-BB50-AC0590FAD917}"/>
              </a:ext>
            </a:extLst>
          </p:cNvPr>
          <p:cNvSpPr>
            <a:spLocks noGrp="1"/>
          </p:cNvSpPr>
          <p:nvPr>
            <p:ph type="title" hasCustomPrompt="1"/>
          </p:nvPr>
        </p:nvSpPr>
        <p:spPr>
          <a:xfrm>
            <a:off x="1973580" y="2170919"/>
            <a:ext cx="8259347" cy="914400"/>
          </a:xfrm>
        </p:spPr>
        <p:txBody>
          <a:bodyPr anchor="ctr" anchorCtr="0">
            <a:normAutofit fontScale="90000"/>
          </a:bodyPr>
          <a:lstStyle>
            <a:lvl1pPr>
              <a:defRPr b="1"/>
            </a:lvl1pPr>
          </a:lstStyle>
          <a:p>
            <a:r>
              <a:rPr lang="en-US" b="0"/>
              <a:t>Find out more at</a:t>
            </a:r>
            <a:r>
              <a:rPr lang="en-US"/>
              <a:t> </a:t>
            </a:r>
            <a:r>
              <a:rPr lang="en-US" err="1"/>
              <a:t>dasycenter.org</a:t>
            </a:r>
            <a:br>
              <a:rPr lang="en-US"/>
            </a:br>
            <a:r>
              <a:rPr lang="en-US" b="0"/>
              <a:t>and</a:t>
            </a:r>
            <a:r>
              <a:rPr lang="en-US"/>
              <a:t> </a:t>
            </a:r>
            <a:r>
              <a:rPr lang="en-US" err="1"/>
              <a:t>ectacenter.org</a:t>
            </a:r>
            <a:endParaRPr lang="en-US"/>
          </a:p>
        </p:txBody>
      </p:sp>
    </p:spTree>
    <p:extLst>
      <p:ext uri="{BB962C8B-B14F-4D97-AF65-F5344CB8AC3E}">
        <p14:creationId xmlns:p14="http://schemas.microsoft.com/office/powerpoint/2010/main" val="34495051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9/28/2022</a:t>
            </a:fld>
            <a:endParaRPr lang="en-US"/>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84743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Cover3: DaSy">
    <p:spTree>
      <p:nvGrpSpPr>
        <p:cNvPr id="1" name=""/>
        <p:cNvGrpSpPr/>
        <p:nvPr/>
      </p:nvGrpSpPr>
      <p:grpSpPr>
        <a:xfrm>
          <a:off x="0" y="0"/>
          <a:ext cx="0" cy="0"/>
          <a:chOff x="0" y="0"/>
          <a:chExt cx="0" cy="0"/>
        </a:xfrm>
      </p:grpSpPr>
      <p:cxnSp>
        <p:nvCxnSpPr>
          <p:cNvPr id="7" name="Straight Connector 6"/>
          <p:cNvCxnSpPr/>
          <p:nvPr/>
        </p:nvCxnSpPr>
        <p:spPr>
          <a:xfrm flipV="1">
            <a:off x="3497580" y="802299"/>
            <a:ext cx="0" cy="4661241"/>
          </a:xfrm>
          <a:prstGeom prst="line">
            <a:avLst/>
          </a:prstGeom>
          <a:ln w="28575">
            <a:solidFill>
              <a:srgbClr val="39B54A"/>
            </a:solidFill>
          </a:ln>
        </p:spPr>
        <p:style>
          <a:lnRef idx="1">
            <a:schemeClr val="accent1"/>
          </a:lnRef>
          <a:fillRef idx="0">
            <a:schemeClr val="accent1"/>
          </a:fillRef>
          <a:effectRef idx="0">
            <a:schemeClr val="accent1"/>
          </a:effectRef>
          <a:fontRef idx="minor">
            <a:schemeClr val="tx1"/>
          </a:fontRef>
        </p:style>
      </p:cxnSp>
      <p:pic>
        <p:nvPicPr>
          <p:cNvPr id="8" name="Picture 7" title="Logo: DaSy">
            <a:extLst>
              <a:ext uri="{FF2B5EF4-FFF2-40B4-BE49-F238E27FC236}">
                <a16:creationId xmlns:a16="http://schemas.microsoft.com/office/drawing/2014/main" id="{B5B02B17-5D97-2644-97C5-C061AB48C6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035" y="802298"/>
            <a:ext cx="2392815" cy="1718072"/>
          </a:xfrm>
          <a:prstGeom prst="rect">
            <a:avLst/>
          </a:prstGeom>
        </p:spPr>
      </p:pic>
      <p:pic>
        <p:nvPicPr>
          <p:cNvPr id="9" name="Picture 8" title="Logo: ECTA">
            <a:extLst>
              <a:ext uri="{FF2B5EF4-FFF2-40B4-BE49-F238E27FC236}">
                <a16:creationId xmlns:a16="http://schemas.microsoft.com/office/drawing/2014/main" id="{71B0B65B-83C5-6A40-8F3D-059E802235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841" y="2715774"/>
            <a:ext cx="2937416" cy="1129775"/>
          </a:xfrm>
          <a:prstGeom prst="rect">
            <a:avLst/>
          </a:prstGeom>
        </p:spPr>
      </p:pic>
      <p:sp>
        <p:nvSpPr>
          <p:cNvPr id="3" name="Subtitle 2"/>
          <p:cNvSpPr>
            <a:spLocks noGrp="1"/>
          </p:cNvSpPr>
          <p:nvPr>
            <p:ph type="subTitle" idx="1" hasCustomPrompt="1"/>
          </p:nvPr>
        </p:nvSpPr>
        <p:spPr>
          <a:xfrm>
            <a:off x="3821723" y="3761141"/>
            <a:ext cx="7776719" cy="1702399"/>
          </a:xfrm>
        </p:spPr>
        <p:txBody>
          <a:bodyPr tIns="91440" bIns="91440" anchor="ctr" anchorCtr="0">
            <a:normAutofit/>
          </a:bodyPr>
          <a:lstStyle>
            <a:lvl1pPr marL="0" indent="0" algn="l">
              <a:buNone/>
              <a:defRPr sz="24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itle 1"/>
          <p:cNvSpPr>
            <a:spLocks noGrp="1"/>
          </p:cNvSpPr>
          <p:nvPr>
            <p:ph type="ctrTitle" hasCustomPrompt="1"/>
          </p:nvPr>
        </p:nvSpPr>
        <p:spPr>
          <a:xfrm>
            <a:off x="3821723" y="802298"/>
            <a:ext cx="7776720" cy="2541431"/>
          </a:xfrm>
        </p:spPr>
        <p:txBody>
          <a:bodyPr bIns="0" anchor="b">
            <a:normAutofit/>
          </a:bodyPr>
          <a:lstStyle>
            <a:lvl1pPr algn="l">
              <a:defRPr sz="6600" cap="none"/>
            </a:lvl1pPr>
          </a:lstStyle>
          <a:p>
            <a:r>
              <a:rPr lang="en-US" dirty="0"/>
              <a:t>Click to edit master title style</a:t>
            </a:r>
          </a:p>
        </p:txBody>
      </p:sp>
    </p:spTree>
    <p:extLst>
      <p:ext uri="{BB962C8B-B14F-4D97-AF65-F5344CB8AC3E}">
        <p14:creationId xmlns:p14="http://schemas.microsoft.com/office/powerpoint/2010/main" val="1508257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No Logos">
    <p:spTree>
      <p:nvGrpSpPr>
        <p:cNvPr id="1" name=""/>
        <p:cNvGrpSpPr/>
        <p:nvPr/>
      </p:nvGrpSpPr>
      <p:grpSpPr>
        <a:xfrm>
          <a:off x="0" y="0"/>
          <a:ext cx="0" cy="0"/>
          <a:chOff x="0" y="0"/>
          <a:chExt cx="0" cy="0"/>
        </a:xfrm>
      </p:grpSpPr>
      <p:cxnSp>
        <p:nvCxnSpPr>
          <p:cNvPr id="8" name="Straight Connector 7"/>
          <p:cNvCxnSpPr/>
          <p:nvPr/>
        </p:nvCxnSpPr>
        <p:spPr>
          <a:xfrm>
            <a:off x="1941533" y="3713663"/>
            <a:ext cx="8299747" cy="0"/>
          </a:xfrm>
          <a:prstGeom prst="line">
            <a:avLst/>
          </a:prstGeom>
          <a:ln w="28575">
            <a:solidFill>
              <a:srgbClr val="39B54A"/>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1941679" y="3949888"/>
            <a:ext cx="8287544"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p:cNvSpPr>
            <a:spLocks noGrp="1"/>
          </p:cNvSpPr>
          <p:nvPr>
            <p:ph type="title" hasCustomPrompt="1"/>
          </p:nvPr>
        </p:nvSpPr>
        <p:spPr>
          <a:xfrm>
            <a:off x="1941533" y="1609738"/>
            <a:ext cx="8299747" cy="1887950"/>
          </a:xfrm>
        </p:spPr>
        <p:txBody>
          <a:bodyPr anchor="b">
            <a:normAutofit/>
          </a:bodyPr>
          <a:lstStyle>
            <a:lvl1pPr algn="ctr">
              <a:defRPr sz="3600" cap="none"/>
            </a:lvl1pPr>
          </a:lstStyle>
          <a:p>
            <a:r>
              <a:rPr lang="en-US" dirty="0"/>
              <a:t>Click to edit master title style</a:t>
            </a:r>
          </a:p>
        </p:txBody>
      </p:sp>
    </p:spTree>
    <p:extLst>
      <p:ext uri="{BB962C8B-B14F-4D97-AF65-F5344CB8AC3E}">
        <p14:creationId xmlns:p14="http://schemas.microsoft.com/office/powerpoint/2010/main" val="3731237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Content: ECTA">
    <p:spTree>
      <p:nvGrpSpPr>
        <p:cNvPr id="1" name=""/>
        <p:cNvGrpSpPr/>
        <p:nvPr/>
      </p:nvGrpSpPr>
      <p:grpSpPr>
        <a:xfrm>
          <a:off x="0" y="0"/>
          <a:ext cx="0" cy="0"/>
          <a:chOff x="0" y="0"/>
          <a:chExt cx="0" cy="0"/>
        </a:xfrm>
      </p:grpSpPr>
      <p:pic>
        <p:nvPicPr>
          <p:cNvPr id="8" name="Picture 7" title="Logo: DaSy">
            <a:extLst>
              <a:ext uri="{FF2B5EF4-FFF2-40B4-BE49-F238E27FC236}">
                <a16:creationId xmlns:a16="http://schemas.microsoft.com/office/drawing/2014/main" id="{E119EBA2-A20F-F444-BAF3-F0B1372CFA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3464" y="6127771"/>
            <a:ext cx="895911" cy="643275"/>
          </a:xfrm>
          <a:prstGeom prst="rect">
            <a:avLst/>
          </a:prstGeom>
        </p:spPr>
      </p:pic>
      <p:pic>
        <p:nvPicPr>
          <p:cNvPr id="9" name="Picture 8" title="Logo: ECTA">
            <a:extLst>
              <a:ext uri="{FF2B5EF4-FFF2-40B4-BE49-F238E27FC236}">
                <a16:creationId xmlns:a16="http://schemas.microsoft.com/office/drawing/2014/main" id="{2B16A54A-755C-A442-BD08-132F837F29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012" y="6250394"/>
            <a:ext cx="1190767" cy="457987"/>
          </a:xfrm>
          <a:prstGeom prst="rect">
            <a:avLst/>
          </a:prstGeom>
        </p:spPr>
      </p:pic>
      <p:sp>
        <p:nvSpPr>
          <p:cNvPr id="11" name="Slide Number Placeholder 5">
            <a:extLst>
              <a:ext uri="{FF2B5EF4-FFF2-40B4-BE49-F238E27FC236}">
                <a16:creationId xmlns:a16="http://schemas.microsoft.com/office/drawing/2014/main" id="{D32A7D1F-55B1-8F42-9218-AFF4F6DB44DB}"/>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783E505E-912D-4246-883D-7F0D6D22AD7A}" type="slidenum">
              <a:rPr lang="en-US" smtClean="0"/>
              <a:t>‹#›</a:t>
            </a:fld>
            <a:endParaRPr lang="en-US"/>
          </a:p>
        </p:txBody>
      </p:sp>
      <p:sp>
        <p:nvSpPr>
          <p:cNvPr id="10" name="Footer Placeholder 4">
            <a:extLst>
              <a:ext uri="{FF2B5EF4-FFF2-40B4-BE49-F238E27FC236}">
                <a16:creationId xmlns:a16="http://schemas.microsoft.com/office/drawing/2014/main" id="{65A037DF-05AD-7B4D-A7ED-3FAE44DBCF0D}"/>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3" name="Content Placeholder 2"/>
          <p:cNvSpPr>
            <a:spLocks noGrp="1"/>
          </p:cNvSpPr>
          <p:nvPr>
            <p:ph idx="1"/>
          </p:nvPr>
        </p:nvSpPr>
        <p:spPr>
          <a:xfrm>
            <a:off x="587829" y="1368358"/>
            <a:ext cx="11005457" cy="447780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cap="none"/>
            </a:lvl1pPr>
          </a:lstStyle>
          <a:p>
            <a:r>
              <a:rPr lang="en-US" dirty="0"/>
              <a:t>Click to edit master title style</a:t>
            </a:r>
          </a:p>
        </p:txBody>
      </p:sp>
    </p:spTree>
    <p:extLst>
      <p:ext uri="{BB962C8B-B14F-4D97-AF65-F5344CB8AC3E}">
        <p14:creationId xmlns:p14="http://schemas.microsoft.com/office/powerpoint/2010/main" val="2556495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Content: DaSy">
    <p:spTree>
      <p:nvGrpSpPr>
        <p:cNvPr id="1" name=""/>
        <p:cNvGrpSpPr/>
        <p:nvPr/>
      </p:nvGrpSpPr>
      <p:grpSpPr>
        <a:xfrm>
          <a:off x="0" y="0"/>
          <a:ext cx="0" cy="0"/>
          <a:chOff x="0" y="0"/>
          <a:chExt cx="0" cy="0"/>
        </a:xfrm>
      </p:grpSpPr>
      <p:pic>
        <p:nvPicPr>
          <p:cNvPr id="9" name="Picture 8" title="Logo: ECTA">
            <a:extLst>
              <a:ext uri="{FF2B5EF4-FFF2-40B4-BE49-F238E27FC236}">
                <a16:creationId xmlns:a16="http://schemas.microsoft.com/office/drawing/2014/main" id="{2B16A54A-755C-A442-BD08-132F837F29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4556" y="6250394"/>
            <a:ext cx="1190767" cy="457987"/>
          </a:xfrm>
          <a:prstGeom prst="rect">
            <a:avLst/>
          </a:prstGeom>
        </p:spPr>
      </p:pic>
      <p:pic>
        <p:nvPicPr>
          <p:cNvPr id="8" name="Picture 7" title="Logo: DaSy">
            <a:extLst>
              <a:ext uri="{FF2B5EF4-FFF2-40B4-BE49-F238E27FC236}">
                <a16:creationId xmlns:a16="http://schemas.microsoft.com/office/drawing/2014/main" id="{E119EBA2-A20F-F444-BAF3-F0B1372CFA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461" y="6127771"/>
            <a:ext cx="895911" cy="643275"/>
          </a:xfrm>
          <a:prstGeom prst="rect">
            <a:avLst/>
          </a:prstGeom>
        </p:spPr>
      </p:pic>
      <p:sp>
        <p:nvSpPr>
          <p:cNvPr id="11" name="Slide Number Placeholder 5">
            <a:extLst>
              <a:ext uri="{FF2B5EF4-FFF2-40B4-BE49-F238E27FC236}">
                <a16:creationId xmlns:a16="http://schemas.microsoft.com/office/drawing/2014/main" id="{1E7E2749-C774-FD43-A3E7-4BE38AA0A809}"/>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783E505E-912D-4246-883D-7F0D6D22AD7A}" type="slidenum">
              <a:rPr lang="en-US" smtClean="0"/>
              <a:t>‹#›</a:t>
            </a:fld>
            <a:endParaRPr lang="en-US"/>
          </a:p>
        </p:txBody>
      </p:sp>
      <p:sp>
        <p:nvSpPr>
          <p:cNvPr id="10" name="Footer Placeholder 4">
            <a:extLst>
              <a:ext uri="{FF2B5EF4-FFF2-40B4-BE49-F238E27FC236}">
                <a16:creationId xmlns:a16="http://schemas.microsoft.com/office/drawing/2014/main" id="{6FFCE1D0-9637-2942-9FC0-5730A9A40C69}"/>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3" name="Content Placeholder 2"/>
          <p:cNvSpPr>
            <a:spLocks noGrp="1"/>
          </p:cNvSpPr>
          <p:nvPr>
            <p:ph idx="1"/>
          </p:nvPr>
        </p:nvSpPr>
        <p:spPr>
          <a:xfrm>
            <a:off x="587829" y="1368358"/>
            <a:ext cx="11005457" cy="447780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cap="none"/>
            </a:lvl1pPr>
          </a:lstStyle>
          <a:p>
            <a:r>
              <a:rPr lang="en-US" dirty="0"/>
              <a:t>Click to edit master title style</a:t>
            </a:r>
          </a:p>
        </p:txBody>
      </p:sp>
    </p:spTree>
    <p:extLst>
      <p:ext uri="{BB962C8B-B14F-4D97-AF65-F5344CB8AC3E}">
        <p14:creationId xmlns:p14="http://schemas.microsoft.com/office/powerpoint/2010/main" val="1118870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theme" Target="../theme/theme3.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82000">
              <a:schemeClr val="bg1"/>
            </a:gs>
            <a:gs pos="89000">
              <a:schemeClr val="bg1">
                <a:lumMod val="95000"/>
              </a:schemeClr>
            </a:gs>
          </a:gsLst>
          <a:lin ang="5400000" scaled="1"/>
        </a:gra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5EA94B60-EE4C-FE4C-AFBC-B4BDBF4367A6}"/>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783E505E-912D-4246-883D-7F0D6D22AD7A}" type="slidenum">
              <a:rPr lang="en-US" smtClean="0"/>
              <a:t>‹#›</a:t>
            </a:fld>
            <a:endParaRPr lang="en-US"/>
          </a:p>
        </p:txBody>
      </p:sp>
      <p:sp>
        <p:nvSpPr>
          <p:cNvPr id="6" name="Footer Placeholder 4">
            <a:extLst>
              <a:ext uri="{FF2B5EF4-FFF2-40B4-BE49-F238E27FC236}">
                <a16:creationId xmlns:a16="http://schemas.microsoft.com/office/drawing/2014/main" id="{7511721A-BFCF-7348-B8A7-84C708CA93D7}"/>
              </a:ext>
            </a:extLst>
          </p:cNvPr>
          <p:cNvSpPr>
            <a:spLocks noGrp="1"/>
          </p:cNvSpPr>
          <p:nvPr>
            <p:ph type="ftr" sz="quarter" idx="3"/>
          </p:nvPr>
        </p:nvSpPr>
        <p:spPr>
          <a:xfrm>
            <a:off x="587829" y="6319553"/>
            <a:ext cx="9772682" cy="496463"/>
          </a:xfrm>
          <a:prstGeom prst="rect">
            <a:avLst/>
          </a:prstGeom>
        </p:spPr>
        <p:txBody>
          <a:bodyPr anchor="ctr" anchorCtr="0"/>
          <a:lstStyle>
            <a:lvl1pPr>
              <a:defRPr sz="1400">
                <a:solidFill>
                  <a:srgbClr val="104578"/>
                </a:solidFill>
              </a:defRPr>
            </a:lvl1pPr>
          </a:lstStyle>
          <a:p>
            <a:endParaRPr lang="en-US"/>
          </a:p>
        </p:txBody>
      </p:sp>
      <p:sp>
        <p:nvSpPr>
          <p:cNvPr id="3" name="Text Placeholder 2"/>
          <p:cNvSpPr>
            <a:spLocks noGrp="1"/>
          </p:cNvSpPr>
          <p:nvPr>
            <p:ph type="body" idx="1"/>
          </p:nvPr>
        </p:nvSpPr>
        <p:spPr>
          <a:xfrm>
            <a:off x="587829" y="1368358"/>
            <a:ext cx="11005457" cy="44778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p:cNvSpPr>
            <a:spLocks noGrp="1"/>
          </p:cNvSpPr>
          <p:nvPr>
            <p:ph type="title"/>
          </p:nvPr>
        </p:nvSpPr>
        <p:spPr>
          <a:xfrm>
            <a:off x="587828" y="226980"/>
            <a:ext cx="11005457" cy="914400"/>
          </a:xfrm>
          <a:prstGeom prst="rect">
            <a:avLst/>
          </a:prstGeom>
        </p:spPr>
        <p:txBody>
          <a:bodyPr vert="horz" lIns="91440" tIns="45720" rIns="91440" bIns="45720" rtlCol="0" anchor="t">
            <a:normAutofit/>
          </a:bodyPr>
          <a:lstStyle/>
          <a:p>
            <a:r>
              <a:rPr lang="en-US"/>
              <a:t>Click to edit Master title style</a:t>
            </a:r>
            <a:endParaRPr lang="en-US" dirty="0"/>
          </a:p>
        </p:txBody>
      </p:sp>
    </p:spTree>
    <p:extLst>
      <p:ext uri="{BB962C8B-B14F-4D97-AF65-F5344CB8AC3E}">
        <p14:creationId xmlns:p14="http://schemas.microsoft.com/office/powerpoint/2010/main" val="20270248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xStyles>
    <p:titleStyle>
      <a:lvl1pPr algn="ctr" defTabSz="914400" rtl="0" eaLnBrk="1" latinLnBrk="0" hangingPunct="1">
        <a:lnSpc>
          <a:spcPct val="90000"/>
        </a:lnSpc>
        <a:spcBef>
          <a:spcPct val="0"/>
        </a:spcBef>
        <a:buNone/>
        <a:defRPr sz="3200" b="0" i="0" kern="1200" cap="none">
          <a:solidFill>
            <a:schemeClr val="accent5">
              <a:lumMod val="75000"/>
            </a:schemeClr>
          </a:solidFill>
          <a:effectLst/>
          <a:latin typeface="Arial" charset="0"/>
          <a:ea typeface="Arial" charset="0"/>
          <a:cs typeface="Arial" charset="0"/>
        </a:defRPr>
      </a:lvl1pPr>
    </p:titleStyle>
    <p:bodyStyle>
      <a:lvl1pPr marL="228600" indent="-228600" algn="l" defTabSz="914400" rtl="0" eaLnBrk="1" latinLnBrk="0" hangingPunct="1">
        <a:lnSpc>
          <a:spcPct val="120000"/>
        </a:lnSpc>
        <a:spcBef>
          <a:spcPts val="10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1pPr>
      <a:lvl2pPr marL="6858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2pPr>
      <a:lvl3pPr marL="11430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3pPr>
      <a:lvl4pPr marL="16002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4pPr>
      <a:lvl5pPr marL="20574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D56D2A-DA1F-AE40-9BA3-336ADC5E51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2F7827D-B12E-2F47-8C5F-C26A97D2EF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9A356F8-D448-1441-9501-7BF1B3128D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F76742-9B88-9646-A1C9-33F60B794E5F}" type="datetimeFigureOut">
              <a:rPr lang="en-US" smtClean="0"/>
              <a:t>9/28/2022</a:t>
            </a:fld>
            <a:endParaRPr lang="en-US"/>
          </a:p>
        </p:txBody>
      </p:sp>
      <p:sp>
        <p:nvSpPr>
          <p:cNvPr id="5" name="Footer Placeholder 4">
            <a:extLst>
              <a:ext uri="{FF2B5EF4-FFF2-40B4-BE49-F238E27FC236}">
                <a16:creationId xmlns:a16="http://schemas.microsoft.com/office/drawing/2014/main" id="{69F351FE-43D5-6042-B65E-C810BA80CE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4BF078C-2072-CE4B-B33E-97C1D33EB1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F726C4-0B4F-C543-B26D-F6E5E2F5EDCC}" type="slidenum">
              <a:rPr lang="en-US" smtClean="0"/>
              <a:t>‹#›</a:t>
            </a:fld>
            <a:endParaRPr lang="en-US"/>
          </a:p>
        </p:txBody>
      </p:sp>
    </p:spTree>
    <p:extLst>
      <p:ext uri="{BB962C8B-B14F-4D97-AF65-F5344CB8AC3E}">
        <p14:creationId xmlns:p14="http://schemas.microsoft.com/office/powerpoint/2010/main" val="227714304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txStyles>
    <p:titleStyle>
      <a:lvl1pPr algn="l" defTabSz="914400" rtl="0" eaLnBrk="1" latinLnBrk="0" hangingPunct="1">
        <a:lnSpc>
          <a:spcPct val="90000"/>
        </a:lnSpc>
        <a:spcBef>
          <a:spcPct val="0"/>
        </a:spcBef>
        <a:buNone/>
        <a:defRPr sz="44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Clr>
          <a:srgbClr val="154578"/>
        </a:buClr>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Clr>
          <a:srgbClr val="154578"/>
        </a:buClr>
        <a:buFont typeface="System Font Regular"/>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Clr>
          <a:srgbClr val="154578"/>
        </a:buClr>
        <a:buFont typeface="Courier New" panose="02070309020205020404" pitchFamily="49" charset="0"/>
        <a:buChar char="o"/>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Clr>
          <a:srgbClr val="154578"/>
        </a:buClr>
        <a:buFont typeface="Wingdings" pitchFamily="2" charset="2"/>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Clr>
          <a:srgbClr val="154578"/>
        </a:buClr>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82000">
              <a:schemeClr val="bg1"/>
            </a:gs>
            <a:gs pos="89000">
              <a:schemeClr val="bg1">
                <a:lumMod val="95000"/>
              </a:schemeClr>
            </a:gs>
          </a:gsLst>
          <a:lin ang="5400000" scaled="1"/>
        </a:gra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5EA94B60-EE4C-FE4C-AFBC-B4BDBF4367A6}"/>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6" name="Footer Placeholder 4">
            <a:extLst>
              <a:ext uri="{FF2B5EF4-FFF2-40B4-BE49-F238E27FC236}">
                <a16:creationId xmlns:a16="http://schemas.microsoft.com/office/drawing/2014/main" id="{7511721A-BFCF-7348-B8A7-84C708CA93D7}"/>
              </a:ext>
            </a:extLst>
          </p:cNvPr>
          <p:cNvSpPr>
            <a:spLocks noGrp="1"/>
          </p:cNvSpPr>
          <p:nvPr>
            <p:ph type="ftr" sz="quarter" idx="3"/>
          </p:nvPr>
        </p:nvSpPr>
        <p:spPr>
          <a:xfrm>
            <a:off x="587829" y="6319553"/>
            <a:ext cx="9772682" cy="496463"/>
          </a:xfrm>
          <a:prstGeom prst="rect">
            <a:avLst/>
          </a:prstGeom>
        </p:spPr>
        <p:txBody>
          <a:bodyPr anchor="ctr" anchorCtr="0"/>
          <a:lstStyle>
            <a:lvl1pPr>
              <a:defRPr sz="1400">
                <a:solidFill>
                  <a:srgbClr val="104578"/>
                </a:solidFill>
              </a:defRPr>
            </a:lvl1pPr>
          </a:lstStyle>
          <a:p>
            <a:endParaRPr lang="en-US"/>
          </a:p>
        </p:txBody>
      </p:sp>
      <p:sp>
        <p:nvSpPr>
          <p:cNvPr id="3" name="Text Placeholder 2"/>
          <p:cNvSpPr>
            <a:spLocks noGrp="1"/>
          </p:cNvSpPr>
          <p:nvPr>
            <p:ph type="body" idx="1"/>
          </p:nvPr>
        </p:nvSpPr>
        <p:spPr>
          <a:xfrm>
            <a:off x="587829" y="1368358"/>
            <a:ext cx="11005457" cy="447780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587828" y="226980"/>
            <a:ext cx="11005457" cy="914400"/>
          </a:xfrm>
          <a:prstGeom prst="rect">
            <a:avLst/>
          </a:prstGeom>
        </p:spPr>
        <p:txBody>
          <a:bodyPr vert="horz" lIns="91440" tIns="45720" rIns="91440" bIns="45720" rtlCol="0" anchor="t">
            <a:normAutofit/>
          </a:bodyPr>
          <a:lstStyle/>
          <a:p>
            <a:r>
              <a:rPr lang="en-US"/>
              <a:t>Click to edit Master title style</a:t>
            </a:r>
          </a:p>
        </p:txBody>
      </p:sp>
    </p:spTree>
    <p:extLst>
      <p:ext uri="{BB962C8B-B14F-4D97-AF65-F5344CB8AC3E}">
        <p14:creationId xmlns:p14="http://schemas.microsoft.com/office/powerpoint/2010/main" val="134700627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Lst>
  <p:hf hdr="0"/>
  <p:txStyles>
    <p:titleStyle>
      <a:lvl1pPr algn="ctr" defTabSz="914400" rtl="0" eaLnBrk="1" latinLnBrk="0" hangingPunct="1">
        <a:lnSpc>
          <a:spcPct val="90000"/>
        </a:lnSpc>
        <a:spcBef>
          <a:spcPct val="0"/>
        </a:spcBef>
        <a:buNone/>
        <a:defRPr sz="3200" b="0" i="0" kern="1200" cap="none">
          <a:solidFill>
            <a:schemeClr val="accent5">
              <a:lumMod val="75000"/>
            </a:schemeClr>
          </a:solidFill>
          <a:effectLst/>
          <a:latin typeface="Arial" charset="0"/>
          <a:ea typeface="Arial" charset="0"/>
          <a:cs typeface="Arial" charset="0"/>
        </a:defRPr>
      </a:lvl1pPr>
    </p:titleStyle>
    <p:bodyStyle>
      <a:lvl1pPr marL="228600" indent="-228600" algn="l" defTabSz="914400" rtl="0" eaLnBrk="1" latinLnBrk="0" hangingPunct="1">
        <a:lnSpc>
          <a:spcPct val="120000"/>
        </a:lnSpc>
        <a:spcBef>
          <a:spcPts val="10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1pPr>
      <a:lvl2pPr marL="6858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2pPr>
      <a:lvl3pPr marL="11430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3pPr>
      <a:lvl4pPr marL="16002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4pPr>
      <a:lvl5pPr marL="20574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0.xml"/><Relationship Id="rId4" Type="http://schemas.openxmlformats.org/officeDocument/2006/relationships/image" Target="../media/image11.jpeg"/></Relationships>
</file>

<file path=ppt/slides/_rels/slide10.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5.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18.svg"/><Relationship Id="rId4" Type="http://schemas.openxmlformats.org/officeDocument/2006/relationships/image" Target="../media/image16.svg"/><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26.sv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8" Type="http://schemas.openxmlformats.org/officeDocument/2006/relationships/hyperlink" Target="https://ectacenter.org/~pdfs/eco/cos-resources.pdf" TargetMode="External"/><Relationship Id="rId3" Type="http://schemas.openxmlformats.org/officeDocument/2006/relationships/image" Target="../media/image31.png"/><Relationship Id="rId7" Type="http://schemas.openxmlformats.org/officeDocument/2006/relationships/hyperlink" Target="https://ectacenter.org/~pdfs/eco/cos-quick-reference-guide.pdf" TargetMode="External"/><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image" Target="../media/image50.jpeg"/><Relationship Id="rId2" Type="http://schemas.openxmlformats.org/officeDocument/2006/relationships/notesSlide" Target="../notesSlides/notesSlide32.xml"/><Relationship Id="rId1" Type="http://schemas.openxmlformats.org/officeDocument/2006/relationships/slideLayout" Target="../slideLayouts/slideLayout40.xml"/><Relationship Id="rId6" Type="http://schemas.openxmlformats.org/officeDocument/2006/relationships/image" Target="../media/image49.jpg"/><Relationship Id="rId5" Type="http://schemas.openxmlformats.org/officeDocument/2006/relationships/image" Target="../media/image48.jpeg"/><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dasycenter.org/technical-assistance/" TargetMode="External"/><Relationship Id="rId2" Type="http://schemas.openxmlformats.org/officeDocument/2006/relationships/notesSlide" Target="../notesSlides/notesSlide33.xml"/><Relationship Id="rId1" Type="http://schemas.openxmlformats.org/officeDocument/2006/relationships/slideLayout" Target="../slideLayouts/slideLayout40.xml"/><Relationship Id="rId4" Type="http://schemas.openxmlformats.org/officeDocument/2006/relationships/hyperlink" Target="https://ectacenter.org/contact/state-assignments.asp"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8334E-6C98-6746-9080-918888B03E0B}"/>
              </a:ext>
            </a:extLst>
          </p:cNvPr>
          <p:cNvSpPr>
            <a:spLocks noGrp="1"/>
          </p:cNvSpPr>
          <p:nvPr>
            <p:ph type="ctrTitle"/>
          </p:nvPr>
        </p:nvSpPr>
        <p:spPr>
          <a:xfrm>
            <a:off x="495358" y="1032734"/>
            <a:ext cx="5791142" cy="3013173"/>
          </a:xfrm>
        </p:spPr>
        <p:txBody>
          <a:bodyPr>
            <a:normAutofit/>
          </a:bodyPr>
          <a:lstStyle/>
          <a:p>
            <a:pPr algn="ctr"/>
            <a:r>
              <a:rPr lang="en-US" sz="3800" b="1" dirty="0">
                <a:effectLst/>
                <a:latin typeface="Calibri" panose="020F0502020204030204" pitchFamily="34" charset="0"/>
                <a:ea typeface="Calibri" panose="020F0502020204030204" pitchFamily="34" charset="0"/>
                <a:cs typeface="Times New Roman" panose="02020603050405020304" pitchFamily="18" charset="0"/>
              </a:rPr>
              <a:t>Improving Data Quality Using the </a:t>
            </a:r>
            <a:br>
              <a:rPr lang="en-US" sz="3800" b="1" dirty="0">
                <a:effectLst/>
                <a:latin typeface="Calibri" panose="020F0502020204030204" pitchFamily="34" charset="0"/>
                <a:ea typeface="Calibri" panose="020F0502020204030204" pitchFamily="34" charset="0"/>
                <a:cs typeface="Times New Roman" panose="02020603050405020304" pitchFamily="18" charset="0"/>
              </a:rPr>
            </a:br>
            <a:r>
              <a:rPr lang="en-US" sz="3800" b="1" dirty="0">
                <a:effectLst/>
                <a:latin typeface="Calibri" panose="020F0502020204030204" pitchFamily="34" charset="0"/>
                <a:ea typeface="Calibri" panose="020F0502020204030204" pitchFamily="34" charset="0"/>
                <a:cs typeface="Times New Roman" panose="02020603050405020304" pitchFamily="18" charset="0"/>
              </a:rPr>
              <a:t>Child Outcomes Summary Knowledge Check (COS-KC) with Practitioners</a:t>
            </a:r>
            <a:endParaRPr lang="en-US" sz="3800" dirty="0"/>
          </a:p>
        </p:txBody>
      </p:sp>
      <p:sp>
        <p:nvSpPr>
          <p:cNvPr id="3" name="Subtitle 2">
            <a:extLst>
              <a:ext uri="{FF2B5EF4-FFF2-40B4-BE49-F238E27FC236}">
                <a16:creationId xmlns:a16="http://schemas.microsoft.com/office/drawing/2014/main" id="{2B19F451-67B2-1447-A6BD-5A8F88C47B7E}"/>
              </a:ext>
            </a:extLst>
          </p:cNvPr>
          <p:cNvSpPr>
            <a:spLocks noGrp="1"/>
          </p:cNvSpPr>
          <p:nvPr>
            <p:ph type="subTitle" idx="1"/>
          </p:nvPr>
        </p:nvSpPr>
        <p:spPr>
          <a:xfrm>
            <a:off x="740597" y="4425069"/>
            <a:ext cx="5300664" cy="1739897"/>
          </a:xfrm>
        </p:spPr>
        <p:txBody>
          <a:bodyPr/>
          <a:lstStyle/>
          <a:p>
            <a:pPr algn="ctr"/>
            <a:r>
              <a:rPr lang="en-US" sz="2600" dirty="0"/>
              <a:t>Kathy </a:t>
            </a:r>
            <a:r>
              <a:rPr lang="en-US" sz="2600" dirty="0" err="1"/>
              <a:t>Hebbeler</a:t>
            </a:r>
            <a:r>
              <a:rPr lang="en-US" sz="2600" dirty="0"/>
              <a:t> and Lauren Barton</a:t>
            </a:r>
          </a:p>
          <a:p>
            <a:pPr algn="ctr"/>
            <a:endParaRPr lang="en-US" sz="100" dirty="0"/>
          </a:p>
          <a:p>
            <a:pPr algn="ctr"/>
            <a:r>
              <a:rPr lang="en-US" sz="2200" dirty="0">
                <a:solidFill>
                  <a:srgbClr val="154578"/>
                </a:solidFill>
              </a:rPr>
              <a:t>August 23, 2022</a:t>
            </a:r>
            <a:endParaRPr lang="en-US" sz="2200" dirty="0"/>
          </a:p>
        </p:txBody>
      </p:sp>
      <p:sp>
        <p:nvSpPr>
          <p:cNvPr id="5" name="Subtitle 2">
            <a:extLst>
              <a:ext uri="{FF2B5EF4-FFF2-40B4-BE49-F238E27FC236}">
                <a16:creationId xmlns:a16="http://schemas.microsoft.com/office/drawing/2014/main" id="{A5DFBCD2-8FCE-A049-A1EB-C8F7F5B3C29F}"/>
              </a:ext>
            </a:extLst>
          </p:cNvPr>
          <p:cNvSpPr txBox="1">
            <a:spLocks/>
          </p:cNvSpPr>
          <p:nvPr/>
        </p:nvSpPr>
        <p:spPr>
          <a:xfrm>
            <a:off x="6096000" y="5872570"/>
            <a:ext cx="5787221" cy="7445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154578"/>
              </a:buClr>
              <a:buFont typeface="Arial" panose="020B0604020202020204" pitchFamily="34" charset="0"/>
              <a:buNone/>
              <a:defRPr sz="320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indent="0" algn="ctr" defTabSz="914400" rtl="0" eaLnBrk="1" latinLnBrk="0" hangingPunct="1">
              <a:lnSpc>
                <a:spcPct val="90000"/>
              </a:lnSpc>
              <a:spcBef>
                <a:spcPts val="500"/>
              </a:spcBef>
              <a:buClr>
                <a:srgbClr val="154578"/>
              </a:buClr>
              <a:buFont typeface="System Font Regular"/>
              <a:buNone/>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400" indent="0" algn="ctr" defTabSz="914400" rtl="0" eaLnBrk="1" latinLnBrk="0" hangingPunct="1">
              <a:lnSpc>
                <a:spcPct val="90000"/>
              </a:lnSpc>
              <a:spcBef>
                <a:spcPts val="500"/>
              </a:spcBef>
              <a:buClr>
                <a:srgbClr val="154578"/>
              </a:buClr>
              <a:buFont typeface="Courier New" panose="02070309020205020404" pitchFamily="49" charset="0"/>
              <a:buNone/>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371600" indent="0" algn="ctr" defTabSz="914400" rtl="0" eaLnBrk="1" latinLnBrk="0" hangingPunct="1">
              <a:lnSpc>
                <a:spcPct val="90000"/>
              </a:lnSpc>
              <a:spcBef>
                <a:spcPts val="500"/>
              </a:spcBef>
              <a:buClr>
                <a:srgbClr val="154578"/>
              </a:buClr>
              <a:buFont typeface="Wingdings" pitchFamily="2" charset="2"/>
              <a:buNone/>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828800" indent="0" algn="ctr" defTabSz="914400" rtl="0" eaLnBrk="1" latinLnBrk="0" hangingPunct="1">
              <a:lnSpc>
                <a:spcPct val="90000"/>
              </a:lnSpc>
              <a:spcBef>
                <a:spcPts val="500"/>
              </a:spcBef>
              <a:buClr>
                <a:srgbClr val="154578"/>
              </a:buClr>
              <a:buFont typeface="Arial" panose="020B0604020202020204" pitchFamily="34" charset="0"/>
              <a:buNone/>
              <a:defRPr sz="1600" kern="1200">
                <a:solidFill>
                  <a:srgbClr val="404A55"/>
                </a:solidFill>
                <a:latin typeface="Tahoma" panose="020B0604030504040204" pitchFamily="34" charset="0"/>
                <a:ea typeface="Tahoma" panose="020B0604030504040204" pitchFamily="34" charset="0"/>
                <a:cs typeface="Tahoma" panose="020B060403050404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
                <a:srgbClr val="154578"/>
              </a:buClr>
              <a:buSzTx/>
              <a:buFont typeface="Arial" panose="020B0604020202020204" pitchFamily="34" charset="0"/>
              <a:buNone/>
              <a:tabLst/>
              <a:defRPr/>
            </a:pPr>
            <a:r>
              <a:rPr kumimoji="0" lang="en-US" sz="2000" b="0" i="0" u="none" strike="noStrike" kern="1200" cap="none" spc="0" normalizeH="0" baseline="0" noProof="0" dirty="0">
                <a:ln>
                  <a:noFill/>
                </a:ln>
                <a:solidFill>
                  <a:srgbClr val="154578"/>
                </a:solidFill>
                <a:effectLst/>
                <a:uLnTx/>
                <a:uFillTx/>
                <a:latin typeface="Tahoma" panose="020B0604030504040204" pitchFamily="34" charset="0"/>
                <a:ea typeface="Tahoma" panose="020B0604030504040204" pitchFamily="34" charset="0"/>
                <a:cs typeface="Tahoma" panose="020B0604030504040204" pitchFamily="34" charset="0"/>
              </a:rPr>
              <a:t>Improving Data, Improving Outcomes Conference</a:t>
            </a:r>
          </a:p>
          <a:p>
            <a:pPr marL="0" marR="0" lvl="0" indent="0" algn="r" defTabSz="914400" rtl="0" eaLnBrk="1" fontAlgn="auto" latinLnBrk="0" hangingPunct="1">
              <a:lnSpc>
                <a:spcPct val="90000"/>
              </a:lnSpc>
              <a:spcBef>
                <a:spcPts val="1000"/>
              </a:spcBef>
              <a:spcAft>
                <a:spcPts val="0"/>
              </a:spcAft>
              <a:buClr>
                <a:srgbClr val="154578"/>
              </a:buClr>
              <a:buSzTx/>
              <a:buFont typeface="Arial" panose="020B0604020202020204" pitchFamily="34" charset="0"/>
              <a:buNone/>
              <a:tabLst/>
              <a:defRPr/>
            </a:pPr>
            <a:r>
              <a:rPr lang="en-US" sz="2000" dirty="0">
                <a:solidFill>
                  <a:srgbClr val="154578"/>
                </a:solidFill>
              </a:rPr>
              <a:t>Washington, DC</a:t>
            </a:r>
            <a:endParaRPr kumimoji="0" lang="en-US" sz="2000" b="0" i="0" u="none" strike="noStrike" kern="1200" cap="none" spc="0" normalizeH="0" baseline="0" noProof="0" dirty="0">
              <a:ln>
                <a:noFill/>
              </a:ln>
              <a:solidFill>
                <a:srgbClr val="154578"/>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a:extLst>
              <a:ext uri="{FF2B5EF4-FFF2-40B4-BE49-F238E27FC236}">
                <a16:creationId xmlns:a16="http://schemas.microsoft.com/office/drawing/2014/main" id="{C7D1E059-3412-27BE-AA28-81C2F965725D}"/>
              </a:ext>
            </a:extLst>
          </p:cNvPr>
          <p:cNvSpPr txBox="1"/>
          <p:nvPr/>
        </p:nvSpPr>
        <p:spPr>
          <a:xfrm>
            <a:off x="622769" y="5644672"/>
            <a:ext cx="5445861" cy="1200329"/>
          </a:xfrm>
          <a:prstGeom prst="rect">
            <a:avLst/>
          </a:prstGeom>
          <a:solidFill>
            <a:schemeClr val="accent4">
              <a:lumMod val="20000"/>
              <a:lumOff val="80000"/>
            </a:schemeClr>
          </a:solidFill>
        </p:spPr>
        <p:txBody>
          <a:bodyPr wrap="square">
            <a:spAutoFit/>
          </a:bodyPr>
          <a:lstStyle/>
          <a:p>
            <a:pPr algn="ctr"/>
            <a:r>
              <a:rPr lang="en-US" dirty="0">
                <a:latin typeface="Tahoma" panose="020B0604030504040204" pitchFamily="34" charset="0"/>
                <a:ea typeface="Tahoma" panose="020B0604030504040204" pitchFamily="34" charset="0"/>
                <a:cs typeface="Tahoma" panose="020B0604030504040204" pitchFamily="34" charset="0"/>
              </a:rPr>
              <a:t>Remember to </a:t>
            </a:r>
          </a:p>
          <a:p>
            <a:pPr algn="ctr"/>
            <a:r>
              <a:rPr lang="en-US" b="1" dirty="0">
                <a:latin typeface="Tahoma" panose="020B0604030504040204" pitchFamily="34" charset="0"/>
                <a:ea typeface="Tahoma" panose="020B0604030504040204" pitchFamily="34" charset="0"/>
                <a:cs typeface="Tahoma" panose="020B0604030504040204" pitchFamily="34" charset="0"/>
              </a:rPr>
              <a:t>Check in to this session on the Cvent app!</a:t>
            </a:r>
          </a:p>
          <a:p>
            <a:pPr algn="ctr"/>
            <a:r>
              <a:rPr lang="en-US" u="sng" dirty="0" err="1">
                <a:latin typeface="Tahoma" panose="020B0604030504040204" pitchFamily="34" charset="0"/>
                <a:ea typeface="Tahoma" panose="020B0604030504040204" pitchFamily="34" charset="0"/>
                <a:cs typeface="Tahoma" panose="020B0604030504040204" pitchFamily="34" charset="0"/>
              </a:rPr>
              <a:t>Wifi</a:t>
            </a:r>
            <a:r>
              <a:rPr lang="en-US" u="sng" dirty="0">
                <a:latin typeface="Tahoma" panose="020B0604030504040204" pitchFamily="34" charset="0"/>
                <a:ea typeface="Tahoma" panose="020B0604030504040204" pitchFamily="34" charset="0"/>
                <a:cs typeface="Tahoma" panose="020B0604030504040204" pitchFamily="34" charset="0"/>
              </a:rPr>
              <a:t>:  </a:t>
            </a:r>
            <a:r>
              <a:rPr lang="en-US" dirty="0">
                <a:latin typeface="Tahoma" panose="020B0604030504040204" pitchFamily="34" charset="0"/>
                <a:ea typeface="Tahoma" panose="020B0604030504040204" pitchFamily="34" charset="0"/>
                <a:cs typeface="Tahoma" panose="020B0604030504040204" pitchFamily="34" charset="0"/>
              </a:rPr>
              <a:t>Network: idio22  Password: dasy2022!</a:t>
            </a:r>
          </a:p>
          <a:p>
            <a:pPr algn="ctr"/>
            <a:r>
              <a:rPr lang="en-US" dirty="0">
                <a:latin typeface="Tahoma" panose="020B0604030504040204" pitchFamily="34" charset="0"/>
                <a:ea typeface="Tahoma" panose="020B0604030504040204" pitchFamily="34" charset="0"/>
                <a:cs typeface="Tahoma" panose="020B0604030504040204" pitchFamily="34" charset="0"/>
              </a:rPr>
              <a:t>Session code S13</a:t>
            </a:r>
          </a:p>
        </p:txBody>
      </p:sp>
      <p:pic>
        <p:nvPicPr>
          <p:cNvPr id="12" name="Picture 11" descr="&quot; &quot;">
            <a:extLst>
              <a:ext uri="{FF2B5EF4-FFF2-40B4-BE49-F238E27FC236}">
                <a16:creationId xmlns:a16="http://schemas.microsoft.com/office/drawing/2014/main" id="{841051B0-F0E4-DA5D-8A6D-923BC723602D}"/>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0876" y="698576"/>
            <a:ext cx="2484329" cy="3726493"/>
          </a:xfrm>
          <a:prstGeom prst="rect">
            <a:avLst/>
          </a:prstGeom>
          <a:ln>
            <a:noFill/>
          </a:ln>
          <a:effectLst>
            <a:softEdge rad="112500"/>
          </a:effectLst>
        </p:spPr>
      </p:pic>
      <p:pic>
        <p:nvPicPr>
          <p:cNvPr id="17" name="Picture 16" descr="&quot; &quot;">
            <a:extLst>
              <a:ext uri="{FF2B5EF4-FFF2-40B4-BE49-F238E27FC236}">
                <a16:creationId xmlns:a16="http://schemas.microsoft.com/office/drawing/2014/main" id="{8A20C5FE-423A-9C82-918E-189CB1B06E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4987" y="240895"/>
            <a:ext cx="2924210" cy="4384110"/>
          </a:xfrm>
          <a:prstGeom prst="rect">
            <a:avLst/>
          </a:prstGeom>
          <a:ln>
            <a:noFill/>
          </a:ln>
          <a:effectLst>
            <a:softEdge rad="112500"/>
          </a:effectLst>
        </p:spPr>
      </p:pic>
      <p:pic>
        <p:nvPicPr>
          <p:cNvPr id="10" name="Picture 9" descr="&quot; &quot;">
            <a:extLst>
              <a:ext uri="{FF2B5EF4-FFF2-40B4-BE49-F238E27FC236}">
                <a16:creationId xmlns:a16="http://schemas.microsoft.com/office/drawing/2014/main" id="{BC627164-A795-15CB-4A16-88D3A1513E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4944" y="3429000"/>
            <a:ext cx="3490563" cy="2327042"/>
          </a:xfrm>
          <a:prstGeom prst="rect">
            <a:avLst/>
          </a:prstGeom>
          <a:ln>
            <a:noFill/>
          </a:ln>
          <a:effectLst>
            <a:softEdge rad="112500"/>
          </a:effectLst>
        </p:spPr>
      </p:pic>
    </p:spTree>
    <p:extLst>
      <p:ext uri="{BB962C8B-B14F-4D97-AF65-F5344CB8AC3E}">
        <p14:creationId xmlns:p14="http://schemas.microsoft.com/office/powerpoint/2010/main" val="2716376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8FDE9F-D846-B726-1C7C-489A0F223D52}"/>
              </a:ext>
            </a:extLst>
          </p:cNvPr>
          <p:cNvSpPr>
            <a:spLocks noGrp="1"/>
          </p:cNvSpPr>
          <p:nvPr>
            <p:ph type="title"/>
          </p:nvPr>
        </p:nvSpPr>
        <p:spPr>
          <a:xfrm>
            <a:off x="261258" y="226980"/>
            <a:ext cx="11527972" cy="914400"/>
          </a:xfrm>
        </p:spPr>
        <p:txBody>
          <a:bodyPr>
            <a:normAutofit/>
          </a:bodyPr>
          <a:lstStyle/>
          <a:p>
            <a:r>
              <a:rPr lang="en-US" dirty="0"/>
              <a:t>The Child Outcomes Summary Knowledge Check (COS-KC)</a:t>
            </a:r>
          </a:p>
        </p:txBody>
      </p:sp>
      <p:sp>
        <p:nvSpPr>
          <p:cNvPr id="2" name="Content Placeholder 1">
            <a:extLst>
              <a:ext uri="{FF2B5EF4-FFF2-40B4-BE49-F238E27FC236}">
                <a16:creationId xmlns:a16="http://schemas.microsoft.com/office/drawing/2014/main" id="{A1D68C44-CB72-83A6-B6EF-FDEA3FB701B7}"/>
              </a:ext>
            </a:extLst>
          </p:cNvPr>
          <p:cNvSpPr>
            <a:spLocks noGrp="1"/>
          </p:cNvSpPr>
          <p:nvPr>
            <p:ph idx="1"/>
          </p:nvPr>
        </p:nvSpPr>
        <p:spPr>
          <a:xfrm>
            <a:off x="633151" y="1417052"/>
            <a:ext cx="8942614" cy="5395493"/>
          </a:xfrm>
        </p:spPr>
        <p:txBody>
          <a:bodyPr>
            <a:normAutofit/>
          </a:bodyPr>
          <a:lstStyle/>
          <a:p>
            <a:r>
              <a:rPr lang="en-US" sz="2800" b="1" dirty="0">
                <a:effectLst/>
                <a:latin typeface="+mn-lt"/>
                <a:ea typeface="Calibri" panose="020F0502020204030204" pitchFamily="34" charset="0"/>
                <a:cs typeface="Times New Roman"/>
              </a:rPr>
              <a:t>Why:</a:t>
            </a:r>
            <a:r>
              <a:rPr lang="en-US" sz="2800" b="1" dirty="0">
                <a:latin typeface="+mn-lt"/>
                <a:ea typeface="Calibri" panose="020F0502020204030204" pitchFamily="34" charset="0"/>
                <a:cs typeface="Times New Roman"/>
              </a:rPr>
              <a:t> </a:t>
            </a:r>
            <a:r>
              <a:rPr lang="en-US" sz="2800" b="1" dirty="0">
                <a:effectLst/>
                <a:latin typeface="+mn-lt"/>
                <a:ea typeface="Calibri" panose="020F0502020204030204" pitchFamily="34" charset="0"/>
                <a:cs typeface="Times New Roman"/>
              </a:rPr>
              <a:t> </a:t>
            </a:r>
            <a:r>
              <a:rPr lang="en-US" sz="2400" dirty="0">
                <a:effectLst/>
                <a:latin typeface="+mn-lt"/>
                <a:ea typeface="Calibri" panose="020F0502020204030204" pitchFamily="34" charset="0"/>
                <a:cs typeface="Times New Roman"/>
              </a:rPr>
              <a:t>Provides a way for states and local programs to know whether practitioners have the basic knowledge they need to participate effectively</a:t>
            </a:r>
            <a:r>
              <a:rPr lang="en-US" dirty="0">
                <a:latin typeface="+mn-lt"/>
                <a:ea typeface="Calibri" panose="020F0502020204030204" pitchFamily="34" charset="0"/>
                <a:cs typeface="Times New Roman"/>
              </a:rPr>
              <a:t> </a:t>
            </a:r>
            <a:r>
              <a:rPr lang="en-US" sz="2400" dirty="0">
                <a:effectLst/>
                <a:latin typeface="+mn-lt"/>
                <a:ea typeface="Calibri" panose="020F0502020204030204" pitchFamily="34" charset="0"/>
                <a:cs typeface="Times New Roman"/>
              </a:rPr>
              <a:t>in the COS process.</a:t>
            </a:r>
          </a:p>
          <a:p>
            <a:r>
              <a:rPr lang="en-US" sz="2800" b="1" dirty="0">
                <a:latin typeface="+mn-lt"/>
                <a:ea typeface="Calibri" panose="020F0502020204030204" pitchFamily="34" charset="0"/>
                <a:cs typeface="Times New Roman"/>
              </a:rPr>
              <a:t>What:  </a:t>
            </a:r>
            <a:r>
              <a:rPr lang="en-US" dirty="0">
                <a:latin typeface="+mn-lt"/>
                <a:ea typeface="Calibri" panose="020F0502020204030204" pitchFamily="34" charset="0"/>
                <a:cs typeface="Times New Roman"/>
              </a:rPr>
              <a:t>A new, free, open-book assessment comprised of 30 multiple-choice questions to test knowledge of the COS process. Takes about 45 minutes.</a:t>
            </a:r>
          </a:p>
          <a:p>
            <a:r>
              <a:rPr lang="en-US" sz="2800" b="1" dirty="0">
                <a:latin typeface="+mn-lt"/>
                <a:ea typeface="Calibri" panose="020F0502020204030204" pitchFamily="34" charset="0"/>
                <a:cs typeface="Times New Roman" panose="02020603050405020304" pitchFamily="18" charset="0"/>
              </a:rPr>
              <a:t>Where:  </a:t>
            </a:r>
            <a:r>
              <a:rPr lang="en-US" dirty="0">
                <a:latin typeface="+mn-lt"/>
                <a:ea typeface="Calibri" panose="020F0502020204030204" pitchFamily="34" charset="0"/>
                <a:cs typeface="Times New Roman" panose="02020603050405020304" pitchFamily="18" charset="0"/>
              </a:rPr>
              <a:t>Online, with links on the DaSy and ECTA websites.</a:t>
            </a:r>
          </a:p>
        </p:txBody>
      </p:sp>
      <p:pic>
        <p:nvPicPr>
          <p:cNvPr id="7" name="Graphic 6" descr="&quot; &quot;">
            <a:extLst>
              <a:ext uri="{FF2B5EF4-FFF2-40B4-BE49-F238E27FC236}">
                <a16:creationId xmlns:a16="http://schemas.microsoft.com/office/drawing/2014/main" id="{F25FE44B-30E1-FE39-EDAB-C12C51D754F2}"/>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63488" y="1594056"/>
            <a:ext cx="1624706" cy="1624706"/>
          </a:xfrm>
          <a:prstGeom prst="rect">
            <a:avLst/>
          </a:prstGeom>
        </p:spPr>
      </p:pic>
      <p:pic>
        <p:nvPicPr>
          <p:cNvPr id="5" name="Graphic 4" descr="&quot; &quot;">
            <a:extLst>
              <a:ext uri="{FF2B5EF4-FFF2-40B4-BE49-F238E27FC236}">
                <a16:creationId xmlns:a16="http://schemas.microsoft.com/office/drawing/2014/main" id="{D2A91B84-965B-9578-1AC1-50D08C8E7F6A}"/>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546055" y="3221790"/>
            <a:ext cx="1088029" cy="1088029"/>
          </a:xfrm>
          <a:prstGeom prst="rect">
            <a:avLst/>
          </a:prstGeom>
        </p:spPr>
      </p:pic>
      <p:pic>
        <p:nvPicPr>
          <p:cNvPr id="11" name="Graphic 10" descr="&quot; &quot;">
            <a:extLst>
              <a:ext uri="{FF2B5EF4-FFF2-40B4-BE49-F238E27FC236}">
                <a16:creationId xmlns:a16="http://schemas.microsoft.com/office/drawing/2014/main" id="{DE3B514D-F65A-C243-14D5-1DC394C64D4A}"/>
              </a:ext>
              <a:ext uri="{C183D7F6-B498-43B3-948B-1728B52AA6E4}">
                <adec:decorative xmlns:adec="http://schemas.microsoft.com/office/drawing/2017/decorative" val="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757009" y="4330699"/>
            <a:ext cx="914400" cy="914400"/>
          </a:xfrm>
          <a:prstGeom prst="rect">
            <a:avLst/>
          </a:prstGeom>
        </p:spPr>
      </p:pic>
      <p:pic>
        <p:nvPicPr>
          <p:cNvPr id="9" name="Graphic 8" descr="&quot; &quot;">
            <a:extLst>
              <a:ext uri="{FF2B5EF4-FFF2-40B4-BE49-F238E27FC236}">
                <a16:creationId xmlns:a16="http://schemas.microsoft.com/office/drawing/2014/main" id="{8A4ECE0A-03E2-780A-7F90-D6F3561B33C1}"/>
              </a:ext>
              <a:ext uri="{C183D7F6-B498-43B3-948B-1728B52AA6E4}">
                <adec:decorative xmlns:adec="http://schemas.microsoft.com/office/drawing/2017/decorative" val="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074365" y="5093462"/>
            <a:ext cx="914400" cy="914400"/>
          </a:xfrm>
          <a:prstGeom prst="rect">
            <a:avLst/>
          </a:prstGeom>
        </p:spPr>
      </p:pic>
    </p:spTree>
    <p:extLst>
      <p:ext uri="{BB962C8B-B14F-4D97-AF65-F5344CB8AC3E}">
        <p14:creationId xmlns:p14="http://schemas.microsoft.com/office/powerpoint/2010/main" val="4261355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8FDE9F-D846-B726-1C7C-489A0F223D52}"/>
              </a:ext>
            </a:extLst>
          </p:cNvPr>
          <p:cNvSpPr>
            <a:spLocks noGrp="1"/>
          </p:cNvSpPr>
          <p:nvPr>
            <p:ph type="title"/>
          </p:nvPr>
        </p:nvSpPr>
        <p:spPr>
          <a:xfrm>
            <a:off x="261258" y="226980"/>
            <a:ext cx="11527972" cy="914400"/>
          </a:xfrm>
        </p:spPr>
        <p:txBody>
          <a:bodyPr>
            <a:normAutofit/>
          </a:bodyPr>
          <a:lstStyle/>
          <a:p>
            <a:r>
              <a:rPr lang="en-US" dirty="0"/>
              <a:t>The Child Outcomes Summary Knowledge Check (COS-KC)</a:t>
            </a:r>
          </a:p>
        </p:txBody>
      </p:sp>
      <p:sp>
        <p:nvSpPr>
          <p:cNvPr id="2" name="Content Placeholder 1">
            <a:extLst>
              <a:ext uri="{FF2B5EF4-FFF2-40B4-BE49-F238E27FC236}">
                <a16:creationId xmlns:a16="http://schemas.microsoft.com/office/drawing/2014/main" id="{A1D68C44-CB72-83A6-B6EF-FDEA3FB701B7}"/>
              </a:ext>
            </a:extLst>
          </p:cNvPr>
          <p:cNvSpPr>
            <a:spLocks noGrp="1"/>
          </p:cNvSpPr>
          <p:nvPr>
            <p:ph idx="1"/>
          </p:nvPr>
        </p:nvSpPr>
        <p:spPr>
          <a:xfrm>
            <a:off x="645851" y="1861552"/>
            <a:ext cx="9018814" cy="5395493"/>
          </a:xfrm>
        </p:spPr>
        <p:txBody>
          <a:bodyPr>
            <a:normAutofit/>
          </a:bodyPr>
          <a:lstStyle/>
          <a:p>
            <a:r>
              <a:rPr lang="en-US" sz="2800" b="1" dirty="0">
                <a:latin typeface="+mn-lt"/>
                <a:ea typeface="Calibri" panose="020F0502020204030204" pitchFamily="34" charset="0"/>
                <a:cs typeface="Times New Roman"/>
              </a:rPr>
              <a:t>When:  </a:t>
            </a:r>
            <a:r>
              <a:rPr lang="en-US" dirty="0">
                <a:latin typeface="+mn-lt"/>
                <a:ea typeface="Calibri" panose="020F0502020204030204" pitchFamily="34" charset="0"/>
                <a:cs typeface="Times New Roman"/>
              </a:rPr>
              <a:t>The COS-KC will be available for early adopter states later this fall and to everyone in late winter 2023.  </a:t>
            </a:r>
            <a:endParaRPr lang="en-US" dirty="0"/>
          </a:p>
          <a:p>
            <a:r>
              <a:rPr lang="en-US" sz="3000" b="1" dirty="0">
                <a:effectLst/>
                <a:latin typeface="+mn-lt"/>
                <a:ea typeface="Calibri" panose="020F0502020204030204" pitchFamily="34" charset="0"/>
                <a:cs typeface="Times New Roman"/>
              </a:rPr>
              <a:t>How validated:</a:t>
            </a:r>
            <a:r>
              <a:rPr lang="en-US" sz="3000" b="1" dirty="0">
                <a:latin typeface="+mn-lt"/>
                <a:ea typeface="Calibri" panose="020F0502020204030204" pitchFamily="34" charset="0"/>
                <a:cs typeface="Times New Roman"/>
              </a:rPr>
              <a:t> </a:t>
            </a:r>
            <a:r>
              <a:rPr lang="en-US" sz="3000" b="1" dirty="0">
                <a:effectLst/>
                <a:latin typeface="+mn-lt"/>
                <a:ea typeface="Calibri" panose="020F0502020204030204" pitchFamily="34" charset="0"/>
                <a:cs typeface="Times New Roman"/>
              </a:rPr>
              <a:t> </a:t>
            </a:r>
            <a:r>
              <a:rPr lang="en-US" sz="2400" dirty="0">
                <a:effectLst/>
                <a:latin typeface="+mn-lt"/>
                <a:ea typeface="Calibri" panose="020F0502020204030204" pitchFamily="34" charset="0"/>
                <a:cs typeface="Times New Roman"/>
              </a:rPr>
              <a:t>COS-KC items were </a:t>
            </a:r>
            <a:r>
              <a:rPr lang="en-US" dirty="0">
                <a:latin typeface="+mn-lt"/>
                <a:ea typeface="Calibri" panose="020F0502020204030204" pitchFamily="34" charset="0"/>
                <a:cs typeface="Times New Roman"/>
              </a:rPr>
              <a:t>validated in a successful field test. The item have good psychometric properties and the assessment received positive feedback.</a:t>
            </a:r>
          </a:p>
        </p:txBody>
      </p:sp>
      <p:pic>
        <p:nvPicPr>
          <p:cNvPr id="7" name="Graphic 6" descr="&quot; &quot;">
            <a:extLst>
              <a:ext uri="{FF2B5EF4-FFF2-40B4-BE49-F238E27FC236}">
                <a16:creationId xmlns:a16="http://schemas.microsoft.com/office/drawing/2014/main" id="{F25FE44B-30E1-FE39-EDAB-C12C51D754F2}"/>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94215" y="1497074"/>
            <a:ext cx="1624706" cy="1624706"/>
          </a:xfrm>
          <a:prstGeom prst="rect">
            <a:avLst/>
          </a:prstGeom>
        </p:spPr>
      </p:pic>
      <p:pic>
        <p:nvPicPr>
          <p:cNvPr id="11" name="Graphic 10" descr="&quot; &quot;">
            <a:extLst>
              <a:ext uri="{FF2B5EF4-FFF2-40B4-BE49-F238E27FC236}">
                <a16:creationId xmlns:a16="http://schemas.microsoft.com/office/drawing/2014/main" id="{DE3B514D-F65A-C243-14D5-1DC394C64D4A}"/>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77872" y="3185390"/>
            <a:ext cx="914400" cy="914400"/>
          </a:xfrm>
          <a:prstGeom prst="rect">
            <a:avLst/>
          </a:prstGeom>
        </p:spPr>
      </p:pic>
      <p:pic>
        <p:nvPicPr>
          <p:cNvPr id="9" name="Graphic 8" descr="&quot; &quot;">
            <a:extLst>
              <a:ext uri="{FF2B5EF4-FFF2-40B4-BE49-F238E27FC236}">
                <a16:creationId xmlns:a16="http://schemas.microsoft.com/office/drawing/2014/main" id="{8A4ECE0A-03E2-780A-7F90-D6F3561B33C1}"/>
              </a:ext>
              <a:ext uri="{C183D7F6-B498-43B3-948B-1728B52AA6E4}">
                <adec:decorative xmlns:adec="http://schemas.microsoft.com/office/drawing/2017/decorative" val="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46919" y="3788441"/>
            <a:ext cx="914400" cy="914400"/>
          </a:xfrm>
          <a:prstGeom prst="rect">
            <a:avLst/>
          </a:prstGeom>
        </p:spPr>
      </p:pic>
      <p:pic>
        <p:nvPicPr>
          <p:cNvPr id="5" name="Graphic 4" descr="&quot; &quot;">
            <a:extLst>
              <a:ext uri="{FF2B5EF4-FFF2-40B4-BE49-F238E27FC236}">
                <a16:creationId xmlns:a16="http://schemas.microsoft.com/office/drawing/2014/main" id="{D2A91B84-965B-9578-1AC1-50D08C8E7F6A}"/>
              </a:ext>
              <a:ext uri="{C183D7F6-B498-43B3-948B-1728B52AA6E4}">
                <adec:decorative xmlns:adec="http://schemas.microsoft.com/office/drawing/2017/decorative" val="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684600" y="4728472"/>
            <a:ext cx="1088029" cy="1088029"/>
          </a:xfrm>
          <a:prstGeom prst="rect">
            <a:avLst/>
          </a:prstGeom>
        </p:spPr>
      </p:pic>
    </p:spTree>
    <p:extLst>
      <p:ext uri="{BB962C8B-B14F-4D97-AF65-F5344CB8AC3E}">
        <p14:creationId xmlns:p14="http://schemas.microsoft.com/office/powerpoint/2010/main" val="244455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5556DD-35F7-90CF-43DD-1107E602BB0B}"/>
              </a:ext>
            </a:extLst>
          </p:cNvPr>
          <p:cNvSpPr>
            <a:spLocks noGrp="1"/>
          </p:cNvSpPr>
          <p:nvPr>
            <p:ph type="title"/>
          </p:nvPr>
        </p:nvSpPr>
        <p:spPr/>
        <p:txBody>
          <a:bodyPr/>
          <a:lstStyle/>
          <a:p>
            <a:r>
              <a:rPr lang="en-US" dirty="0"/>
              <a:t>Looking Back…</a:t>
            </a:r>
          </a:p>
        </p:txBody>
      </p:sp>
      <p:sp>
        <p:nvSpPr>
          <p:cNvPr id="2" name="Content Placeholder 1">
            <a:extLst>
              <a:ext uri="{FF2B5EF4-FFF2-40B4-BE49-F238E27FC236}">
                <a16:creationId xmlns:a16="http://schemas.microsoft.com/office/drawing/2014/main" id="{5077B165-5CD1-90CF-99B2-AD047F77071D}"/>
              </a:ext>
            </a:extLst>
          </p:cNvPr>
          <p:cNvSpPr>
            <a:spLocks noGrp="1"/>
          </p:cNvSpPr>
          <p:nvPr>
            <p:ph idx="1"/>
          </p:nvPr>
        </p:nvSpPr>
        <p:spPr>
          <a:xfrm>
            <a:off x="5636502" y="1780674"/>
            <a:ext cx="5994024" cy="2637323"/>
          </a:xfrm>
        </p:spPr>
        <p:txBody>
          <a:bodyPr>
            <a:normAutofit/>
          </a:bodyPr>
          <a:lstStyle/>
          <a:p>
            <a:pPr marL="0" indent="0">
              <a:buNone/>
            </a:pPr>
            <a:r>
              <a:rPr lang="en-US" sz="2800" dirty="0"/>
              <a:t>Began work on an assessment at state request to see if practitioners had the knowledge and skills to generate quality COS data.</a:t>
            </a:r>
          </a:p>
        </p:txBody>
      </p:sp>
      <p:sp>
        <p:nvSpPr>
          <p:cNvPr id="6" name="TextBox 5">
            <a:extLst>
              <a:ext uri="{FF2B5EF4-FFF2-40B4-BE49-F238E27FC236}">
                <a16:creationId xmlns:a16="http://schemas.microsoft.com/office/drawing/2014/main" id="{3D5011B4-AD14-BD58-D6B8-4249792E2690}"/>
              </a:ext>
            </a:extLst>
          </p:cNvPr>
          <p:cNvSpPr txBox="1"/>
          <p:nvPr/>
        </p:nvSpPr>
        <p:spPr>
          <a:xfrm>
            <a:off x="4732421" y="5175524"/>
            <a:ext cx="6960397" cy="1200329"/>
          </a:xfrm>
          <a:prstGeom prst="rect">
            <a:avLst/>
          </a:prstGeom>
          <a:solidFill>
            <a:schemeClr val="accent3">
              <a:lumMod val="20000"/>
              <a:lumOff val="80000"/>
            </a:schemeClr>
          </a:solidFill>
        </p:spPr>
        <p:txBody>
          <a:bodyPr wrap="square" rtlCol="0">
            <a:spAutoFit/>
          </a:bodyPr>
          <a:lstStyle/>
          <a:p>
            <a:r>
              <a:rPr lang="en-US" sz="2400" dirty="0"/>
              <a:t>Raise your hand if you have heard of or were involved in any way with the COS-Competency Check….</a:t>
            </a:r>
          </a:p>
        </p:txBody>
      </p:sp>
      <p:pic>
        <p:nvPicPr>
          <p:cNvPr id="5" name="Picture 4" descr="&quot; &quot;">
            <a:extLst>
              <a:ext uri="{FF2B5EF4-FFF2-40B4-BE49-F238E27FC236}">
                <a16:creationId xmlns:a16="http://schemas.microsoft.com/office/drawing/2014/main" id="{C23CF698-B496-E1E8-CEE4-3092D524E3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002" y="1788517"/>
            <a:ext cx="4120555" cy="274664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3613485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5556DD-35F7-90CF-43DD-1107E602BB0B}"/>
              </a:ext>
            </a:extLst>
          </p:cNvPr>
          <p:cNvSpPr>
            <a:spLocks noGrp="1"/>
          </p:cNvSpPr>
          <p:nvPr>
            <p:ph type="title"/>
          </p:nvPr>
        </p:nvSpPr>
        <p:spPr>
          <a:xfrm>
            <a:off x="587828" y="442880"/>
            <a:ext cx="11005457" cy="914400"/>
          </a:xfrm>
        </p:spPr>
        <p:txBody>
          <a:bodyPr/>
          <a:lstStyle/>
          <a:p>
            <a:r>
              <a:rPr lang="en-US" dirty="0"/>
              <a:t>Looking Back…</a:t>
            </a:r>
          </a:p>
        </p:txBody>
      </p:sp>
      <p:sp>
        <p:nvSpPr>
          <p:cNvPr id="2" name="Content Placeholder 1">
            <a:extLst>
              <a:ext uri="{FF2B5EF4-FFF2-40B4-BE49-F238E27FC236}">
                <a16:creationId xmlns:a16="http://schemas.microsoft.com/office/drawing/2014/main" id="{5077B165-5CD1-90CF-99B2-AD047F77071D}"/>
              </a:ext>
            </a:extLst>
          </p:cNvPr>
          <p:cNvSpPr>
            <a:spLocks noGrp="1"/>
          </p:cNvSpPr>
          <p:nvPr>
            <p:ph idx="1"/>
          </p:nvPr>
        </p:nvSpPr>
        <p:spPr>
          <a:xfrm>
            <a:off x="5512844" y="1598580"/>
            <a:ext cx="6079298" cy="5366099"/>
          </a:xfrm>
        </p:spPr>
        <p:txBody>
          <a:bodyPr>
            <a:normAutofit/>
          </a:bodyPr>
          <a:lstStyle/>
          <a:p>
            <a:pPr lvl="1"/>
            <a:r>
              <a:rPr lang="en-US" sz="2800" dirty="0">
                <a:latin typeface="Arial"/>
                <a:cs typeface="Arial"/>
              </a:rPr>
              <a:t>COS-CC had knowledge items and case study application</a:t>
            </a:r>
          </a:p>
          <a:p>
            <a:pPr lvl="1"/>
            <a:r>
              <a:rPr lang="en-US" sz="2800" dirty="0">
                <a:latin typeface="Arial"/>
                <a:cs typeface="Arial"/>
              </a:rPr>
              <a:t>Poor field test validation results </a:t>
            </a:r>
          </a:p>
          <a:p>
            <a:pPr lvl="2"/>
            <a:r>
              <a:rPr lang="en-US" sz="2800" dirty="0">
                <a:latin typeface="Arial"/>
                <a:cs typeface="Arial"/>
              </a:rPr>
              <a:t>Users had to respond to a long case study</a:t>
            </a:r>
            <a:endParaRPr lang="en-US" sz="2800" dirty="0">
              <a:cs typeface="Arial"/>
            </a:endParaRPr>
          </a:p>
        </p:txBody>
      </p:sp>
      <p:pic>
        <p:nvPicPr>
          <p:cNvPr id="5" name="Picture 4" descr="&quot; &quot;">
            <a:extLst>
              <a:ext uri="{FF2B5EF4-FFF2-40B4-BE49-F238E27FC236}">
                <a16:creationId xmlns:a16="http://schemas.microsoft.com/office/drawing/2014/main" id="{C23CF698-B496-E1E8-CEE4-3092D524E309}"/>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482" y="2067560"/>
            <a:ext cx="4447346" cy="2964419"/>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40112498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5556DD-35F7-90CF-43DD-1107E602BB0B}"/>
              </a:ext>
            </a:extLst>
          </p:cNvPr>
          <p:cNvSpPr>
            <a:spLocks noGrp="1"/>
          </p:cNvSpPr>
          <p:nvPr>
            <p:ph type="title"/>
          </p:nvPr>
        </p:nvSpPr>
        <p:spPr/>
        <p:txBody>
          <a:bodyPr>
            <a:normAutofit/>
          </a:bodyPr>
          <a:lstStyle/>
          <a:p>
            <a:r>
              <a:rPr lang="en-US" sz="3600" dirty="0">
                <a:latin typeface="Arial"/>
                <a:cs typeface="Arial"/>
              </a:rPr>
              <a:t>Where We Are Now</a:t>
            </a:r>
            <a:endParaRPr lang="en-US" sz="3600" dirty="0"/>
          </a:p>
        </p:txBody>
      </p:sp>
      <p:sp>
        <p:nvSpPr>
          <p:cNvPr id="2" name="Content Placeholder 1">
            <a:extLst>
              <a:ext uri="{FF2B5EF4-FFF2-40B4-BE49-F238E27FC236}">
                <a16:creationId xmlns:a16="http://schemas.microsoft.com/office/drawing/2014/main" id="{5077B165-5CD1-90CF-99B2-AD047F77071D}"/>
              </a:ext>
            </a:extLst>
          </p:cNvPr>
          <p:cNvSpPr>
            <a:spLocks noGrp="1"/>
          </p:cNvSpPr>
          <p:nvPr>
            <p:ph idx="1"/>
          </p:nvPr>
        </p:nvSpPr>
        <p:spPr>
          <a:xfrm>
            <a:off x="440207" y="868820"/>
            <a:ext cx="11005457" cy="5739481"/>
          </a:xfrm>
        </p:spPr>
        <p:txBody>
          <a:bodyPr>
            <a:normAutofit/>
          </a:bodyPr>
          <a:lstStyle/>
          <a:p>
            <a:r>
              <a:rPr lang="en-US" sz="2800" dirty="0">
                <a:latin typeface="Arial"/>
                <a:cs typeface="Arial"/>
              </a:rPr>
              <a:t>COS-KC focuses on knowledge questions.  </a:t>
            </a:r>
            <a:endParaRPr lang="en-US" sz="2800" dirty="0"/>
          </a:p>
          <a:p>
            <a:pPr lvl="1"/>
            <a:r>
              <a:rPr lang="en-US" sz="2800" dirty="0">
                <a:latin typeface="Arial"/>
                <a:cs typeface="Arial"/>
              </a:rPr>
              <a:t>Field tested 6 forms (3 for Birth to 3, 3 for 3-5)  with 42 items in each form </a:t>
            </a:r>
            <a:endParaRPr lang="en-US" sz="2800" dirty="0"/>
          </a:p>
          <a:p>
            <a:pPr lvl="1"/>
            <a:r>
              <a:rPr lang="en-US" sz="2800" dirty="0">
                <a:latin typeface="Arial"/>
                <a:cs typeface="Arial"/>
              </a:rPr>
              <a:t>Results showed the assessment was valid</a:t>
            </a:r>
            <a:endParaRPr lang="en-US" sz="2800" dirty="0"/>
          </a:p>
          <a:p>
            <a:pPr lvl="2"/>
            <a:r>
              <a:rPr lang="en-US" sz="2800" dirty="0">
                <a:latin typeface="Arial"/>
                <a:cs typeface="Arial"/>
              </a:rPr>
              <a:t>Items are strong</a:t>
            </a:r>
            <a:endParaRPr lang="en-US" sz="2800" dirty="0"/>
          </a:p>
          <a:p>
            <a:pPr lvl="2"/>
            <a:r>
              <a:rPr lang="en-US" sz="2800" dirty="0">
                <a:latin typeface="Arial"/>
                <a:cs typeface="Arial"/>
              </a:rPr>
              <a:t>User training/experience/knowledge was related to assessment performance</a:t>
            </a:r>
          </a:p>
          <a:p>
            <a:pPr lvl="2"/>
            <a:r>
              <a:rPr lang="en-US" sz="2800" dirty="0">
                <a:latin typeface="Arial"/>
                <a:cs typeface="Arial"/>
              </a:rPr>
              <a:t>Positive feedback from users and user reactions</a:t>
            </a:r>
          </a:p>
          <a:p>
            <a:r>
              <a:rPr lang="en-US" sz="2800" dirty="0">
                <a:latin typeface="Arial"/>
                <a:cs typeface="Arial"/>
              </a:rPr>
              <a:t>Resulted in 6 forms with 30 items each and pass/fail certification</a:t>
            </a:r>
          </a:p>
        </p:txBody>
      </p:sp>
      <p:pic>
        <p:nvPicPr>
          <p:cNvPr id="5" name="Picture 4" descr="&quot; &quot;">
            <a:extLst>
              <a:ext uri="{FF2B5EF4-FFF2-40B4-BE49-F238E27FC236}">
                <a16:creationId xmlns:a16="http://schemas.microsoft.com/office/drawing/2014/main" id="{3EF97D9E-407C-721A-080D-01C6C75876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9466" y="144770"/>
            <a:ext cx="1857472" cy="1250605"/>
          </a:xfrm>
          <a:prstGeom prst="rect">
            <a:avLst/>
          </a:prstGeom>
          <a:ln>
            <a:noFill/>
          </a:ln>
          <a:effectLst>
            <a:softEdge rad="112500"/>
          </a:effectLst>
        </p:spPr>
      </p:pic>
    </p:spTree>
    <p:extLst>
      <p:ext uri="{BB962C8B-B14F-4D97-AF65-F5344CB8AC3E}">
        <p14:creationId xmlns:p14="http://schemas.microsoft.com/office/powerpoint/2010/main" val="1906952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5556DD-35F7-90CF-43DD-1107E602BB0B}"/>
              </a:ext>
            </a:extLst>
          </p:cNvPr>
          <p:cNvSpPr>
            <a:spLocks noGrp="1"/>
          </p:cNvSpPr>
          <p:nvPr>
            <p:ph type="title"/>
          </p:nvPr>
        </p:nvSpPr>
        <p:spPr/>
        <p:txBody>
          <a:bodyPr>
            <a:normAutofit/>
          </a:bodyPr>
          <a:lstStyle/>
          <a:p>
            <a:r>
              <a:rPr lang="en-US" sz="3600" dirty="0">
                <a:latin typeface="Arial"/>
                <a:cs typeface="Arial"/>
              </a:rPr>
              <a:t>Where We Are Now</a:t>
            </a:r>
            <a:endParaRPr lang="en-US" sz="3600" dirty="0"/>
          </a:p>
        </p:txBody>
      </p:sp>
      <p:sp>
        <p:nvSpPr>
          <p:cNvPr id="2" name="Content Placeholder 1">
            <a:extLst>
              <a:ext uri="{FF2B5EF4-FFF2-40B4-BE49-F238E27FC236}">
                <a16:creationId xmlns:a16="http://schemas.microsoft.com/office/drawing/2014/main" id="{5077B165-5CD1-90CF-99B2-AD047F77071D}"/>
              </a:ext>
            </a:extLst>
          </p:cNvPr>
          <p:cNvSpPr>
            <a:spLocks noGrp="1"/>
          </p:cNvSpPr>
          <p:nvPr>
            <p:ph idx="1"/>
          </p:nvPr>
        </p:nvSpPr>
        <p:spPr>
          <a:xfrm>
            <a:off x="440207" y="868820"/>
            <a:ext cx="11005457" cy="5739481"/>
          </a:xfrm>
        </p:spPr>
        <p:txBody>
          <a:bodyPr>
            <a:normAutofit/>
          </a:bodyPr>
          <a:lstStyle/>
          <a:p>
            <a:r>
              <a:rPr lang="en-US" sz="2800" dirty="0">
                <a:latin typeface="Arial"/>
                <a:cs typeface="Arial"/>
              </a:rPr>
              <a:t>COS-KC focuses on knowledge questions.  </a:t>
            </a:r>
            <a:endParaRPr lang="en-US" sz="2800" dirty="0"/>
          </a:p>
          <a:p>
            <a:pPr lvl="1"/>
            <a:r>
              <a:rPr lang="en-US" sz="2800" dirty="0">
                <a:latin typeface="Arial"/>
                <a:cs typeface="Arial"/>
              </a:rPr>
              <a:t>Field tested 6 forms (3 for 0-3, 3 for 3-5)  with 42 items in each form </a:t>
            </a:r>
            <a:endParaRPr lang="en-US" sz="2800" dirty="0"/>
          </a:p>
          <a:p>
            <a:pPr lvl="1"/>
            <a:r>
              <a:rPr lang="en-US" sz="2800" dirty="0">
                <a:latin typeface="Arial"/>
                <a:cs typeface="Arial"/>
              </a:rPr>
              <a:t>Results showed the assessment was valid</a:t>
            </a:r>
            <a:endParaRPr lang="en-US" sz="2800" dirty="0"/>
          </a:p>
          <a:p>
            <a:pPr lvl="2"/>
            <a:r>
              <a:rPr lang="en-US" sz="2800" dirty="0">
                <a:latin typeface="Arial"/>
                <a:cs typeface="Arial"/>
              </a:rPr>
              <a:t>Items are strong</a:t>
            </a:r>
            <a:endParaRPr lang="en-US" sz="2800" dirty="0"/>
          </a:p>
          <a:p>
            <a:pPr lvl="2"/>
            <a:r>
              <a:rPr lang="en-US" sz="2800" dirty="0">
                <a:latin typeface="Arial"/>
                <a:cs typeface="Arial"/>
              </a:rPr>
              <a:t>User training/experience/knowledge was related to assessment performance</a:t>
            </a:r>
          </a:p>
          <a:p>
            <a:pPr lvl="2"/>
            <a:r>
              <a:rPr lang="en-US" sz="2800" dirty="0">
                <a:latin typeface="Arial"/>
                <a:cs typeface="Arial"/>
              </a:rPr>
              <a:t>Positive feedback from users and user reactions</a:t>
            </a:r>
          </a:p>
          <a:p>
            <a:r>
              <a:rPr lang="en-US" sz="2800" dirty="0">
                <a:latin typeface="Arial"/>
                <a:cs typeface="Arial"/>
              </a:rPr>
              <a:t>Resulted in 6 forms with 30 items each and pass/fail certification</a:t>
            </a:r>
          </a:p>
        </p:txBody>
      </p:sp>
      <p:pic>
        <p:nvPicPr>
          <p:cNvPr id="5" name="Picture 4" descr="&quot; &quot;">
            <a:extLst>
              <a:ext uri="{FF2B5EF4-FFF2-40B4-BE49-F238E27FC236}">
                <a16:creationId xmlns:a16="http://schemas.microsoft.com/office/drawing/2014/main" id="{3EF97D9E-407C-721A-080D-01C6C75876A6}"/>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9466" y="144771"/>
            <a:ext cx="1857472" cy="1250605"/>
          </a:xfrm>
          <a:prstGeom prst="rect">
            <a:avLst/>
          </a:prstGeom>
          <a:ln>
            <a:noFill/>
          </a:ln>
          <a:effectLst>
            <a:softEdge rad="112500"/>
          </a:effectLst>
        </p:spPr>
      </p:pic>
      <p:grpSp>
        <p:nvGrpSpPr>
          <p:cNvPr id="6" name="Group 5" descr="Box with flowers appears that says &quot;Big thank you to the states that participated in the field test!&quot;">
            <a:extLst>
              <a:ext uri="{FF2B5EF4-FFF2-40B4-BE49-F238E27FC236}">
                <a16:creationId xmlns:a16="http://schemas.microsoft.com/office/drawing/2014/main" id="{DCFF3B21-818A-4306-AFF5-D7E4BFFE4ADD}"/>
              </a:ext>
            </a:extLst>
          </p:cNvPr>
          <p:cNvGrpSpPr/>
          <p:nvPr/>
        </p:nvGrpSpPr>
        <p:grpSpPr>
          <a:xfrm rot="392012">
            <a:off x="3894394" y="2020644"/>
            <a:ext cx="4892822" cy="2524696"/>
            <a:chOff x="4555958" y="2181726"/>
            <a:chExt cx="4700337" cy="2492990"/>
          </a:xfrm>
        </p:grpSpPr>
        <p:sp>
          <p:nvSpPr>
            <p:cNvPr id="4" name="TextBox 3">
              <a:extLst>
                <a:ext uri="{FF2B5EF4-FFF2-40B4-BE49-F238E27FC236}">
                  <a16:creationId xmlns:a16="http://schemas.microsoft.com/office/drawing/2014/main" id="{35A11CAE-17DB-4C87-9E36-07C04AEA552C}"/>
                </a:ext>
              </a:extLst>
            </p:cNvPr>
            <p:cNvSpPr txBox="1"/>
            <p:nvPr/>
          </p:nvSpPr>
          <p:spPr>
            <a:xfrm>
              <a:off x="4555958" y="2181726"/>
              <a:ext cx="4700337" cy="2492990"/>
            </a:xfrm>
            <a:prstGeom prst="rect">
              <a:avLst/>
            </a:prstGeom>
            <a:solidFill>
              <a:schemeClr val="accent3">
                <a:lumMod val="40000"/>
                <a:lumOff val="60000"/>
              </a:schemeClr>
            </a:solidFill>
            <a:ln>
              <a:solidFill>
                <a:schemeClr val="tx2">
                  <a:lumMod val="50000"/>
                  <a:lumOff val="50000"/>
                </a:schemeClr>
              </a:solidFill>
            </a:ln>
          </p:spPr>
          <p:txBody>
            <a:bodyPr wrap="square" rtlCol="0">
              <a:spAutoFit/>
            </a:bodyPr>
            <a:lstStyle/>
            <a:p>
              <a:r>
                <a:rPr lang="en-US" sz="2800" dirty="0"/>
                <a:t>Big thank you to the states </a:t>
              </a:r>
            </a:p>
            <a:p>
              <a:r>
                <a:rPr lang="en-US" sz="2800" dirty="0"/>
                <a:t>that participated in the field test!! </a:t>
              </a:r>
            </a:p>
            <a:p>
              <a:endParaRPr lang="en-US" dirty="0"/>
            </a:p>
            <a:p>
              <a:endParaRPr lang="en-US" dirty="0"/>
            </a:p>
            <a:p>
              <a:endParaRPr lang="en-US" dirty="0"/>
            </a:p>
            <a:p>
              <a:endParaRPr lang="en-US" dirty="0"/>
            </a:p>
          </p:txBody>
        </p:sp>
        <p:pic>
          <p:nvPicPr>
            <p:cNvPr id="7" name="Graphic 6" descr="Flowers Bunch outline">
              <a:extLst>
                <a:ext uri="{FF2B5EF4-FFF2-40B4-BE49-F238E27FC236}">
                  <a16:creationId xmlns:a16="http://schemas.microsoft.com/office/drawing/2014/main" id="{BF7AE0B6-ECC9-4F5A-B0E2-C089E9CEE43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12042" y="3188368"/>
              <a:ext cx="1211180" cy="1211180"/>
            </a:xfrm>
            <a:prstGeom prst="rect">
              <a:avLst/>
            </a:prstGeom>
          </p:spPr>
        </p:pic>
      </p:grpSp>
    </p:spTree>
    <p:extLst>
      <p:ext uri="{BB962C8B-B14F-4D97-AF65-F5344CB8AC3E}">
        <p14:creationId xmlns:p14="http://schemas.microsoft.com/office/powerpoint/2010/main" val="9587410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FAAA4C-F629-FEE4-8BEC-DCE7A8DA8000}"/>
              </a:ext>
            </a:extLst>
          </p:cNvPr>
          <p:cNvSpPr>
            <a:spLocks noGrp="1"/>
          </p:cNvSpPr>
          <p:nvPr>
            <p:ph type="title"/>
          </p:nvPr>
        </p:nvSpPr>
        <p:spPr/>
        <p:txBody>
          <a:bodyPr/>
          <a:lstStyle/>
          <a:p>
            <a:r>
              <a:rPr lang="en-US" dirty="0"/>
              <a:t>What Content Does the COS-KC Cover?</a:t>
            </a:r>
          </a:p>
        </p:txBody>
      </p:sp>
      <p:sp>
        <p:nvSpPr>
          <p:cNvPr id="2" name="Content Placeholder 1">
            <a:extLst>
              <a:ext uri="{FF2B5EF4-FFF2-40B4-BE49-F238E27FC236}">
                <a16:creationId xmlns:a16="http://schemas.microsoft.com/office/drawing/2014/main" id="{894D836E-4277-AE80-4713-D6D0BD5D0F49}"/>
              </a:ext>
            </a:extLst>
          </p:cNvPr>
          <p:cNvSpPr>
            <a:spLocks noGrp="1"/>
          </p:cNvSpPr>
          <p:nvPr>
            <p:ph idx="1"/>
          </p:nvPr>
        </p:nvSpPr>
        <p:spPr>
          <a:xfrm>
            <a:off x="553556" y="1221560"/>
            <a:ext cx="11632473" cy="5631156"/>
          </a:xfrm>
        </p:spPr>
        <p:txBody>
          <a:bodyPr>
            <a:normAutofit/>
          </a:bodyPr>
          <a:lstStyle/>
          <a:p>
            <a:r>
              <a:rPr lang="en-US" sz="2800" dirty="0">
                <a:latin typeface="Arial"/>
                <a:cs typeface="Arial"/>
              </a:rPr>
              <a:t>Questions cover:</a:t>
            </a:r>
          </a:p>
          <a:p>
            <a:pPr lvl="2"/>
            <a:r>
              <a:rPr lang="en-US" sz="2800" dirty="0"/>
              <a:t>The three child outcomes and why they are measured, </a:t>
            </a:r>
          </a:p>
          <a:p>
            <a:pPr lvl="2"/>
            <a:r>
              <a:rPr lang="en-US" sz="2800" dirty="0"/>
              <a:t>Functionality of skills and how they relate to the three child outcomes, </a:t>
            </a:r>
          </a:p>
          <a:p>
            <a:pPr lvl="2"/>
            <a:r>
              <a:rPr lang="en-US" sz="2800" dirty="0"/>
              <a:t>COS teaming, </a:t>
            </a:r>
          </a:p>
          <a:p>
            <a:pPr lvl="2"/>
            <a:r>
              <a:rPr lang="en-US" sz="2800" dirty="0"/>
              <a:t>The 1-7 COS rating scale, </a:t>
            </a:r>
          </a:p>
          <a:p>
            <a:pPr lvl="2"/>
            <a:r>
              <a:rPr lang="en-US" sz="2800" dirty="0"/>
              <a:t>Age anchoring (AE, IF, and F)</a:t>
            </a:r>
          </a:p>
          <a:p>
            <a:pPr lvl="2"/>
            <a:r>
              <a:rPr lang="en-US" sz="2800" dirty="0"/>
              <a:t>Evidence/documentation</a:t>
            </a:r>
          </a:p>
        </p:txBody>
      </p:sp>
      <p:sp>
        <p:nvSpPr>
          <p:cNvPr id="4" name="TextBox 3" descr="Text box appears after the content list that says:  &quot;No subtest scores on each of the content areas (too few questions).  It provides general assessment of COS knowledge.">
            <a:extLst>
              <a:ext uri="{FF2B5EF4-FFF2-40B4-BE49-F238E27FC236}">
                <a16:creationId xmlns:a16="http://schemas.microsoft.com/office/drawing/2014/main" id="{5E0564B9-A328-7F1A-75DC-226E0184BBA7}"/>
              </a:ext>
            </a:extLst>
          </p:cNvPr>
          <p:cNvSpPr txBox="1"/>
          <p:nvPr/>
        </p:nvSpPr>
        <p:spPr>
          <a:xfrm>
            <a:off x="7812505" y="4051359"/>
            <a:ext cx="3903295" cy="2308324"/>
          </a:xfrm>
          <a:prstGeom prst="rect">
            <a:avLst/>
          </a:prstGeom>
          <a:solidFill>
            <a:schemeClr val="accent3">
              <a:lumMod val="20000"/>
              <a:lumOff val="80000"/>
            </a:schemeClr>
          </a:solidFill>
        </p:spPr>
        <p:txBody>
          <a:bodyPr wrap="square" lIns="91440" tIns="45720" rIns="91440" bIns="45720" rtlCol="0" anchor="t">
            <a:spAutoFit/>
          </a:bodyPr>
          <a:lstStyle/>
          <a:p>
            <a:pPr algn="ctr"/>
            <a:r>
              <a:rPr lang="en-US" sz="2400" b="1" dirty="0"/>
              <a:t>No subtest scores on each of the content areas (too few questions).         It provides general assessment of COS knowledge.</a:t>
            </a:r>
            <a:endParaRPr lang="en-US" dirty="0"/>
          </a:p>
        </p:txBody>
      </p:sp>
    </p:spTree>
    <p:extLst>
      <p:ext uri="{BB962C8B-B14F-4D97-AF65-F5344CB8AC3E}">
        <p14:creationId xmlns:p14="http://schemas.microsoft.com/office/powerpoint/2010/main" val="413403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FAAA4C-F629-FEE4-8BEC-DCE7A8DA8000}"/>
              </a:ext>
            </a:extLst>
          </p:cNvPr>
          <p:cNvSpPr>
            <a:spLocks noGrp="1"/>
          </p:cNvSpPr>
          <p:nvPr>
            <p:ph type="title"/>
          </p:nvPr>
        </p:nvSpPr>
        <p:spPr/>
        <p:txBody>
          <a:bodyPr/>
          <a:lstStyle/>
          <a:p>
            <a:r>
              <a:rPr lang="en-US" dirty="0"/>
              <a:t>What Content Does the COS-KC Cover?</a:t>
            </a:r>
          </a:p>
        </p:txBody>
      </p:sp>
      <p:sp>
        <p:nvSpPr>
          <p:cNvPr id="2" name="Content Placeholder 1">
            <a:extLst>
              <a:ext uri="{FF2B5EF4-FFF2-40B4-BE49-F238E27FC236}">
                <a16:creationId xmlns:a16="http://schemas.microsoft.com/office/drawing/2014/main" id="{894D836E-4277-AE80-4713-D6D0BD5D0F49}"/>
              </a:ext>
            </a:extLst>
          </p:cNvPr>
          <p:cNvSpPr>
            <a:spLocks noGrp="1"/>
          </p:cNvSpPr>
          <p:nvPr>
            <p:ph idx="1"/>
          </p:nvPr>
        </p:nvSpPr>
        <p:spPr>
          <a:xfrm>
            <a:off x="1108631" y="1371054"/>
            <a:ext cx="5236751" cy="4647931"/>
          </a:xfrm>
        </p:spPr>
        <p:txBody>
          <a:bodyPr>
            <a:normAutofit/>
          </a:bodyPr>
          <a:lstStyle/>
          <a:p>
            <a:r>
              <a:rPr lang="en-US" sz="2800" dirty="0">
                <a:latin typeface="Arial"/>
                <a:cs typeface="Arial"/>
              </a:rPr>
              <a:t>Content is aligned with information in national COS Process Module</a:t>
            </a:r>
          </a:p>
          <a:p>
            <a:r>
              <a:rPr lang="en-US" sz="2800" dirty="0">
                <a:latin typeface="Arial"/>
                <a:cs typeface="Arial"/>
              </a:rPr>
              <a:t>Implication:  </a:t>
            </a:r>
          </a:p>
          <a:p>
            <a:pPr lvl="1"/>
            <a:r>
              <a:rPr lang="en-US" sz="2800" dirty="0">
                <a:latin typeface="Arial"/>
                <a:cs typeface="Arial"/>
              </a:rPr>
              <a:t>If practitioners know the content in the module, they will pass the COS-KC</a:t>
            </a:r>
            <a:endParaRPr lang="en-US" sz="2800" dirty="0"/>
          </a:p>
        </p:txBody>
      </p:sp>
      <p:pic>
        <p:nvPicPr>
          <p:cNvPr id="6" name="Picture 5" descr="Image associated with the national COS process online module available on the ECTA Center website.">
            <a:extLst>
              <a:ext uri="{FF2B5EF4-FFF2-40B4-BE49-F238E27FC236}">
                <a16:creationId xmlns:a16="http://schemas.microsoft.com/office/drawing/2014/main" id="{89EA8B57-18C3-5FF2-EA32-8425DCB0DF61}"/>
              </a:ext>
            </a:extLst>
          </p:cNvPr>
          <p:cNvPicPr>
            <a:picLocks noChangeAspect="1"/>
          </p:cNvPicPr>
          <p:nvPr/>
        </p:nvPicPr>
        <p:blipFill>
          <a:blip r:embed="rId3"/>
          <a:stretch>
            <a:fillRect/>
          </a:stretch>
        </p:blipFill>
        <p:spPr>
          <a:xfrm>
            <a:off x="6702503" y="2355272"/>
            <a:ext cx="4911553" cy="2300045"/>
          </a:xfrm>
          <a:prstGeom prst="rect">
            <a:avLst/>
          </a:prstGeom>
        </p:spPr>
      </p:pic>
    </p:spTree>
    <p:extLst>
      <p:ext uri="{BB962C8B-B14F-4D97-AF65-F5344CB8AC3E}">
        <p14:creationId xmlns:p14="http://schemas.microsoft.com/office/powerpoint/2010/main" val="1696102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FAAA4C-F629-FEE4-8BEC-DCE7A8DA8000}"/>
              </a:ext>
            </a:extLst>
          </p:cNvPr>
          <p:cNvSpPr>
            <a:spLocks noGrp="1"/>
          </p:cNvSpPr>
          <p:nvPr>
            <p:ph type="title"/>
          </p:nvPr>
        </p:nvSpPr>
        <p:spPr/>
        <p:txBody>
          <a:bodyPr/>
          <a:lstStyle/>
          <a:p>
            <a:r>
              <a:rPr lang="en-US" dirty="0"/>
              <a:t>The COS-KC</a:t>
            </a:r>
          </a:p>
        </p:txBody>
      </p:sp>
      <p:sp>
        <p:nvSpPr>
          <p:cNvPr id="2" name="Content Placeholder 1">
            <a:extLst>
              <a:ext uri="{FF2B5EF4-FFF2-40B4-BE49-F238E27FC236}">
                <a16:creationId xmlns:a16="http://schemas.microsoft.com/office/drawing/2014/main" id="{894D836E-4277-AE80-4713-D6D0BD5D0F49}"/>
              </a:ext>
            </a:extLst>
          </p:cNvPr>
          <p:cNvSpPr>
            <a:spLocks noGrp="1"/>
          </p:cNvSpPr>
          <p:nvPr>
            <p:ph idx="1"/>
          </p:nvPr>
        </p:nvSpPr>
        <p:spPr>
          <a:xfrm>
            <a:off x="480462" y="1048081"/>
            <a:ext cx="6782217" cy="5631156"/>
          </a:xfrm>
        </p:spPr>
        <p:txBody>
          <a:bodyPr>
            <a:normAutofit/>
          </a:bodyPr>
          <a:lstStyle/>
          <a:p>
            <a:r>
              <a:rPr lang="en-US" sz="2800" dirty="0"/>
              <a:t>Different assessments for practitioners working with Birth to 3 &amp; 3-5; three forms for each</a:t>
            </a:r>
          </a:p>
          <a:p>
            <a:pPr lvl="1"/>
            <a:r>
              <a:rPr lang="en-US" sz="2800" dirty="0"/>
              <a:t>Same content assessed in each; items vary</a:t>
            </a:r>
          </a:p>
          <a:p>
            <a:pPr lvl="1"/>
            <a:r>
              <a:rPr lang="en-US" sz="2800" dirty="0"/>
              <a:t>Child examples  in COS-KC use skills with children at different ages</a:t>
            </a:r>
          </a:p>
          <a:p>
            <a:r>
              <a:rPr lang="en-US" sz="2800" dirty="0"/>
              <a:t>If users do not pass, they will take a different form the next time</a:t>
            </a:r>
            <a:endParaRPr lang="en-US" sz="2800" dirty="0">
              <a:solidFill>
                <a:srgbClr val="002060"/>
              </a:solidFill>
            </a:endParaRPr>
          </a:p>
        </p:txBody>
      </p:sp>
      <p:pic>
        <p:nvPicPr>
          <p:cNvPr id="17" name="Picture 16" descr="These three images taken together show 6 spiral note books that are largely identical. Three are orange and three are white.  It is intended to mimic the idea that there are 6 forms of the COS-KC that are very similar, 3 intended to be taken by practitioners associated with Part C and 3 intended for practitioners associated with Part B Preschool.">
            <a:extLst>
              <a:ext uri="{FF2B5EF4-FFF2-40B4-BE49-F238E27FC236}">
                <a16:creationId xmlns:a16="http://schemas.microsoft.com/office/drawing/2014/main" id="{7A8637BF-D07D-8E25-2AED-F379929EF9F2}"/>
              </a:ext>
            </a:extLst>
          </p:cNvPr>
          <p:cNvPicPr>
            <a:picLocks noChangeAspect="1"/>
          </p:cNvPicPr>
          <p:nvPr/>
        </p:nvPicPr>
        <p:blipFill>
          <a:blip r:embed="rId3"/>
          <a:stretch>
            <a:fillRect/>
          </a:stretch>
        </p:blipFill>
        <p:spPr>
          <a:xfrm>
            <a:off x="7283259" y="914302"/>
            <a:ext cx="4320914" cy="2743298"/>
          </a:xfrm>
          <a:prstGeom prst="rect">
            <a:avLst/>
          </a:prstGeom>
        </p:spPr>
      </p:pic>
      <p:pic>
        <p:nvPicPr>
          <p:cNvPr id="18" name="Picture 17" descr="These three images taken together show 6 spiral note books that are largely identical. Three are orange and three are white.  It is intended to mimic the idea that there are 6 forms of the COS-KC that are very similar, 3 intended to be taken by practitioners associated with Part C and 3 intended for practitioners associated with Part B Preschool.">
            <a:extLst>
              <a:ext uri="{FF2B5EF4-FFF2-40B4-BE49-F238E27FC236}">
                <a16:creationId xmlns:a16="http://schemas.microsoft.com/office/drawing/2014/main" id="{AA70690C-98FB-46B1-3FBF-3FC5EE09EBDF}"/>
              </a:ext>
            </a:extLst>
          </p:cNvPr>
          <p:cNvPicPr>
            <a:picLocks noChangeAspect="1"/>
          </p:cNvPicPr>
          <p:nvPr/>
        </p:nvPicPr>
        <p:blipFill>
          <a:blip r:embed="rId3"/>
          <a:stretch>
            <a:fillRect/>
          </a:stretch>
        </p:blipFill>
        <p:spPr>
          <a:xfrm>
            <a:off x="7551045" y="1828702"/>
            <a:ext cx="4320914" cy="2743298"/>
          </a:xfrm>
          <a:prstGeom prst="rect">
            <a:avLst/>
          </a:prstGeom>
        </p:spPr>
      </p:pic>
      <p:pic>
        <p:nvPicPr>
          <p:cNvPr id="19" name="Picture 18" descr="These three images taken together show 6 spiral note books that are largely identical. Three are orange and three are white.  It is intended to mimic the idea that there are 6 forms of the COS-KC that are very similar, 3 intended to be taken by practitioners associated with Part C and 3 intended for practitioners associated with Part B Preschool.">
            <a:extLst>
              <a:ext uri="{FF2B5EF4-FFF2-40B4-BE49-F238E27FC236}">
                <a16:creationId xmlns:a16="http://schemas.microsoft.com/office/drawing/2014/main" id="{DA741B19-794C-04CF-F892-D38D3FB1EEE7}"/>
              </a:ext>
            </a:extLst>
          </p:cNvPr>
          <p:cNvPicPr>
            <a:picLocks noChangeAspect="1"/>
          </p:cNvPicPr>
          <p:nvPr/>
        </p:nvPicPr>
        <p:blipFill>
          <a:blip r:embed="rId3"/>
          <a:stretch>
            <a:fillRect/>
          </a:stretch>
        </p:blipFill>
        <p:spPr>
          <a:xfrm>
            <a:off x="7871086" y="2973273"/>
            <a:ext cx="4320914" cy="2743298"/>
          </a:xfrm>
          <a:prstGeom prst="rect">
            <a:avLst/>
          </a:prstGeom>
        </p:spPr>
      </p:pic>
    </p:spTree>
    <p:extLst>
      <p:ext uri="{BB962C8B-B14F-4D97-AF65-F5344CB8AC3E}">
        <p14:creationId xmlns:p14="http://schemas.microsoft.com/office/powerpoint/2010/main" val="17310944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FE659D-CAC4-9FC8-9F17-58B3C3EBE0AF}"/>
              </a:ext>
            </a:extLst>
          </p:cNvPr>
          <p:cNvSpPr>
            <a:spLocks noGrp="1"/>
          </p:cNvSpPr>
          <p:nvPr>
            <p:ph type="title"/>
          </p:nvPr>
        </p:nvSpPr>
        <p:spPr/>
        <p:txBody>
          <a:bodyPr/>
          <a:lstStyle/>
          <a:p>
            <a:r>
              <a:rPr lang="en-US" dirty="0">
                <a:latin typeface="Arial"/>
                <a:cs typeface="Arial"/>
              </a:rPr>
              <a:t>Example Question</a:t>
            </a:r>
          </a:p>
        </p:txBody>
      </p:sp>
      <p:sp>
        <p:nvSpPr>
          <p:cNvPr id="9" name="Content Placeholder 8">
            <a:extLst>
              <a:ext uri="{FF2B5EF4-FFF2-40B4-BE49-F238E27FC236}">
                <a16:creationId xmlns:a16="http://schemas.microsoft.com/office/drawing/2014/main" id="{42E5D463-16DE-2878-F714-EA7CDEFFA889}"/>
              </a:ext>
            </a:extLst>
          </p:cNvPr>
          <p:cNvSpPr>
            <a:spLocks noGrp="1"/>
          </p:cNvSpPr>
          <p:nvPr>
            <p:ph idx="1"/>
          </p:nvPr>
        </p:nvSpPr>
        <p:spPr>
          <a:xfrm>
            <a:off x="587827" y="1656456"/>
            <a:ext cx="11005457" cy="4477806"/>
          </a:xfrm>
        </p:spPr>
        <p:txBody>
          <a:bodyPr/>
          <a:lstStyle/>
          <a:p>
            <a:pPr marL="0" indent="0">
              <a:buNone/>
            </a:pPr>
            <a:r>
              <a:rPr lang="en-US" dirty="0">
                <a:latin typeface="Arial"/>
                <a:cs typeface="Arial"/>
              </a:rPr>
              <a:t>The team would assign a COS rating of 6, rather than 7, to:</a:t>
            </a:r>
            <a:endParaRPr lang="en-US" dirty="0"/>
          </a:p>
          <a:p>
            <a:pPr marL="457200" lvl="1" indent="0">
              <a:buNone/>
            </a:pPr>
            <a:r>
              <a:rPr lang="en-US" dirty="0">
                <a:latin typeface="Arial"/>
                <a:cs typeface="Arial"/>
              </a:rPr>
              <a:t>A) Be able to show progress at the next assessment point</a:t>
            </a:r>
            <a:endParaRPr lang="en-US" dirty="0"/>
          </a:p>
          <a:p>
            <a:pPr marL="457200" lvl="1" indent="0">
              <a:buNone/>
            </a:pPr>
            <a:r>
              <a:rPr lang="en-US" dirty="0">
                <a:latin typeface="Arial"/>
                <a:cs typeface="Arial"/>
              </a:rPr>
              <a:t>B) Ensure that the child can continue to receive Early Intervention or Early Childhood Special Education services</a:t>
            </a:r>
            <a:endParaRPr lang="en-US" dirty="0">
              <a:cs typeface="Arial"/>
            </a:endParaRPr>
          </a:p>
          <a:p>
            <a:pPr marL="457200" lvl="1" indent="0">
              <a:buNone/>
            </a:pPr>
            <a:r>
              <a:rPr lang="en-US" dirty="0">
                <a:latin typeface="Arial"/>
                <a:cs typeface="Arial"/>
              </a:rPr>
              <a:t>C) Indicate that the team has concerns about this child's development in this outcome area</a:t>
            </a:r>
            <a:endParaRPr lang="en-US" dirty="0">
              <a:cs typeface="Arial"/>
            </a:endParaRPr>
          </a:p>
          <a:p>
            <a:pPr marL="457200" lvl="1" indent="0">
              <a:buNone/>
            </a:pPr>
            <a:r>
              <a:rPr lang="en-US" dirty="0">
                <a:latin typeface="Arial"/>
                <a:cs typeface="Arial"/>
              </a:rPr>
              <a:t>D) Indicate that the team feels that some aspects of this child's development are below an age-expected level in this outcome area</a:t>
            </a:r>
            <a:endParaRPr lang="en-US" dirty="0">
              <a:cs typeface="Arial"/>
            </a:endParaRPr>
          </a:p>
        </p:txBody>
      </p:sp>
      <p:pic>
        <p:nvPicPr>
          <p:cNvPr id="4" name="Picture 3" descr="&quot; &quot;&#10;">
            <a:extLst>
              <a:ext uri="{FF2B5EF4-FFF2-40B4-BE49-F238E27FC236}">
                <a16:creationId xmlns:a16="http://schemas.microsoft.com/office/drawing/2014/main" id="{A45F05D2-D7C7-0187-106B-BF0F6397A5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715" y="20485"/>
            <a:ext cx="2571181" cy="1263206"/>
          </a:xfrm>
          <a:prstGeom prst="rect">
            <a:avLst/>
          </a:prstGeom>
          <a:ln>
            <a:noFill/>
          </a:ln>
          <a:effectLst>
            <a:softEdge rad="112500"/>
          </a:effectLst>
        </p:spPr>
      </p:pic>
    </p:spTree>
    <p:extLst>
      <p:ext uri="{BB962C8B-B14F-4D97-AF65-F5344CB8AC3E}">
        <p14:creationId xmlns:p14="http://schemas.microsoft.com/office/powerpoint/2010/main" val="737559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AFB7D0-9826-C0CD-44FE-9C769B76C0A8}"/>
              </a:ext>
            </a:extLst>
          </p:cNvPr>
          <p:cNvSpPr>
            <a:spLocks noGrp="1"/>
          </p:cNvSpPr>
          <p:nvPr>
            <p:ph type="title"/>
          </p:nvPr>
        </p:nvSpPr>
        <p:spPr>
          <a:xfrm>
            <a:off x="651996" y="419485"/>
            <a:ext cx="11005457" cy="914400"/>
          </a:xfrm>
        </p:spPr>
        <p:txBody>
          <a:bodyPr/>
          <a:lstStyle/>
          <a:p>
            <a:r>
              <a:rPr lang="en-US" dirty="0"/>
              <a:t>Session Focus Today</a:t>
            </a:r>
          </a:p>
        </p:txBody>
      </p:sp>
      <p:sp>
        <p:nvSpPr>
          <p:cNvPr id="5" name="Content Placeholder 4">
            <a:extLst>
              <a:ext uri="{FF2B5EF4-FFF2-40B4-BE49-F238E27FC236}">
                <a16:creationId xmlns:a16="http://schemas.microsoft.com/office/drawing/2014/main" id="{52E63964-F6D0-3A43-F8C9-FA9DFB815CD5}"/>
              </a:ext>
            </a:extLst>
          </p:cNvPr>
          <p:cNvSpPr>
            <a:spLocks noGrp="1"/>
          </p:cNvSpPr>
          <p:nvPr>
            <p:ph idx="1"/>
          </p:nvPr>
        </p:nvSpPr>
        <p:spPr/>
        <p:txBody>
          <a:bodyPr>
            <a:normAutofit/>
          </a:bodyPr>
          <a:lstStyle/>
          <a:p>
            <a:r>
              <a:rPr lang="en-US" sz="2800" dirty="0">
                <a:latin typeface="Arial"/>
                <a:cs typeface="Arial"/>
              </a:rPr>
              <a:t>Show how the Child Outcomes Summary – Knowledge Check (COS-KC) is connected to high quality child outcomes data</a:t>
            </a:r>
          </a:p>
          <a:p>
            <a:r>
              <a:rPr lang="en-US" sz="2800" dirty="0">
                <a:latin typeface="Arial"/>
                <a:cs typeface="Arial"/>
              </a:rPr>
              <a:t>Present the content, format, and the reporting features of the COS-KC</a:t>
            </a:r>
          </a:p>
          <a:p>
            <a:r>
              <a:rPr lang="en-US" sz="2800" dirty="0">
                <a:latin typeface="Arial"/>
                <a:cs typeface="Arial"/>
              </a:rPr>
              <a:t>Discuss how states can implement the COS-KC and use its reports to improve data quality and target groups for professional development</a:t>
            </a:r>
          </a:p>
        </p:txBody>
      </p:sp>
    </p:spTree>
    <p:extLst>
      <p:ext uri="{BB962C8B-B14F-4D97-AF65-F5344CB8AC3E}">
        <p14:creationId xmlns:p14="http://schemas.microsoft.com/office/powerpoint/2010/main" val="1060123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536CC2-86F6-9D04-BA43-E4B0BF6311BC}"/>
              </a:ext>
            </a:extLst>
          </p:cNvPr>
          <p:cNvSpPr>
            <a:spLocks noGrp="1"/>
          </p:cNvSpPr>
          <p:nvPr>
            <p:ph type="title"/>
          </p:nvPr>
        </p:nvSpPr>
        <p:spPr/>
        <p:txBody>
          <a:bodyPr>
            <a:normAutofit/>
          </a:bodyPr>
          <a:lstStyle/>
          <a:p>
            <a:r>
              <a:rPr lang="en-US" dirty="0">
                <a:latin typeface="Arial"/>
                <a:cs typeface="Arial"/>
              </a:rPr>
              <a:t>Example Question</a:t>
            </a:r>
            <a:endParaRPr lang="en-US" dirty="0"/>
          </a:p>
        </p:txBody>
      </p:sp>
      <p:sp>
        <p:nvSpPr>
          <p:cNvPr id="4" name="Content Placeholder 3">
            <a:extLst>
              <a:ext uri="{FF2B5EF4-FFF2-40B4-BE49-F238E27FC236}">
                <a16:creationId xmlns:a16="http://schemas.microsoft.com/office/drawing/2014/main" id="{7F35F5D9-61B5-ADB3-AC7D-D8369CACF192}"/>
              </a:ext>
            </a:extLst>
          </p:cNvPr>
          <p:cNvSpPr>
            <a:spLocks noGrp="1"/>
          </p:cNvSpPr>
          <p:nvPr>
            <p:ph idx="1"/>
          </p:nvPr>
        </p:nvSpPr>
        <p:spPr>
          <a:xfrm>
            <a:off x="374860" y="1405936"/>
            <a:ext cx="11218425" cy="4477806"/>
          </a:xfrm>
        </p:spPr>
        <p:txBody>
          <a:bodyPr>
            <a:normAutofit fontScale="92500"/>
          </a:bodyPr>
          <a:lstStyle/>
          <a:p>
            <a:pPr marL="0" indent="0">
              <a:buNone/>
            </a:pPr>
            <a:r>
              <a:rPr lang="en-US" dirty="0"/>
              <a:t>Which of the following </a:t>
            </a:r>
            <a:r>
              <a:rPr lang="en-US" u="sng" dirty="0"/>
              <a:t>BEST</a:t>
            </a:r>
            <a:r>
              <a:rPr lang="en-US" dirty="0"/>
              <a:t> describes key aspects of a child’s functioning                     on Outcome 1 (Positive Social-Emotional Skills)?</a:t>
            </a:r>
          </a:p>
          <a:p>
            <a:pPr marL="457200" indent="-457200">
              <a:buAutoNum type="alphaUcParenR"/>
            </a:pPr>
            <a:r>
              <a:rPr lang="en-US" dirty="0"/>
              <a:t>How the child expresses wants and needs, sings, and moves to music</a:t>
            </a:r>
          </a:p>
          <a:p>
            <a:pPr marL="457200" indent="-457200">
              <a:buAutoNum type="alphaUcParenR"/>
            </a:pPr>
            <a:r>
              <a:rPr lang="en-US" dirty="0"/>
              <a:t>How the child uses critical thinking and problem-solving skills and engages in purposeful play with books, objects, and toys</a:t>
            </a:r>
          </a:p>
          <a:p>
            <a:pPr marL="457200" indent="-457200">
              <a:buAutoNum type="alphaUcParenR"/>
            </a:pPr>
            <a:r>
              <a:rPr lang="en-US" dirty="0"/>
              <a:t>How the child eats and drinks with increasing independence, moves around and manipulates things to meet needs, and shows safety awareness</a:t>
            </a:r>
          </a:p>
          <a:p>
            <a:pPr marL="457200" indent="-457200">
              <a:buFont typeface="Arial" panose="020B0604020202020204" pitchFamily="34" charset="0"/>
              <a:buAutoNum type="alphaUcParenR"/>
            </a:pPr>
            <a:r>
              <a:rPr lang="en-US" dirty="0"/>
              <a:t>How the child relates with caregivers, plays with other children, follows rules and expectations in different settings, and uses social communication with others</a:t>
            </a:r>
          </a:p>
        </p:txBody>
      </p:sp>
      <p:pic>
        <p:nvPicPr>
          <p:cNvPr id="6" name="Picture 5" descr="&quot; &quot;">
            <a:extLst>
              <a:ext uri="{FF2B5EF4-FFF2-40B4-BE49-F238E27FC236}">
                <a16:creationId xmlns:a16="http://schemas.microsoft.com/office/drawing/2014/main" id="{254EE0C8-CB44-A7F7-35EF-536F8811B6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4900" y="127410"/>
            <a:ext cx="1592240" cy="2123162"/>
          </a:xfrm>
          <a:prstGeom prst="rect">
            <a:avLst/>
          </a:prstGeom>
        </p:spPr>
      </p:pic>
    </p:spTree>
    <p:extLst>
      <p:ext uri="{BB962C8B-B14F-4D97-AF65-F5344CB8AC3E}">
        <p14:creationId xmlns:p14="http://schemas.microsoft.com/office/powerpoint/2010/main" val="8808044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66BB6E-9874-9013-6206-73A79DF63642}"/>
              </a:ext>
            </a:extLst>
          </p:cNvPr>
          <p:cNvSpPr>
            <a:spLocks noGrp="1"/>
          </p:cNvSpPr>
          <p:nvPr>
            <p:ph type="title"/>
          </p:nvPr>
        </p:nvSpPr>
        <p:spPr/>
        <p:txBody>
          <a:bodyPr>
            <a:normAutofit/>
          </a:bodyPr>
          <a:lstStyle/>
          <a:p>
            <a:r>
              <a:rPr lang="en-US" sz="3600" dirty="0"/>
              <a:t>COS-KC is open-book</a:t>
            </a:r>
          </a:p>
        </p:txBody>
      </p:sp>
      <p:sp>
        <p:nvSpPr>
          <p:cNvPr id="2" name="Content Placeholder 1">
            <a:extLst>
              <a:ext uri="{FF2B5EF4-FFF2-40B4-BE49-F238E27FC236}">
                <a16:creationId xmlns:a16="http://schemas.microsoft.com/office/drawing/2014/main" id="{5A6619C5-1E7D-B535-D3FE-04B9EBAE9A70}"/>
              </a:ext>
            </a:extLst>
          </p:cNvPr>
          <p:cNvSpPr>
            <a:spLocks noGrp="1"/>
          </p:cNvSpPr>
          <p:nvPr>
            <p:ph idx="1"/>
          </p:nvPr>
        </p:nvSpPr>
        <p:spPr>
          <a:xfrm>
            <a:off x="587828" y="839244"/>
            <a:ext cx="11005457" cy="4681243"/>
          </a:xfrm>
        </p:spPr>
        <p:txBody>
          <a:bodyPr/>
          <a:lstStyle/>
          <a:p>
            <a:r>
              <a:rPr lang="en-US" dirty="0"/>
              <a:t>Users are encouraged to use resources during assessment</a:t>
            </a:r>
          </a:p>
          <a:p>
            <a:r>
              <a:rPr lang="en-US" dirty="0"/>
              <a:t>No time limit</a:t>
            </a:r>
          </a:p>
        </p:txBody>
      </p:sp>
      <p:pic>
        <p:nvPicPr>
          <p:cNvPr id="10" name="Picture 9" descr="Picture of the first page of the Quick Reference Guide">
            <a:extLst>
              <a:ext uri="{FF2B5EF4-FFF2-40B4-BE49-F238E27FC236}">
                <a16:creationId xmlns:a16="http://schemas.microsoft.com/office/drawing/2014/main" id="{9B642ABB-BD5B-9520-307A-16E7E996D340}"/>
              </a:ext>
            </a:extLst>
          </p:cNvPr>
          <p:cNvPicPr>
            <a:picLocks noChangeAspect="1"/>
          </p:cNvPicPr>
          <p:nvPr/>
        </p:nvPicPr>
        <p:blipFill>
          <a:blip r:embed="rId3"/>
          <a:stretch>
            <a:fillRect/>
          </a:stretch>
        </p:blipFill>
        <p:spPr>
          <a:xfrm rot="20619692">
            <a:off x="921640" y="1985506"/>
            <a:ext cx="3218339" cy="3631126"/>
          </a:xfrm>
          <a:prstGeom prst="rect">
            <a:avLst/>
          </a:prstGeom>
          <a:ln>
            <a:solidFill>
              <a:schemeClr val="tx1"/>
            </a:solidFill>
          </a:ln>
        </p:spPr>
      </p:pic>
      <p:pic>
        <p:nvPicPr>
          <p:cNvPr id="6" name="Picture 5" descr="Image of the COS decision tree">
            <a:extLst>
              <a:ext uri="{FF2B5EF4-FFF2-40B4-BE49-F238E27FC236}">
                <a16:creationId xmlns:a16="http://schemas.microsoft.com/office/drawing/2014/main" id="{A9A68DDF-F2D1-1BAB-B4E8-B1FFB706FE2A}"/>
              </a:ext>
            </a:extLst>
          </p:cNvPr>
          <p:cNvPicPr>
            <a:picLocks noChangeAspect="1"/>
          </p:cNvPicPr>
          <p:nvPr/>
        </p:nvPicPr>
        <p:blipFill>
          <a:blip r:embed="rId4"/>
          <a:stretch>
            <a:fillRect/>
          </a:stretch>
        </p:blipFill>
        <p:spPr>
          <a:xfrm>
            <a:off x="4585735" y="2219054"/>
            <a:ext cx="3433164" cy="2343479"/>
          </a:xfrm>
          <a:prstGeom prst="rect">
            <a:avLst/>
          </a:prstGeom>
        </p:spPr>
      </p:pic>
      <p:pic>
        <p:nvPicPr>
          <p:cNvPr id="4" name="Google Shape;459;p62" descr="Picture of the outcomes breadth graphic showing skill bundles associated with the three child outcomes measured for all children in EI and ECSE">
            <a:extLst>
              <a:ext uri="{FF2B5EF4-FFF2-40B4-BE49-F238E27FC236}">
                <a16:creationId xmlns:a16="http://schemas.microsoft.com/office/drawing/2014/main" id="{8729BBB4-B4B7-630B-B794-23F9D077B02B}"/>
              </a:ext>
            </a:extLst>
          </p:cNvPr>
          <p:cNvPicPr preferRelativeResize="0"/>
          <p:nvPr/>
        </p:nvPicPr>
        <p:blipFill>
          <a:blip r:embed="rId5">
            <a:alphaModFix/>
          </a:blip>
          <a:stretch>
            <a:fillRect/>
          </a:stretch>
        </p:blipFill>
        <p:spPr>
          <a:xfrm>
            <a:off x="9126791" y="244403"/>
            <a:ext cx="2477381" cy="2598052"/>
          </a:xfrm>
          <a:prstGeom prst="rect">
            <a:avLst/>
          </a:prstGeom>
          <a:noFill/>
          <a:ln w="9525" cap="flat" cmpd="sng">
            <a:solidFill>
              <a:schemeClr val="accent5"/>
            </a:solidFill>
            <a:prstDash val="solid"/>
            <a:round/>
            <a:headEnd type="none" w="sm" len="sm"/>
            <a:tailEnd type="none" w="sm" len="sm"/>
          </a:ln>
        </p:spPr>
      </p:pic>
      <p:pic>
        <p:nvPicPr>
          <p:cNvPr id="8" name="Picture 7" descr="Image showing a page of the quick reference guide in which COS ratings 1-7 are in a table with the specific criteria for each rating; the descriptor statement or culminating statement associated; and information about the evidence that would be expected in documentation.">
            <a:extLst>
              <a:ext uri="{FF2B5EF4-FFF2-40B4-BE49-F238E27FC236}">
                <a16:creationId xmlns:a16="http://schemas.microsoft.com/office/drawing/2014/main" id="{2CCDDF27-5F36-7A32-0481-A6F57AC18010}"/>
              </a:ext>
            </a:extLst>
          </p:cNvPr>
          <p:cNvPicPr>
            <a:picLocks noChangeAspect="1"/>
          </p:cNvPicPr>
          <p:nvPr/>
        </p:nvPicPr>
        <p:blipFill>
          <a:blip r:embed="rId6"/>
          <a:stretch>
            <a:fillRect/>
          </a:stretch>
        </p:blipFill>
        <p:spPr>
          <a:xfrm>
            <a:off x="8308556" y="3011327"/>
            <a:ext cx="3838675" cy="2842999"/>
          </a:xfrm>
          <a:prstGeom prst="rect">
            <a:avLst/>
          </a:prstGeom>
        </p:spPr>
      </p:pic>
      <p:sp>
        <p:nvSpPr>
          <p:cNvPr id="12" name="TextBox 11">
            <a:extLst>
              <a:ext uri="{FF2B5EF4-FFF2-40B4-BE49-F238E27FC236}">
                <a16:creationId xmlns:a16="http://schemas.microsoft.com/office/drawing/2014/main" id="{58EA42E1-73BA-D99B-EF29-8CB8D0765D66}"/>
              </a:ext>
            </a:extLst>
          </p:cNvPr>
          <p:cNvSpPr txBox="1"/>
          <p:nvPr/>
        </p:nvSpPr>
        <p:spPr>
          <a:xfrm>
            <a:off x="3063381" y="5934670"/>
            <a:ext cx="8134888" cy="923330"/>
          </a:xfrm>
          <a:prstGeom prst="rect">
            <a:avLst/>
          </a:prstGeom>
          <a:noFill/>
        </p:spPr>
        <p:txBody>
          <a:bodyPr wrap="square">
            <a:spAutoFit/>
          </a:bodyPr>
          <a:lstStyle/>
          <a:p>
            <a:r>
              <a:rPr lang="en-US" dirty="0">
                <a:hlinkClick r:id="rId7" tooltip="Child Outcomes Summary (COS) Process: Quick Reference Guide"/>
              </a:rPr>
              <a:t>https://ectacenter.org/~pdfs/eco/cos-quick-reference-guide.pdf</a:t>
            </a:r>
            <a:endParaRPr lang="en-US" dirty="0"/>
          </a:p>
          <a:p>
            <a:r>
              <a:rPr lang="en-US" dirty="0">
                <a:hlinkClick r:id="rId8" tooltip="Resources for More Information about the Child Outcomes Summary (COS) Process"/>
              </a:rPr>
              <a:t>https://ectacenter.org/~pdfs/eco/cos-resources.pdf</a:t>
            </a:r>
            <a:r>
              <a:rPr lang="en-US" dirty="0"/>
              <a:t>  (resource links by topic)</a:t>
            </a:r>
          </a:p>
          <a:p>
            <a:endParaRPr lang="en-US" dirty="0"/>
          </a:p>
        </p:txBody>
      </p:sp>
    </p:spTree>
    <p:extLst>
      <p:ext uri="{BB962C8B-B14F-4D97-AF65-F5344CB8AC3E}">
        <p14:creationId xmlns:p14="http://schemas.microsoft.com/office/powerpoint/2010/main" val="27785000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536CC2-86F6-9D04-BA43-E4B0BF6311BC}"/>
              </a:ext>
            </a:extLst>
          </p:cNvPr>
          <p:cNvSpPr>
            <a:spLocks noGrp="1"/>
          </p:cNvSpPr>
          <p:nvPr>
            <p:ph type="title"/>
          </p:nvPr>
        </p:nvSpPr>
        <p:spPr/>
        <p:txBody>
          <a:bodyPr>
            <a:normAutofit/>
          </a:bodyPr>
          <a:lstStyle/>
          <a:p>
            <a:r>
              <a:rPr lang="en-US" dirty="0"/>
              <a:t>Reactions to Example Questions? </a:t>
            </a:r>
          </a:p>
        </p:txBody>
      </p:sp>
      <p:sp>
        <p:nvSpPr>
          <p:cNvPr id="4" name="Content Placeholder 3">
            <a:extLst>
              <a:ext uri="{FF2B5EF4-FFF2-40B4-BE49-F238E27FC236}">
                <a16:creationId xmlns:a16="http://schemas.microsoft.com/office/drawing/2014/main" id="{7F35F5D9-61B5-ADB3-AC7D-D8369CACF192}"/>
              </a:ext>
            </a:extLst>
          </p:cNvPr>
          <p:cNvSpPr>
            <a:spLocks noGrp="1"/>
          </p:cNvSpPr>
          <p:nvPr>
            <p:ph idx="1"/>
          </p:nvPr>
        </p:nvSpPr>
        <p:spPr>
          <a:xfrm>
            <a:off x="1186739" y="1779449"/>
            <a:ext cx="4950825" cy="5275943"/>
          </a:xfrm>
        </p:spPr>
        <p:txBody>
          <a:bodyPr>
            <a:normAutofit/>
          </a:bodyPr>
          <a:lstStyle/>
          <a:p>
            <a:pPr marL="0" indent="0">
              <a:buNone/>
            </a:pPr>
            <a:r>
              <a:rPr lang="en-US" dirty="0"/>
              <a:t>How do questions like these samples seem to you?</a:t>
            </a:r>
          </a:p>
          <a:p>
            <a:pPr marL="0" indent="0">
              <a:buNone/>
            </a:pPr>
            <a:endParaRPr lang="en-US" dirty="0"/>
          </a:p>
          <a:p>
            <a:pPr marL="0" indent="0">
              <a:buNone/>
            </a:pPr>
            <a:r>
              <a:rPr lang="en-US" dirty="0"/>
              <a:t>If practitioners can answer these kinds of questions, would that improve the quality of your COS data? </a:t>
            </a:r>
          </a:p>
        </p:txBody>
      </p:sp>
      <p:pic>
        <p:nvPicPr>
          <p:cNvPr id="8" name="Picture 7" descr="&quot; &quot;">
            <a:extLst>
              <a:ext uri="{FF2B5EF4-FFF2-40B4-BE49-F238E27FC236}">
                <a16:creationId xmlns:a16="http://schemas.microsoft.com/office/drawing/2014/main" id="{D3E1B68A-919E-CD8E-D199-2610205119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2135" y="1835727"/>
            <a:ext cx="4779818" cy="3186545"/>
          </a:xfrm>
          <a:prstGeom prst="rect">
            <a:avLst/>
          </a:prstGeom>
          <a:ln>
            <a:noFill/>
          </a:ln>
          <a:effectLst>
            <a:softEdge rad="112500"/>
          </a:effectLst>
        </p:spPr>
      </p:pic>
    </p:spTree>
    <p:extLst>
      <p:ext uri="{BB962C8B-B14F-4D97-AF65-F5344CB8AC3E}">
        <p14:creationId xmlns:p14="http://schemas.microsoft.com/office/powerpoint/2010/main" val="27231458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536CC2-86F6-9D04-BA43-E4B0BF6311BC}"/>
              </a:ext>
            </a:extLst>
          </p:cNvPr>
          <p:cNvSpPr>
            <a:spLocks noGrp="1"/>
          </p:cNvSpPr>
          <p:nvPr>
            <p:ph type="title"/>
          </p:nvPr>
        </p:nvSpPr>
        <p:spPr/>
        <p:txBody>
          <a:bodyPr>
            <a:normAutofit/>
          </a:bodyPr>
          <a:lstStyle/>
          <a:p>
            <a:r>
              <a:rPr lang="en-US" dirty="0"/>
              <a:t>Recommendations for States</a:t>
            </a:r>
          </a:p>
        </p:txBody>
      </p:sp>
      <p:sp>
        <p:nvSpPr>
          <p:cNvPr id="4" name="Content Placeholder 3">
            <a:extLst>
              <a:ext uri="{FF2B5EF4-FFF2-40B4-BE49-F238E27FC236}">
                <a16:creationId xmlns:a16="http://schemas.microsoft.com/office/drawing/2014/main" id="{7F35F5D9-61B5-ADB3-AC7D-D8369CACF192}"/>
              </a:ext>
            </a:extLst>
          </p:cNvPr>
          <p:cNvSpPr>
            <a:spLocks noGrp="1"/>
          </p:cNvSpPr>
          <p:nvPr>
            <p:ph idx="1"/>
          </p:nvPr>
        </p:nvSpPr>
        <p:spPr>
          <a:xfrm>
            <a:off x="334528" y="906612"/>
            <a:ext cx="6198080" cy="5275943"/>
          </a:xfrm>
        </p:spPr>
        <p:txBody>
          <a:bodyPr>
            <a:normAutofit lnSpcReduction="10000"/>
          </a:bodyPr>
          <a:lstStyle/>
          <a:p>
            <a:pPr marL="0" indent="0">
              <a:buNone/>
            </a:pPr>
            <a:r>
              <a:rPr lang="en-US" sz="2300" b="1" dirty="0"/>
              <a:t>RECOMMENDATION</a:t>
            </a:r>
          </a:p>
          <a:p>
            <a:r>
              <a:rPr lang="en-US" sz="2300" dirty="0"/>
              <a:t>Provide COS PD that reaches all practitioners involved in the COS and offer ongoing feedback and support for improvement</a:t>
            </a:r>
          </a:p>
          <a:p>
            <a:r>
              <a:rPr lang="en-US" sz="2300" dirty="0"/>
              <a:t>Consider value of practitioner time (~45 min) and if they are likely to have skills to pass before requiring the COS-KC</a:t>
            </a:r>
          </a:p>
          <a:p>
            <a:r>
              <a:rPr lang="en-US" sz="2300" dirty="0"/>
              <a:t>Set aside time and capacity to review COS-KC reports and use them to target state guidance or PD locations and activities </a:t>
            </a:r>
          </a:p>
          <a:p>
            <a:r>
              <a:rPr lang="en-US" sz="2300" dirty="0"/>
              <a:t>Self-reflection following COS-KC is powerful.</a:t>
            </a:r>
          </a:p>
        </p:txBody>
      </p:sp>
      <p:sp>
        <p:nvSpPr>
          <p:cNvPr id="6" name="Content Placeholder 3">
            <a:extLst>
              <a:ext uri="{FF2B5EF4-FFF2-40B4-BE49-F238E27FC236}">
                <a16:creationId xmlns:a16="http://schemas.microsoft.com/office/drawing/2014/main" id="{9A38D3C1-CF49-00F6-E187-C11FA3826A41}"/>
              </a:ext>
            </a:extLst>
          </p:cNvPr>
          <p:cNvSpPr txBox="1">
            <a:spLocks/>
          </p:cNvSpPr>
          <p:nvPr/>
        </p:nvSpPr>
        <p:spPr>
          <a:xfrm>
            <a:off x="6647963" y="815172"/>
            <a:ext cx="5295257" cy="5951388"/>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120000"/>
              </a:lnSpc>
              <a:spcBef>
                <a:spcPts val="10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1pPr>
            <a:lvl2pPr marL="6858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2pPr>
            <a:lvl3pPr marL="11430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3pPr>
            <a:lvl4pPr marL="16002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4pPr>
            <a:lvl5pPr marL="20574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en-US" sz="2500" b="1" dirty="0"/>
              <a:t>WHY AND COMMENTS</a:t>
            </a:r>
          </a:p>
          <a:p>
            <a:r>
              <a:rPr lang="en-US" sz="2500" dirty="0"/>
              <a:t>COS-KC taps into a lot of  content. Without training, practitioners will not pass.</a:t>
            </a:r>
          </a:p>
          <a:p>
            <a:r>
              <a:rPr lang="en-US" sz="2500" dirty="0"/>
              <a:t>If know PD is minimal everywhere, do that first. If highly variable and trying to figure out where to target, it may be more useful.</a:t>
            </a:r>
          </a:p>
          <a:p>
            <a:r>
              <a:rPr lang="en-US" sz="2500" dirty="0"/>
              <a:t>Reports suggest who and where, not what, is needed.</a:t>
            </a:r>
          </a:p>
          <a:p>
            <a:r>
              <a:rPr lang="en-US" sz="2500" dirty="0"/>
              <a:t>Users taking the COS-KC may know which content was hard if you provide a way for them to request follow up soon after taking its completion.</a:t>
            </a:r>
          </a:p>
          <a:p>
            <a:endParaRPr lang="en-US" dirty="0"/>
          </a:p>
          <a:p>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457200" indent="-457200">
              <a:buFont typeface="Arial" panose="020B0604020202020204" pitchFamily="34" charset="0"/>
              <a:buAutoNum type="alphaUcParenR"/>
            </a:pPr>
            <a:endParaRPr lang="en-US" dirty="0"/>
          </a:p>
          <a:p>
            <a:pPr marL="457200" indent="-457200">
              <a:buFont typeface="Arial" panose="020B0604020202020204" pitchFamily="34" charset="0"/>
              <a:buAutoNum type="alphaUcParenR"/>
            </a:pPr>
            <a:endParaRPr lang="en-US" dirty="0"/>
          </a:p>
          <a:p>
            <a:pPr marL="457200" indent="-457200">
              <a:buFont typeface="Arial" panose="020B0604020202020204" pitchFamily="34" charset="0"/>
              <a:buAutoNum type="alphaUcParenR"/>
            </a:pPr>
            <a:endParaRPr lang="en-US" dirty="0"/>
          </a:p>
        </p:txBody>
      </p:sp>
      <p:pic>
        <p:nvPicPr>
          <p:cNvPr id="7" name="Picture 6" descr="Logos for ECTA and DaSy ">
            <a:extLst>
              <a:ext uri="{FF2B5EF4-FFF2-40B4-BE49-F238E27FC236}">
                <a16:creationId xmlns:a16="http://schemas.microsoft.com/office/drawing/2014/main" id="{C060D849-9090-A8AB-137C-52A0D166873B}"/>
              </a:ext>
            </a:extLst>
          </p:cNvPr>
          <p:cNvPicPr>
            <a:picLocks noChangeAspect="1"/>
          </p:cNvPicPr>
          <p:nvPr/>
        </p:nvPicPr>
        <p:blipFill>
          <a:blip r:embed="rId3"/>
          <a:stretch>
            <a:fillRect/>
          </a:stretch>
        </p:blipFill>
        <p:spPr>
          <a:xfrm>
            <a:off x="10881285" y="226980"/>
            <a:ext cx="1061935" cy="299493"/>
          </a:xfrm>
          <a:prstGeom prst="rect">
            <a:avLst/>
          </a:prstGeom>
        </p:spPr>
      </p:pic>
    </p:spTree>
    <p:extLst>
      <p:ext uri="{BB962C8B-B14F-4D97-AF65-F5344CB8AC3E}">
        <p14:creationId xmlns:p14="http://schemas.microsoft.com/office/powerpoint/2010/main" val="17695913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75632B-A125-5603-9BFD-38B20D1DC4B2}"/>
              </a:ext>
            </a:extLst>
          </p:cNvPr>
          <p:cNvSpPr>
            <a:spLocks noGrp="1"/>
          </p:cNvSpPr>
          <p:nvPr>
            <p:ph type="title"/>
          </p:nvPr>
        </p:nvSpPr>
        <p:spPr/>
        <p:txBody>
          <a:bodyPr/>
          <a:lstStyle/>
          <a:p>
            <a:r>
              <a:rPr lang="en-US" dirty="0"/>
              <a:t>How State Participation Works (Big Picture)</a:t>
            </a:r>
          </a:p>
        </p:txBody>
      </p:sp>
      <p:sp>
        <p:nvSpPr>
          <p:cNvPr id="2" name="Content Placeholder 1">
            <a:extLst>
              <a:ext uri="{FF2B5EF4-FFF2-40B4-BE49-F238E27FC236}">
                <a16:creationId xmlns:a16="http://schemas.microsoft.com/office/drawing/2014/main" id="{04346BC6-FA42-3C77-3A62-1322C1AFB69C}"/>
              </a:ext>
            </a:extLst>
          </p:cNvPr>
          <p:cNvSpPr>
            <a:spLocks noGrp="1"/>
          </p:cNvSpPr>
          <p:nvPr>
            <p:ph idx="1"/>
          </p:nvPr>
        </p:nvSpPr>
        <p:spPr>
          <a:xfrm>
            <a:off x="5948500" y="1236512"/>
            <a:ext cx="6110150" cy="4477806"/>
          </a:xfrm>
        </p:spPr>
        <p:txBody>
          <a:bodyPr/>
          <a:lstStyle/>
          <a:p>
            <a:r>
              <a:rPr lang="en-US" dirty="0"/>
              <a:t>Free, online system</a:t>
            </a:r>
          </a:p>
          <a:p>
            <a:r>
              <a:rPr lang="en-US" dirty="0"/>
              <a:t>State Part C and/or Part B Preschool Program signs up </a:t>
            </a:r>
          </a:p>
          <a:p>
            <a:r>
              <a:rPr lang="en-US" dirty="0"/>
              <a:t>State has access to state level and local level reports on performance of users in the state who take the COS-KC</a:t>
            </a:r>
          </a:p>
          <a:p>
            <a:r>
              <a:rPr lang="en-US" dirty="0"/>
              <a:t>Local programs have access to reports about the performance of their practitioners</a:t>
            </a:r>
          </a:p>
        </p:txBody>
      </p:sp>
      <p:pic>
        <p:nvPicPr>
          <p:cNvPr id="5" name="Picture 4" descr="Screenshot of the sign-in screen for the COS-KC">
            <a:extLst>
              <a:ext uri="{FF2B5EF4-FFF2-40B4-BE49-F238E27FC236}">
                <a16:creationId xmlns:a16="http://schemas.microsoft.com/office/drawing/2014/main" id="{D0C38607-BC1A-48A2-1BC4-8990EC742FEA}"/>
              </a:ext>
            </a:extLst>
          </p:cNvPr>
          <p:cNvPicPr>
            <a:picLocks noChangeAspect="1"/>
          </p:cNvPicPr>
          <p:nvPr/>
        </p:nvPicPr>
        <p:blipFill>
          <a:blip r:embed="rId3"/>
          <a:stretch>
            <a:fillRect/>
          </a:stretch>
        </p:blipFill>
        <p:spPr>
          <a:xfrm>
            <a:off x="390387" y="1236512"/>
            <a:ext cx="5353325" cy="4877051"/>
          </a:xfrm>
          <a:prstGeom prst="rect">
            <a:avLst/>
          </a:prstGeom>
          <a:ln>
            <a:solidFill>
              <a:schemeClr val="tx1"/>
            </a:solidFill>
          </a:ln>
        </p:spPr>
      </p:pic>
    </p:spTree>
    <p:extLst>
      <p:ext uri="{BB962C8B-B14F-4D97-AF65-F5344CB8AC3E}">
        <p14:creationId xmlns:p14="http://schemas.microsoft.com/office/powerpoint/2010/main" val="18353732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D05854-EDCC-9E8D-34B9-AC9A01617FFE}"/>
              </a:ext>
            </a:extLst>
          </p:cNvPr>
          <p:cNvSpPr>
            <a:spLocks noGrp="1"/>
          </p:cNvSpPr>
          <p:nvPr>
            <p:ph type="title"/>
          </p:nvPr>
        </p:nvSpPr>
        <p:spPr>
          <a:xfrm>
            <a:off x="977735" y="181458"/>
            <a:ext cx="3499264" cy="914400"/>
          </a:xfrm>
        </p:spPr>
        <p:txBody>
          <a:bodyPr>
            <a:normAutofit fontScale="90000"/>
          </a:bodyPr>
          <a:lstStyle/>
          <a:p>
            <a:r>
              <a:rPr lang="en-US" dirty="0"/>
              <a:t>If State Programs Do </a:t>
            </a:r>
            <a:r>
              <a:rPr lang="en-US" i="1" dirty="0"/>
              <a:t>NOT </a:t>
            </a:r>
            <a:r>
              <a:rPr lang="en-US" dirty="0"/>
              <a:t>Participate…</a:t>
            </a:r>
          </a:p>
        </p:txBody>
      </p:sp>
      <p:sp>
        <p:nvSpPr>
          <p:cNvPr id="2" name="Content Placeholder 1">
            <a:extLst>
              <a:ext uri="{FF2B5EF4-FFF2-40B4-BE49-F238E27FC236}">
                <a16:creationId xmlns:a16="http://schemas.microsoft.com/office/drawing/2014/main" id="{2433716C-E8DB-65AA-A751-2099029AFEF7}"/>
              </a:ext>
            </a:extLst>
          </p:cNvPr>
          <p:cNvSpPr>
            <a:spLocks noGrp="1"/>
          </p:cNvSpPr>
          <p:nvPr>
            <p:ph idx="1"/>
          </p:nvPr>
        </p:nvSpPr>
        <p:spPr>
          <a:xfrm>
            <a:off x="621474" y="1780764"/>
            <a:ext cx="5161809" cy="1972887"/>
          </a:xfrm>
        </p:spPr>
        <p:txBody>
          <a:bodyPr>
            <a:noAutofit/>
          </a:bodyPr>
          <a:lstStyle/>
          <a:p>
            <a:r>
              <a:rPr lang="en-US" dirty="0"/>
              <a:t>Individual users may register and take the assessment</a:t>
            </a:r>
          </a:p>
          <a:p>
            <a:r>
              <a:rPr lang="en-US" dirty="0"/>
              <a:t>No unit/program level data is recorded (the user is not assigned to a program)</a:t>
            </a:r>
          </a:p>
          <a:p>
            <a:r>
              <a:rPr lang="en-US" dirty="0"/>
              <a:t>No state/local reports are available (only </a:t>
            </a:r>
            <a:r>
              <a:rPr lang="en-US" dirty="0" err="1"/>
              <a:t>DaSy</a:t>
            </a:r>
            <a:r>
              <a:rPr lang="en-US" dirty="0"/>
              <a:t> “admin” can see).</a:t>
            </a:r>
          </a:p>
        </p:txBody>
      </p:sp>
      <p:pic>
        <p:nvPicPr>
          <p:cNvPr id="7" name="Picture 6" descr="Screenshot of COS-KC registration question where users select their program or LEA. If state didn't sign up, this won't autopopulate with options for users. So, the reports that require these fileds won't be available ">
            <a:extLst>
              <a:ext uri="{FF2B5EF4-FFF2-40B4-BE49-F238E27FC236}">
                <a16:creationId xmlns:a16="http://schemas.microsoft.com/office/drawing/2014/main" id="{A4C8655D-56A1-E5B6-B009-9BFC4DA91F49}"/>
              </a:ext>
            </a:extLst>
          </p:cNvPr>
          <p:cNvPicPr>
            <a:picLocks noChangeAspect="1"/>
          </p:cNvPicPr>
          <p:nvPr/>
        </p:nvPicPr>
        <p:blipFill>
          <a:blip r:embed="rId3"/>
          <a:stretch>
            <a:fillRect/>
          </a:stretch>
        </p:blipFill>
        <p:spPr>
          <a:xfrm>
            <a:off x="5914185" y="467384"/>
            <a:ext cx="6760403" cy="6216273"/>
          </a:xfrm>
          <a:prstGeom prst="rect">
            <a:avLst/>
          </a:prstGeom>
        </p:spPr>
      </p:pic>
    </p:spTree>
    <p:extLst>
      <p:ext uri="{BB962C8B-B14F-4D97-AF65-F5344CB8AC3E}">
        <p14:creationId xmlns:p14="http://schemas.microsoft.com/office/powerpoint/2010/main" val="24067124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A529A2-2AA8-0CBF-3921-5E3C8EE63CA7}"/>
              </a:ext>
            </a:extLst>
          </p:cNvPr>
          <p:cNvSpPr>
            <a:spLocks noGrp="1"/>
          </p:cNvSpPr>
          <p:nvPr>
            <p:ph type="title"/>
          </p:nvPr>
        </p:nvSpPr>
        <p:spPr/>
        <p:txBody>
          <a:bodyPr/>
          <a:lstStyle/>
          <a:p>
            <a:r>
              <a:rPr lang="en-US" dirty="0"/>
              <a:t>Practitioner/User Experience</a:t>
            </a:r>
          </a:p>
        </p:txBody>
      </p:sp>
      <p:sp>
        <p:nvSpPr>
          <p:cNvPr id="2" name="Content Placeholder 1">
            <a:extLst>
              <a:ext uri="{FF2B5EF4-FFF2-40B4-BE49-F238E27FC236}">
                <a16:creationId xmlns:a16="http://schemas.microsoft.com/office/drawing/2014/main" id="{3AB19F72-AC8F-07CC-5869-DB4FF52D90B9}"/>
              </a:ext>
            </a:extLst>
          </p:cNvPr>
          <p:cNvSpPr>
            <a:spLocks noGrp="1"/>
          </p:cNvSpPr>
          <p:nvPr>
            <p:ph idx="1"/>
          </p:nvPr>
        </p:nvSpPr>
        <p:spPr>
          <a:xfrm>
            <a:off x="800771" y="1190097"/>
            <a:ext cx="10684647" cy="4477806"/>
          </a:xfrm>
        </p:spPr>
        <p:txBody>
          <a:bodyPr>
            <a:normAutofit lnSpcReduction="10000"/>
          </a:bodyPr>
          <a:lstStyle/>
          <a:p>
            <a:r>
              <a:rPr lang="en-US" dirty="0"/>
              <a:t>Web link to sign up and  create a user name and password</a:t>
            </a:r>
          </a:p>
          <a:p>
            <a:r>
              <a:rPr lang="en-US" dirty="0"/>
              <a:t>Users provide information about themselves when they register</a:t>
            </a:r>
          </a:p>
          <a:p>
            <a:pPr lvl="1"/>
            <a:r>
              <a:rPr lang="en-US" dirty="0"/>
              <a:t>State, program, job role, age of kids work with</a:t>
            </a:r>
          </a:p>
          <a:p>
            <a:pPr lvl="1"/>
            <a:r>
              <a:rPr lang="en-US" dirty="0"/>
              <a:t>Years experience, language(s) spoken</a:t>
            </a:r>
          </a:p>
          <a:p>
            <a:pPr lvl="1"/>
            <a:r>
              <a:rPr lang="en-US" dirty="0"/>
              <a:t>Types and amount of COS training</a:t>
            </a:r>
          </a:p>
          <a:p>
            <a:r>
              <a:rPr lang="en-US" dirty="0"/>
              <a:t>Take 30 multiple choice item assessment (can save and return), then submit</a:t>
            </a:r>
          </a:p>
          <a:p>
            <a:r>
              <a:rPr lang="en-US" dirty="0"/>
              <a:t>Immediate response if passed (with certificate) or did not yet pass</a:t>
            </a:r>
          </a:p>
          <a:p>
            <a:r>
              <a:rPr lang="en-US" dirty="0"/>
              <a:t>No details about number of items correct or which ones were missed. Pass/fail.</a:t>
            </a:r>
          </a:p>
        </p:txBody>
      </p:sp>
    </p:spTree>
    <p:extLst>
      <p:ext uri="{BB962C8B-B14F-4D97-AF65-F5344CB8AC3E}">
        <p14:creationId xmlns:p14="http://schemas.microsoft.com/office/powerpoint/2010/main" val="3643752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829D0B-A80D-0DEF-D137-51BB6B12B514}"/>
              </a:ext>
            </a:extLst>
          </p:cNvPr>
          <p:cNvSpPr>
            <a:spLocks noGrp="1"/>
          </p:cNvSpPr>
          <p:nvPr>
            <p:ph type="title"/>
          </p:nvPr>
        </p:nvSpPr>
        <p:spPr>
          <a:xfrm>
            <a:off x="412463" y="232333"/>
            <a:ext cx="11604172" cy="914400"/>
          </a:xfrm>
        </p:spPr>
        <p:txBody>
          <a:bodyPr>
            <a:normAutofit fontScale="90000"/>
          </a:bodyPr>
          <a:lstStyle/>
          <a:p>
            <a:r>
              <a:rPr lang="en-US" dirty="0"/>
              <a:t>System Produces Certificate (if pass) and COS Resource List (for all)</a:t>
            </a:r>
          </a:p>
        </p:txBody>
      </p:sp>
      <p:pic>
        <p:nvPicPr>
          <p:cNvPr id="5" name="Picture 4" descr="Example of certificate of achievement ">
            <a:extLst>
              <a:ext uri="{FF2B5EF4-FFF2-40B4-BE49-F238E27FC236}">
                <a16:creationId xmlns:a16="http://schemas.microsoft.com/office/drawing/2014/main" id="{D2444D75-EACF-0DEE-0A6A-37B5A1B89EF5}"/>
              </a:ext>
            </a:extLst>
          </p:cNvPr>
          <p:cNvPicPr>
            <a:picLocks noChangeAspect="1"/>
          </p:cNvPicPr>
          <p:nvPr/>
        </p:nvPicPr>
        <p:blipFill>
          <a:blip r:embed="rId2"/>
          <a:stretch>
            <a:fillRect/>
          </a:stretch>
        </p:blipFill>
        <p:spPr>
          <a:xfrm>
            <a:off x="1452124" y="1942589"/>
            <a:ext cx="3941016" cy="2972822"/>
          </a:xfrm>
          <a:prstGeom prst="rect">
            <a:avLst/>
          </a:prstGeom>
        </p:spPr>
      </p:pic>
      <p:pic>
        <p:nvPicPr>
          <p:cNvPr id="6" name="Picture 5" descr="Screenshot of the resources for more information about the childe outcomes survey process">
            <a:extLst>
              <a:ext uri="{FF2B5EF4-FFF2-40B4-BE49-F238E27FC236}">
                <a16:creationId xmlns:a16="http://schemas.microsoft.com/office/drawing/2014/main" id="{6660E52A-FBCF-3557-F974-5318EA39730F}"/>
              </a:ext>
            </a:extLst>
          </p:cNvPr>
          <p:cNvPicPr>
            <a:picLocks noChangeAspect="1"/>
          </p:cNvPicPr>
          <p:nvPr/>
        </p:nvPicPr>
        <p:blipFill>
          <a:blip r:embed="rId3"/>
          <a:stretch>
            <a:fillRect/>
          </a:stretch>
        </p:blipFill>
        <p:spPr>
          <a:xfrm>
            <a:off x="6090556" y="689533"/>
            <a:ext cx="4076585" cy="2829370"/>
          </a:xfrm>
          <a:prstGeom prst="rect">
            <a:avLst/>
          </a:prstGeom>
        </p:spPr>
      </p:pic>
      <p:pic>
        <p:nvPicPr>
          <p:cNvPr id="8" name="Picture 7" descr="Screenshot of the outcomes and functionality page">
            <a:extLst>
              <a:ext uri="{FF2B5EF4-FFF2-40B4-BE49-F238E27FC236}">
                <a16:creationId xmlns:a16="http://schemas.microsoft.com/office/drawing/2014/main" id="{82A57372-E070-5397-8883-9951ECC12554}"/>
              </a:ext>
            </a:extLst>
          </p:cNvPr>
          <p:cNvPicPr>
            <a:picLocks noChangeAspect="1"/>
          </p:cNvPicPr>
          <p:nvPr/>
        </p:nvPicPr>
        <p:blipFill>
          <a:blip r:embed="rId4"/>
          <a:stretch>
            <a:fillRect/>
          </a:stretch>
        </p:blipFill>
        <p:spPr>
          <a:xfrm>
            <a:off x="6106485" y="3797495"/>
            <a:ext cx="4060656" cy="2972823"/>
          </a:xfrm>
          <a:prstGeom prst="rect">
            <a:avLst/>
          </a:prstGeom>
        </p:spPr>
      </p:pic>
    </p:spTree>
    <p:extLst>
      <p:ext uri="{BB962C8B-B14F-4D97-AF65-F5344CB8AC3E}">
        <p14:creationId xmlns:p14="http://schemas.microsoft.com/office/powerpoint/2010/main" val="5262878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B1A61F-5009-7AE9-8581-4DF3246DDC5F}"/>
              </a:ext>
            </a:extLst>
          </p:cNvPr>
          <p:cNvSpPr>
            <a:spLocks noGrp="1"/>
          </p:cNvSpPr>
          <p:nvPr>
            <p:ph type="title"/>
          </p:nvPr>
        </p:nvSpPr>
        <p:spPr>
          <a:xfrm>
            <a:off x="-233839" y="309839"/>
            <a:ext cx="11005457" cy="914400"/>
          </a:xfrm>
        </p:spPr>
        <p:txBody>
          <a:bodyPr>
            <a:normAutofit/>
          </a:bodyPr>
          <a:lstStyle/>
          <a:p>
            <a:r>
              <a:rPr lang="en-US" sz="3600" dirty="0"/>
              <a:t>What if a practitioner does not pass?</a:t>
            </a:r>
          </a:p>
        </p:txBody>
      </p:sp>
      <p:sp>
        <p:nvSpPr>
          <p:cNvPr id="2" name="Content Placeholder 1">
            <a:extLst>
              <a:ext uri="{FF2B5EF4-FFF2-40B4-BE49-F238E27FC236}">
                <a16:creationId xmlns:a16="http://schemas.microsoft.com/office/drawing/2014/main" id="{66E9A0EE-1706-E069-2454-B54E760F70BE}"/>
              </a:ext>
            </a:extLst>
          </p:cNvPr>
          <p:cNvSpPr>
            <a:spLocks noGrp="1"/>
          </p:cNvSpPr>
          <p:nvPr>
            <p:ph idx="1"/>
          </p:nvPr>
        </p:nvSpPr>
        <p:spPr>
          <a:xfrm>
            <a:off x="587829" y="1368358"/>
            <a:ext cx="11287941" cy="4477806"/>
          </a:xfrm>
        </p:spPr>
        <p:txBody>
          <a:bodyPr>
            <a:normAutofit/>
          </a:bodyPr>
          <a:lstStyle/>
          <a:p>
            <a:r>
              <a:rPr lang="en-US" dirty="0"/>
              <a:t>Encouraged to study</a:t>
            </a:r>
          </a:p>
          <a:p>
            <a:r>
              <a:rPr lang="en-US" dirty="0"/>
              <a:t>Must wait 24 hours before re-taking</a:t>
            </a:r>
          </a:p>
          <a:p>
            <a:r>
              <a:rPr lang="en-US" dirty="0"/>
              <a:t>Will be randomly assigned to take another form in the same age group next</a:t>
            </a:r>
          </a:p>
          <a:p>
            <a:r>
              <a:rPr lang="en-US" dirty="0"/>
              <a:t>Users are able to see their history </a:t>
            </a:r>
          </a:p>
          <a:p>
            <a:pPr lvl="1"/>
            <a:r>
              <a:rPr lang="en-US" dirty="0"/>
              <a:t>a list of dates, outcomes (pass/fail), and certificate links in profile</a:t>
            </a:r>
          </a:p>
          <a:p>
            <a:r>
              <a:rPr lang="en-US" dirty="0"/>
              <a:t>If do not pass on 3</a:t>
            </a:r>
            <a:r>
              <a:rPr lang="en-US" baseline="30000" dirty="0"/>
              <a:t>rd</a:t>
            </a:r>
            <a:r>
              <a:rPr lang="en-US" dirty="0"/>
              <a:t> try, encouraged to study and wait 3 months before re-take.</a:t>
            </a:r>
          </a:p>
        </p:txBody>
      </p:sp>
      <p:pic>
        <p:nvPicPr>
          <p:cNvPr id="5" name="Picture 4" descr="&quot; &quot;">
            <a:extLst>
              <a:ext uri="{FF2B5EF4-FFF2-40B4-BE49-F238E27FC236}">
                <a16:creationId xmlns:a16="http://schemas.microsoft.com/office/drawing/2014/main" id="{614A7A79-8BE4-00C7-4CD7-419599D87F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2347" y="165719"/>
            <a:ext cx="2538542" cy="1692234"/>
          </a:xfrm>
          <a:prstGeom prst="rect">
            <a:avLst/>
          </a:prstGeom>
          <a:ln>
            <a:noFill/>
          </a:ln>
          <a:effectLst>
            <a:softEdge rad="112500"/>
          </a:effectLst>
        </p:spPr>
      </p:pic>
    </p:spTree>
    <p:extLst>
      <p:ext uri="{BB962C8B-B14F-4D97-AF65-F5344CB8AC3E}">
        <p14:creationId xmlns:p14="http://schemas.microsoft.com/office/powerpoint/2010/main" val="9532331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752C04-EE49-65A4-257C-8BCBC7E8E76A}"/>
              </a:ext>
            </a:extLst>
          </p:cNvPr>
          <p:cNvSpPr>
            <a:spLocks noGrp="1"/>
          </p:cNvSpPr>
          <p:nvPr>
            <p:ph type="title"/>
          </p:nvPr>
        </p:nvSpPr>
        <p:spPr/>
        <p:txBody>
          <a:bodyPr>
            <a:normAutofit fontScale="90000"/>
          </a:bodyPr>
          <a:lstStyle/>
          <a:p>
            <a:r>
              <a:rPr lang="en-US" dirty="0"/>
              <a:t>Questions About the COS-KC System Before Looking at Reports?</a:t>
            </a:r>
          </a:p>
        </p:txBody>
      </p:sp>
      <p:pic>
        <p:nvPicPr>
          <p:cNvPr id="5" name="Content Placeholder 4" descr="&quot; &quot;">
            <a:extLst>
              <a:ext uri="{FF2B5EF4-FFF2-40B4-BE49-F238E27FC236}">
                <a16:creationId xmlns:a16="http://schemas.microsoft.com/office/drawing/2014/main" id="{6AE054BE-13FC-7B31-F4F8-15FE28B487B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2417" y="1368425"/>
            <a:ext cx="6717507" cy="4478338"/>
          </a:xfrm>
        </p:spPr>
      </p:pic>
    </p:spTree>
    <p:extLst>
      <p:ext uri="{BB962C8B-B14F-4D97-AF65-F5344CB8AC3E}">
        <p14:creationId xmlns:p14="http://schemas.microsoft.com/office/powerpoint/2010/main" val="3337078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F34147-4F93-0209-5F85-E9D2D7C94537}"/>
              </a:ext>
            </a:extLst>
          </p:cNvPr>
          <p:cNvSpPr>
            <a:spLocks noGrp="1"/>
          </p:cNvSpPr>
          <p:nvPr>
            <p:ph type="title"/>
          </p:nvPr>
        </p:nvSpPr>
        <p:spPr>
          <a:xfrm>
            <a:off x="4232902" y="226980"/>
            <a:ext cx="6226331" cy="914400"/>
          </a:xfrm>
        </p:spPr>
        <p:txBody>
          <a:bodyPr/>
          <a:lstStyle/>
          <a:p>
            <a:r>
              <a:rPr lang="en-US" dirty="0"/>
              <a:t>Getting to Know You…</a:t>
            </a:r>
          </a:p>
        </p:txBody>
      </p:sp>
      <p:sp>
        <p:nvSpPr>
          <p:cNvPr id="2" name="Content Placeholder 1">
            <a:extLst>
              <a:ext uri="{FF2B5EF4-FFF2-40B4-BE49-F238E27FC236}">
                <a16:creationId xmlns:a16="http://schemas.microsoft.com/office/drawing/2014/main" id="{43E9CB86-401D-24A8-F72F-A321BA0E73B5}"/>
              </a:ext>
            </a:extLst>
          </p:cNvPr>
          <p:cNvSpPr>
            <a:spLocks noGrp="1"/>
          </p:cNvSpPr>
          <p:nvPr>
            <p:ph idx="1"/>
          </p:nvPr>
        </p:nvSpPr>
        <p:spPr>
          <a:xfrm>
            <a:off x="4997885" y="1141380"/>
            <a:ext cx="7064679" cy="5489640"/>
          </a:xfrm>
        </p:spPr>
        <p:txBody>
          <a:bodyPr>
            <a:normAutofit fontScale="92500" lnSpcReduction="20000"/>
          </a:bodyPr>
          <a:lstStyle/>
          <a:p>
            <a:r>
              <a:rPr lang="en-US" sz="2600" dirty="0"/>
              <a:t>What is your primary role?</a:t>
            </a:r>
          </a:p>
          <a:p>
            <a:pPr lvl="1"/>
            <a:r>
              <a:rPr lang="en-US" sz="2600" dirty="0">
                <a:latin typeface="Arial"/>
                <a:cs typeface="Arial"/>
              </a:rPr>
              <a:t>Part C Coordinator or Data Manager</a:t>
            </a:r>
            <a:endParaRPr lang="en-US" dirty="0"/>
          </a:p>
          <a:p>
            <a:pPr lvl="1"/>
            <a:r>
              <a:rPr lang="en-US" sz="2600" dirty="0">
                <a:latin typeface="Arial"/>
                <a:cs typeface="Arial"/>
              </a:rPr>
              <a:t>Other Part C State Staff</a:t>
            </a:r>
            <a:endParaRPr lang="en-US" dirty="0"/>
          </a:p>
          <a:p>
            <a:pPr lvl="1"/>
            <a:r>
              <a:rPr lang="en-US" sz="2600" dirty="0">
                <a:latin typeface="Arial"/>
                <a:cs typeface="Arial"/>
              </a:rPr>
              <a:t>Part B Preschool Coordinator or Data Manager</a:t>
            </a:r>
          </a:p>
          <a:p>
            <a:pPr lvl="1"/>
            <a:r>
              <a:rPr lang="en-US" sz="2600" dirty="0">
                <a:latin typeface="Arial"/>
                <a:cs typeface="Arial"/>
              </a:rPr>
              <a:t>Other Part B State Staff</a:t>
            </a:r>
            <a:endParaRPr lang="en-US" dirty="0">
              <a:latin typeface="Arial"/>
              <a:cs typeface="Arial"/>
            </a:endParaRPr>
          </a:p>
          <a:p>
            <a:pPr lvl="1"/>
            <a:r>
              <a:rPr lang="en-US" sz="2600" dirty="0">
                <a:latin typeface="Arial"/>
                <a:cs typeface="Arial"/>
              </a:rPr>
              <a:t>National or State TA Provider</a:t>
            </a:r>
          </a:p>
          <a:p>
            <a:pPr lvl="1"/>
            <a:r>
              <a:rPr lang="en-US" sz="2600" dirty="0">
                <a:latin typeface="Arial"/>
                <a:cs typeface="Arial"/>
              </a:rPr>
              <a:t>Parent/Family Member</a:t>
            </a:r>
          </a:p>
          <a:p>
            <a:pPr lvl="1"/>
            <a:r>
              <a:rPr lang="en-US" sz="2600" dirty="0">
                <a:latin typeface="Arial"/>
                <a:cs typeface="Arial"/>
              </a:rPr>
              <a:t>Practitioner</a:t>
            </a:r>
          </a:p>
          <a:p>
            <a:pPr lvl="1"/>
            <a:r>
              <a:rPr lang="en-US" sz="2600" dirty="0">
                <a:latin typeface="Arial"/>
                <a:cs typeface="Arial"/>
              </a:rPr>
              <a:t>Federal Government</a:t>
            </a:r>
          </a:p>
          <a:p>
            <a:pPr lvl="1"/>
            <a:r>
              <a:rPr lang="en-US" sz="2600" dirty="0"/>
              <a:t>Higher Education</a:t>
            </a:r>
          </a:p>
          <a:p>
            <a:pPr lvl="1"/>
            <a:r>
              <a:rPr lang="en-US" sz="2600" dirty="0"/>
              <a:t>Other</a:t>
            </a:r>
          </a:p>
        </p:txBody>
      </p:sp>
      <p:pic>
        <p:nvPicPr>
          <p:cNvPr id="7" name="Picture 6" descr="&quot; &quot;">
            <a:extLst>
              <a:ext uri="{FF2B5EF4-FFF2-40B4-BE49-F238E27FC236}">
                <a16:creationId xmlns:a16="http://schemas.microsoft.com/office/drawing/2014/main" id="{844BB3B4-8C18-CE98-1C34-60A01E9999EA}"/>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934" y="-209005"/>
            <a:ext cx="4572801" cy="6995786"/>
          </a:xfrm>
          <a:prstGeom prst="rect">
            <a:avLst/>
          </a:prstGeom>
        </p:spPr>
      </p:pic>
    </p:spTree>
    <p:extLst>
      <p:ext uri="{BB962C8B-B14F-4D97-AF65-F5344CB8AC3E}">
        <p14:creationId xmlns:p14="http://schemas.microsoft.com/office/powerpoint/2010/main" val="29433687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591122-E910-7F8D-AE03-6224D830E1F3}"/>
              </a:ext>
            </a:extLst>
          </p:cNvPr>
          <p:cNvSpPr>
            <a:spLocks noGrp="1"/>
          </p:cNvSpPr>
          <p:nvPr>
            <p:ph type="title"/>
          </p:nvPr>
        </p:nvSpPr>
        <p:spPr/>
        <p:txBody>
          <a:bodyPr/>
          <a:lstStyle/>
          <a:p>
            <a:r>
              <a:rPr lang="en-US" dirty="0"/>
              <a:t>Reports</a:t>
            </a:r>
          </a:p>
        </p:txBody>
      </p:sp>
      <p:sp>
        <p:nvSpPr>
          <p:cNvPr id="2" name="Content Placeholder 1">
            <a:extLst>
              <a:ext uri="{FF2B5EF4-FFF2-40B4-BE49-F238E27FC236}">
                <a16:creationId xmlns:a16="http://schemas.microsoft.com/office/drawing/2014/main" id="{163967BD-9AF7-7DE3-27BB-B2A3BCC8AE4B}"/>
              </a:ext>
            </a:extLst>
          </p:cNvPr>
          <p:cNvSpPr>
            <a:spLocks noGrp="1"/>
          </p:cNvSpPr>
          <p:nvPr>
            <p:ph idx="1"/>
          </p:nvPr>
        </p:nvSpPr>
        <p:spPr/>
        <p:txBody>
          <a:bodyPr>
            <a:normAutofit/>
          </a:bodyPr>
          <a:lstStyle/>
          <a:p>
            <a:r>
              <a:rPr lang="en-US" dirty="0"/>
              <a:t>COS-KC produces a several reports for people with permission at state and local levels</a:t>
            </a:r>
          </a:p>
          <a:p>
            <a:r>
              <a:rPr lang="en-US" dirty="0"/>
              <a:t>Option to export data to an Excel file </a:t>
            </a:r>
          </a:p>
          <a:p>
            <a:pPr lvl="1"/>
            <a:r>
              <a:rPr lang="en-US" dirty="0"/>
              <a:t>State can do own analyses</a:t>
            </a:r>
          </a:p>
          <a:p>
            <a:pPr lvl="2"/>
            <a:r>
              <a:rPr lang="en-US" dirty="0"/>
              <a:t>E.g., link data with other PD or personnel information for their own analysis</a:t>
            </a:r>
          </a:p>
          <a:p>
            <a:r>
              <a:rPr lang="en-US" dirty="0"/>
              <a:t>Reporting feature is new. It is what is being tested in fall 2022.</a:t>
            </a:r>
          </a:p>
        </p:txBody>
      </p:sp>
    </p:spTree>
    <p:extLst>
      <p:ext uri="{BB962C8B-B14F-4D97-AF65-F5344CB8AC3E}">
        <p14:creationId xmlns:p14="http://schemas.microsoft.com/office/powerpoint/2010/main" val="39486166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591122-E910-7F8D-AE03-6224D830E1F3}"/>
              </a:ext>
            </a:extLst>
          </p:cNvPr>
          <p:cNvSpPr>
            <a:spLocks noGrp="1"/>
          </p:cNvSpPr>
          <p:nvPr>
            <p:ph type="title"/>
          </p:nvPr>
        </p:nvSpPr>
        <p:spPr/>
        <p:txBody>
          <a:bodyPr/>
          <a:lstStyle/>
          <a:p>
            <a:r>
              <a:rPr lang="en-US" dirty="0"/>
              <a:t>Permissions</a:t>
            </a:r>
          </a:p>
        </p:txBody>
      </p:sp>
      <p:sp>
        <p:nvSpPr>
          <p:cNvPr id="2" name="Content Placeholder 1">
            <a:extLst>
              <a:ext uri="{FF2B5EF4-FFF2-40B4-BE49-F238E27FC236}">
                <a16:creationId xmlns:a16="http://schemas.microsoft.com/office/drawing/2014/main" id="{163967BD-9AF7-7DE3-27BB-B2A3BCC8AE4B}"/>
              </a:ext>
            </a:extLst>
          </p:cNvPr>
          <p:cNvSpPr>
            <a:spLocks noGrp="1"/>
          </p:cNvSpPr>
          <p:nvPr>
            <p:ph idx="1"/>
          </p:nvPr>
        </p:nvSpPr>
        <p:spPr/>
        <p:txBody>
          <a:bodyPr>
            <a:normAutofit/>
          </a:bodyPr>
          <a:lstStyle/>
          <a:p>
            <a:r>
              <a:rPr lang="en-US" sz="2800" dirty="0"/>
              <a:t>State identifies the people who are granted access to data at the state or local level</a:t>
            </a:r>
          </a:p>
          <a:p>
            <a:r>
              <a:rPr lang="en-US" sz="2800" dirty="0"/>
              <a:t>Permissions determine what data can be seen:</a:t>
            </a:r>
          </a:p>
          <a:p>
            <a:pPr lvl="1"/>
            <a:r>
              <a:rPr lang="en-US" sz="2800" dirty="0"/>
              <a:t>State permissions: State, local, or individual levels</a:t>
            </a:r>
          </a:p>
          <a:p>
            <a:pPr lvl="1"/>
            <a:r>
              <a:rPr lang="en-US" sz="2800" dirty="0"/>
              <a:t>Local permissions:  Local or individual levels</a:t>
            </a:r>
          </a:p>
          <a:p>
            <a:pPr lvl="1"/>
            <a:r>
              <a:rPr lang="en-US" sz="2800" dirty="0" err="1"/>
              <a:t>DaSy</a:t>
            </a:r>
            <a:r>
              <a:rPr lang="en-US" sz="2800" dirty="0"/>
              <a:t> will have access to all data.</a:t>
            </a:r>
          </a:p>
        </p:txBody>
      </p:sp>
    </p:spTree>
    <p:extLst>
      <p:ext uri="{BB962C8B-B14F-4D97-AF65-F5344CB8AC3E}">
        <p14:creationId xmlns:p14="http://schemas.microsoft.com/office/powerpoint/2010/main" val="9118736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40B03-EFC3-4B5C-B644-486DE57F676D}"/>
              </a:ext>
            </a:extLst>
          </p:cNvPr>
          <p:cNvSpPr>
            <a:spLocks noGrp="1"/>
          </p:cNvSpPr>
          <p:nvPr>
            <p:ph type="title"/>
          </p:nvPr>
        </p:nvSpPr>
        <p:spPr/>
        <p:txBody>
          <a:bodyPr/>
          <a:lstStyle/>
          <a:p>
            <a:r>
              <a:rPr lang="en-US" dirty="0"/>
              <a:t>Example Report:  Completion Report</a:t>
            </a:r>
          </a:p>
        </p:txBody>
      </p:sp>
      <p:graphicFrame>
        <p:nvGraphicFramePr>
          <p:cNvPr id="5" name="Table 5" descr="Example of a Completion Report howing what the local level sees and what the state level sees">
            <a:extLst>
              <a:ext uri="{FF2B5EF4-FFF2-40B4-BE49-F238E27FC236}">
                <a16:creationId xmlns:a16="http://schemas.microsoft.com/office/drawing/2014/main" id="{1026931E-CD22-2240-EBBC-1CAA1CE7DBF4}"/>
              </a:ext>
            </a:extLst>
          </p:cNvPr>
          <p:cNvGraphicFramePr>
            <a:graphicFrameLocks noGrp="1"/>
          </p:cNvGraphicFramePr>
          <p:nvPr>
            <p:ph idx="1"/>
            <p:extLst>
              <p:ext uri="{D42A27DB-BD31-4B8C-83A1-F6EECF244321}">
                <p14:modId xmlns:p14="http://schemas.microsoft.com/office/powerpoint/2010/main" val="1570104123"/>
              </p:ext>
            </p:extLst>
          </p:nvPr>
        </p:nvGraphicFramePr>
        <p:xfrm>
          <a:off x="834189" y="1171074"/>
          <a:ext cx="10234862" cy="3657600"/>
        </p:xfrm>
        <a:graphic>
          <a:graphicData uri="http://schemas.openxmlformats.org/drawingml/2006/table">
            <a:tbl>
              <a:tblPr firstRow="1" bandRow="1">
                <a:tableStyleId>{7DF18680-E054-41AD-8BC1-D1AEF772440D}</a:tableStyleId>
              </a:tblPr>
              <a:tblGrid>
                <a:gridCol w="4945893">
                  <a:extLst>
                    <a:ext uri="{9D8B030D-6E8A-4147-A177-3AD203B41FA5}">
                      <a16:colId xmlns:a16="http://schemas.microsoft.com/office/drawing/2014/main" val="3977256428"/>
                    </a:ext>
                  </a:extLst>
                </a:gridCol>
                <a:gridCol w="5288969">
                  <a:extLst>
                    <a:ext uri="{9D8B030D-6E8A-4147-A177-3AD203B41FA5}">
                      <a16:colId xmlns:a16="http://schemas.microsoft.com/office/drawing/2014/main" val="1677552487"/>
                    </a:ext>
                  </a:extLst>
                </a:gridCol>
              </a:tblGrid>
              <a:tr h="335866">
                <a:tc>
                  <a:txBody>
                    <a:bodyPr/>
                    <a:lstStyle/>
                    <a:p>
                      <a:r>
                        <a:rPr lang="en-US" sz="3000" dirty="0"/>
                        <a:t>Local Level Sees…(only their program)</a:t>
                      </a:r>
                    </a:p>
                  </a:txBody>
                  <a:tcPr/>
                </a:tc>
                <a:tc>
                  <a:txBody>
                    <a:bodyPr/>
                    <a:lstStyle/>
                    <a:p>
                      <a:r>
                        <a:rPr lang="en-US" sz="3000" dirty="0"/>
                        <a:t>State Level Sees Local Info Plus…</a:t>
                      </a:r>
                    </a:p>
                  </a:txBody>
                  <a:tcPr/>
                </a:tc>
                <a:extLst>
                  <a:ext uri="{0D108BD9-81ED-4DB2-BD59-A6C34878D82A}">
                    <a16:rowId xmlns:a16="http://schemas.microsoft.com/office/drawing/2014/main" val="1666419167"/>
                  </a:ext>
                </a:extLst>
              </a:tr>
              <a:tr h="1861901">
                <a:tc>
                  <a:txBody>
                    <a:bodyPr/>
                    <a:lstStyle/>
                    <a:p>
                      <a:r>
                        <a:rPr lang="en-US" sz="2800" dirty="0"/>
                        <a:t>- Overall # and % who completed</a:t>
                      </a:r>
                    </a:p>
                    <a:p>
                      <a:r>
                        <a:rPr lang="en-US" sz="2800" dirty="0"/>
                        <a:t>- Which practitioners completed or are in progress – Overall passing rate</a:t>
                      </a:r>
                    </a:p>
                    <a:p>
                      <a:r>
                        <a:rPr lang="en-US" sz="2800" dirty="0"/>
                        <a:t>- Which practitioners passed </a:t>
                      </a:r>
                    </a:p>
                  </a:txBody>
                  <a:tcPr/>
                </a:tc>
                <a:tc>
                  <a:txBody>
                    <a:bodyPr/>
                    <a:lstStyle/>
                    <a:p>
                      <a:r>
                        <a:rPr lang="en-US" sz="2800" dirty="0"/>
                        <a:t>- Overall # and % who completed for state</a:t>
                      </a:r>
                    </a:p>
                    <a:p>
                      <a:r>
                        <a:rPr lang="en-US" sz="2800" dirty="0"/>
                        <a:t>- Statewide completion and passing rate </a:t>
                      </a:r>
                    </a:p>
                    <a:p>
                      <a:endParaRPr lang="en-US" sz="2800" dirty="0"/>
                    </a:p>
                  </a:txBody>
                  <a:tcPr/>
                </a:tc>
                <a:extLst>
                  <a:ext uri="{0D108BD9-81ED-4DB2-BD59-A6C34878D82A}">
                    <a16:rowId xmlns:a16="http://schemas.microsoft.com/office/drawing/2014/main" val="1543397993"/>
                  </a:ext>
                </a:extLst>
              </a:tr>
            </a:tbl>
          </a:graphicData>
        </a:graphic>
      </p:graphicFrame>
    </p:spTree>
    <p:extLst>
      <p:ext uri="{BB962C8B-B14F-4D97-AF65-F5344CB8AC3E}">
        <p14:creationId xmlns:p14="http://schemas.microsoft.com/office/powerpoint/2010/main" val="33148072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3D7375A-3D1C-4BD4-BF8A-6B7A6172E258}"/>
              </a:ext>
            </a:extLst>
          </p:cNvPr>
          <p:cNvSpPr>
            <a:spLocks noGrp="1"/>
          </p:cNvSpPr>
          <p:nvPr>
            <p:ph type="title"/>
          </p:nvPr>
        </p:nvSpPr>
        <p:spPr>
          <a:xfrm>
            <a:off x="619913" y="403443"/>
            <a:ext cx="11005457" cy="914400"/>
          </a:xfrm>
        </p:spPr>
        <p:txBody>
          <a:bodyPr>
            <a:normAutofit/>
          </a:bodyPr>
          <a:lstStyle/>
          <a:p>
            <a:r>
              <a:rPr lang="en-US" sz="2900" dirty="0"/>
              <a:t>Example Report:  Pass Rate by Characteristics</a:t>
            </a:r>
          </a:p>
        </p:txBody>
      </p:sp>
      <p:graphicFrame>
        <p:nvGraphicFramePr>
          <p:cNvPr id="5" name="Table 5" descr="Example Report:  Pass Rate by Characteristics showing what the local level sees and what the state level sees">
            <a:extLst>
              <a:ext uri="{FF2B5EF4-FFF2-40B4-BE49-F238E27FC236}">
                <a16:creationId xmlns:a16="http://schemas.microsoft.com/office/drawing/2014/main" id="{1026931E-CD22-2240-EBBC-1CAA1CE7DBF4}"/>
              </a:ext>
            </a:extLst>
          </p:cNvPr>
          <p:cNvGraphicFramePr>
            <a:graphicFrameLocks noGrp="1"/>
          </p:cNvGraphicFramePr>
          <p:nvPr>
            <p:ph idx="1"/>
            <p:extLst>
              <p:ext uri="{D42A27DB-BD31-4B8C-83A1-F6EECF244321}">
                <p14:modId xmlns:p14="http://schemas.microsoft.com/office/powerpoint/2010/main" val="2407757765"/>
              </p:ext>
            </p:extLst>
          </p:nvPr>
        </p:nvGraphicFramePr>
        <p:xfrm>
          <a:off x="834189" y="1299411"/>
          <a:ext cx="10170695" cy="4475747"/>
        </p:xfrm>
        <a:graphic>
          <a:graphicData uri="http://schemas.openxmlformats.org/drawingml/2006/table">
            <a:tbl>
              <a:tblPr firstRow="1" bandRow="1">
                <a:tableStyleId>{7DF18680-E054-41AD-8BC1-D1AEF772440D}</a:tableStyleId>
              </a:tblPr>
              <a:tblGrid>
                <a:gridCol w="5165558">
                  <a:extLst>
                    <a:ext uri="{9D8B030D-6E8A-4147-A177-3AD203B41FA5}">
                      <a16:colId xmlns:a16="http://schemas.microsoft.com/office/drawing/2014/main" val="3977256428"/>
                    </a:ext>
                  </a:extLst>
                </a:gridCol>
                <a:gridCol w="5005137">
                  <a:extLst>
                    <a:ext uri="{9D8B030D-6E8A-4147-A177-3AD203B41FA5}">
                      <a16:colId xmlns:a16="http://schemas.microsoft.com/office/drawing/2014/main" val="1677552487"/>
                    </a:ext>
                  </a:extLst>
                </a:gridCol>
              </a:tblGrid>
              <a:tr h="1153543">
                <a:tc>
                  <a:txBody>
                    <a:bodyPr/>
                    <a:lstStyle/>
                    <a:p>
                      <a:r>
                        <a:rPr lang="en-US" sz="3000" dirty="0"/>
                        <a:t>Local Level Sees…</a:t>
                      </a:r>
                    </a:p>
                  </a:txBody>
                  <a:tcPr/>
                </a:tc>
                <a:tc>
                  <a:txBody>
                    <a:bodyPr/>
                    <a:lstStyle/>
                    <a:p>
                      <a:r>
                        <a:rPr lang="en-US" sz="3000" dirty="0"/>
                        <a:t>State Level Sees Local Info Plus…</a:t>
                      </a:r>
                    </a:p>
                  </a:txBody>
                  <a:tcPr/>
                </a:tc>
                <a:extLst>
                  <a:ext uri="{0D108BD9-81ED-4DB2-BD59-A6C34878D82A}">
                    <a16:rowId xmlns:a16="http://schemas.microsoft.com/office/drawing/2014/main" val="1666419167"/>
                  </a:ext>
                </a:extLst>
              </a:tr>
              <a:tr h="3322204">
                <a:tc>
                  <a:txBody>
                    <a:bodyPr/>
                    <a:lstStyle/>
                    <a:p>
                      <a:r>
                        <a:rPr lang="en-US" sz="2800" dirty="0"/>
                        <a:t>- Pass rates and completion status for groups of practitioners in local area based on registration questions (roles, training experience, years in role, etc.)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300" dirty="0"/>
                        <a:t>-</a:t>
                      </a:r>
                      <a:r>
                        <a:rPr lang="en-US" sz="2800" dirty="0"/>
                        <a:t>Statewide pass rates and completion status for groups of practitioners in state based on registration questions (roles, training experience, years in role, etc.)</a:t>
                      </a:r>
                    </a:p>
                  </a:txBody>
                  <a:tcPr/>
                </a:tc>
                <a:extLst>
                  <a:ext uri="{0D108BD9-81ED-4DB2-BD59-A6C34878D82A}">
                    <a16:rowId xmlns:a16="http://schemas.microsoft.com/office/drawing/2014/main" val="5587626"/>
                  </a:ext>
                </a:extLst>
              </a:tr>
            </a:tbl>
          </a:graphicData>
        </a:graphic>
      </p:graphicFrame>
    </p:spTree>
    <p:extLst>
      <p:ext uri="{BB962C8B-B14F-4D97-AF65-F5344CB8AC3E}">
        <p14:creationId xmlns:p14="http://schemas.microsoft.com/office/powerpoint/2010/main" val="33405985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8A0AF5-FD3A-EAB7-5CF4-91790A22922E}"/>
              </a:ext>
            </a:extLst>
          </p:cNvPr>
          <p:cNvSpPr>
            <a:spLocks noGrp="1"/>
          </p:cNvSpPr>
          <p:nvPr>
            <p:ph type="title"/>
          </p:nvPr>
        </p:nvSpPr>
        <p:spPr/>
        <p:txBody>
          <a:bodyPr/>
          <a:lstStyle/>
          <a:p>
            <a:r>
              <a:rPr lang="en-US" dirty="0"/>
              <a:t>Discussing Sample Reports </a:t>
            </a:r>
          </a:p>
        </p:txBody>
      </p:sp>
      <p:sp>
        <p:nvSpPr>
          <p:cNvPr id="2" name="Content Placeholder 1">
            <a:extLst>
              <a:ext uri="{FF2B5EF4-FFF2-40B4-BE49-F238E27FC236}">
                <a16:creationId xmlns:a16="http://schemas.microsoft.com/office/drawing/2014/main" id="{CD4E9581-4A52-7919-8CC4-776AB96FDD9B}"/>
              </a:ext>
            </a:extLst>
          </p:cNvPr>
          <p:cNvSpPr>
            <a:spLocks noGrp="1"/>
          </p:cNvSpPr>
          <p:nvPr>
            <p:ph idx="1"/>
          </p:nvPr>
        </p:nvSpPr>
        <p:spPr>
          <a:xfrm>
            <a:off x="1186542" y="2153214"/>
            <a:ext cx="11005458" cy="4477806"/>
          </a:xfrm>
        </p:spPr>
        <p:txBody>
          <a:bodyPr/>
          <a:lstStyle/>
          <a:p>
            <a:r>
              <a:rPr lang="en-US" sz="2800" dirty="0"/>
              <a:t>What stands out in this report?</a:t>
            </a:r>
          </a:p>
          <a:p>
            <a:r>
              <a:rPr lang="en-US" sz="2800" dirty="0"/>
              <a:t>How might you use this report? </a:t>
            </a:r>
          </a:p>
          <a:p>
            <a:r>
              <a:rPr lang="en-US" sz="2800" dirty="0"/>
              <a:t>What questions do you have?</a:t>
            </a:r>
          </a:p>
          <a:p>
            <a:r>
              <a:rPr lang="en-US" sz="2800" dirty="0"/>
              <a:t>What might be needed to support local use of reports like this</a:t>
            </a:r>
            <a:r>
              <a:rPr lang="en-US" dirty="0"/>
              <a:t>?</a:t>
            </a:r>
          </a:p>
        </p:txBody>
      </p:sp>
      <p:pic>
        <p:nvPicPr>
          <p:cNvPr id="5" name="Picture 4" descr="&quot; &quot;">
            <a:extLst>
              <a:ext uri="{FF2B5EF4-FFF2-40B4-BE49-F238E27FC236}">
                <a16:creationId xmlns:a16="http://schemas.microsoft.com/office/drawing/2014/main" id="{2ED0A75A-F091-60E1-C146-75E23509FE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5411" y="1308440"/>
            <a:ext cx="3891196" cy="2595421"/>
          </a:xfrm>
          <a:prstGeom prst="ellipse">
            <a:avLst/>
          </a:prstGeom>
          <a:ln>
            <a:noFill/>
          </a:ln>
          <a:effectLst>
            <a:softEdge rad="112500"/>
          </a:effectLst>
        </p:spPr>
      </p:pic>
    </p:spTree>
    <p:extLst>
      <p:ext uri="{BB962C8B-B14F-4D97-AF65-F5344CB8AC3E}">
        <p14:creationId xmlns:p14="http://schemas.microsoft.com/office/powerpoint/2010/main" val="12276461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6ACADA-AD1D-AFA9-E507-C5BE95EAD85B}"/>
              </a:ext>
            </a:extLst>
          </p:cNvPr>
          <p:cNvSpPr>
            <a:spLocks noGrp="1"/>
          </p:cNvSpPr>
          <p:nvPr>
            <p:ph type="title"/>
          </p:nvPr>
        </p:nvSpPr>
        <p:spPr/>
        <p:txBody>
          <a:bodyPr/>
          <a:lstStyle/>
          <a:p>
            <a:r>
              <a:rPr lang="en-US" dirty="0"/>
              <a:t>Ways to Get Involved</a:t>
            </a:r>
          </a:p>
        </p:txBody>
      </p:sp>
      <p:sp>
        <p:nvSpPr>
          <p:cNvPr id="2" name="Content Placeholder 1">
            <a:extLst>
              <a:ext uri="{FF2B5EF4-FFF2-40B4-BE49-F238E27FC236}">
                <a16:creationId xmlns:a16="http://schemas.microsoft.com/office/drawing/2014/main" id="{96822D47-69F4-BF06-3D79-5B6CD7108ECC}"/>
              </a:ext>
            </a:extLst>
          </p:cNvPr>
          <p:cNvSpPr>
            <a:spLocks noGrp="1"/>
          </p:cNvSpPr>
          <p:nvPr>
            <p:ph idx="1"/>
          </p:nvPr>
        </p:nvSpPr>
        <p:spPr>
          <a:xfrm>
            <a:off x="1302327" y="1368358"/>
            <a:ext cx="10290959" cy="4477806"/>
          </a:xfrm>
        </p:spPr>
        <p:txBody>
          <a:bodyPr/>
          <a:lstStyle/>
          <a:p>
            <a:r>
              <a:rPr lang="en-US" dirty="0"/>
              <a:t>Early Adopter States (Late Fall 2022/ Likely November)</a:t>
            </a:r>
          </a:p>
          <a:p>
            <a:r>
              <a:rPr lang="en-US" dirty="0"/>
              <a:t>All Other Participating States (Late Winter 2023)</a:t>
            </a:r>
          </a:p>
        </p:txBody>
      </p:sp>
      <p:sp>
        <p:nvSpPr>
          <p:cNvPr id="5" name="TextBox 4" descr="text box that says: &quot;NOTE:  This is the early roll out of the COS-KC system.  All data entered by early adopters will remain in the system. The state will be able to access these data (and add more data) going forward.&#10;">
            <a:extLst>
              <a:ext uri="{FF2B5EF4-FFF2-40B4-BE49-F238E27FC236}">
                <a16:creationId xmlns:a16="http://schemas.microsoft.com/office/drawing/2014/main" id="{B95E76A5-6DB8-9878-9BBE-3CD4B742A93D}"/>
              </a:ext>
            </a:extLst>
          </p:cNvPr>
          <p:cNvSpPr txBox="1"/>
          <p:nvPr/>
        </p:nvSpPr>
        <p:spPr>
          <a:xfrm>
            <a:off x="1302327" y="3919982"/>
            <a:ext cx="9047018" cy="1200329"/>
          </a:xfrm>
          <a:prstGeom prst="rect">
            <a:avLst/>
          </a:prstGeom>
          <a:solidFill>
            <a:schemeClr val="accent3">
              <a:lumMod val="20000"/>
              <a:lumOff val="80000"/>
            </a:schemeClr>
          </a:solidFill>
        </p:spPr>
        <p:txBody>
          <a:bodyPr wrap="square">
            <a:spAutoFit/>
          </a:bodyPr>
          <a:lstStyle/>
          <a:p>
            <a:r>
              <a:rPr lang="en-US" sz="2400" dirty="0"/>
              <a:t>NOTE:  This is the early roll out of the COS-KC system.  All data entered by early adopters will remain in the system. The state will be able to access these data (and add more data) going forward.</a:t>
            </a:r>
          </a:p>
        </p:txBody>
      </p:sp>
    </p:spTree>
    <p:extLst>
      <p:ext uri="{BB962C8B-B14F-4D97-AF65-F5344CB8AC3E}">
        <p14:creationId xmlns:p14="http://schemas.microsoft.com/office/powerpoint/2010/main" val="32771744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0E169C-71AA-5F1C-D180-F611B8B08D25}"/>
              </a:ext>
            </a:extLst>
          </p:cNvPr>
          <p:cNvSpPr>
            <a:spLocks noGrp="1"/>
          </p:cNvSpPr>
          <p:nvPr>
            <p:ph type="title"/>
          </p:nvPr>
        </p:nvSpPr>
        <p:spPr>
          <a:xfrm>
            <a:off x="159848" y="667116"/>
            <a:ext cx="11005457" cy="914400"/>
          </a:xfrm>
        </p:spPr>
        <p:txBody>
          <a:bodyPr>
            <a:normAutofit fontScale="90000"/>
          </a:bodyPr>
          <a:lstStyle/>
          <a:p>
            <a:r>
              <a:rPr lang="en-US" dirty="0"/>
              <a:t>Early Adopter Feedback Will Help Improve </a:t>
            </a:r>
            <a:br>
              <a:rPr lang="en-US" dirty="0"/>
            </a:br>
            <a:r>
              <a:rPr lang="en-US" dirty="0"/>
              <a:t>the COS-KC Reports and Processes</a:t>
            </a:r>
          </a:p>
        </p:txBody>
      </p:sp>
      <p:sp>
        <p:nvSpPr>
          <p:cNvPr id="2" name="Content Placeholder 1">
            <a:extLst>
              <a:ext uri="{FF2B5EF4-FFF2-40B4-BE49-F238E27FC236}">
                <a16:creationId xmlns:a16="http://schemas.microsoft.com/office/drawing/2014/main" id="{4A898EDF-8C7D-BA4B-A745-7DE4F3ECC9A9}"/>
              </a:ext>
            </a:extLst>
          </p:cNvPr>
          <p:cNvSpPr>
            <a:spLocks noGrp="1"/>
          </p:cNvSpPr>
          <p:nvPr>
            <p:ph idx="1"/>
          </p:nvPr>
        </p:nvSpPr>
        <p:spPr>
          <a:xfrm>
            <a:off x="1218914" y="2072426"/>
            <a:ext cx="8839487" cy="4548755"/>
          </a:xfrm>
        </p:spPr>
        <p:txBody>
          <a:bodyPr>
            <a:normAutofit/>
          </a:bodyPr>
          <a:lstStyle/>
          <a:p>
            <a:pPr marL="0" marR="0" lvl="0" indent="0">
              <a:lnSpc>
                <a:spcPct val="100000"/>
              </a:lnSpc>
              <a:spcBef>
                <a:spcPts val="0"/>
              </a:spcBef>
              <a:spcAft>
                <a:spcPts val="0"/>
              </a:spcAft>
              <a:buNone/>
            </a:pPr>
            <a:r>
              <a:rPr lang="en-US" sz="2800" dirty="0">
                <a:ea typeface="Calibri" panose="020F0502020204030204" pitchFamily="34" charset="0"/>
                <a:cs typeface="Times New Roman" panose="02020603050405020304" pitchFamily="18" charset="0"/>
              </a:rPr>
              <a:t>All involved in state (designees, staff) p</a:t>
            </a:r>
            <a:r>
              <a:rPr lang="en-US" sz="2800" dirty="0">
                <a:effectLst/>
                <a:latin typeface="+mn-lt"/>
                <a:ea typeface="Calibri" panose="020F0502020204030204" pitchFamily="34" charset="0"/>
                <a:cs typeface="Times New Roman" panose="02020603050405020304" pitchFamily="18" charset="0"/>
              </a:rPr>
              <a:t>rovide feedback on:</a:t>
            </a:r>
          </a:p>
          <a:p>
            <a:pPr marL="342900" marR="0" lvl="0" indent="-342900">
              <a:lnSpc>
                <a:spcPct val="100000"/>
              </a:lnSpc>
              <a:spcBef>
                <a:spcPts val="0"/>
              </a:spcBef>
              <a:spcAft>
                <a:spcPts val="0"/>
              </a:spcAft>
              <a:buFont typeface="Symbol" panose="05050102010706020507" pitchFamily="18" charset="2"/>
              <a:buChar char=""/>
            </a:pPr>
            <a:r>
              <a:rPr lang="en-US" sz="2800" dirty="0">
                <a:effectLst/>
                <a:latin typeface="+mn-lt"/>
                <a:ea typeface="Calibri" panose="020F0502020204030204" pitchFamily="34" charset="0"/>
                <a:cs typeface="Times New Roman" panose="02020603050405020304" pitchFamily="18" charset="0"/>
              </a:rPr>
              <a:t>State enrollment procedures   </a:t>
            </a:r>
            <a:endParaRPr lang="en-US" sz="2800" dirty="0">
              <a:latin typeface="+mn-lt"/>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Symbol" panose="05050102010706020507" pitchFamily="18" charset="2"/>
              <a:buChar char=""/>
            </a:pPr>
            <a:r>
              <a:rPr lang="en-US" sz="2800" dirty="0">
                <a:effectLst/>
                <a:latin typeface="+mn-lt"/>
                <a:ea typeface="Calibri" panose="020F0502020204030204" pitchFamily="34" charset="0"/>
                <a:cs typeface="Times New Roman" panose="02020603050405020304" pitchFamily="18" charset="0"/>
              </a:rPr>
              <a:t>Process for accessing reports generated in the COS-KC system</a:t>
            </a:r>
          </a:p>
          <a:p>
            <a:pPr marL="342900" marR="0" lvl="0" indent="-342900">
              <a:lnSpc>
                <a:spcPct val="100000"/>
              </a:lnSpc>
              <a:spcBef>
                <a:spcPts val="0"/>
              </a:spcBef>
              <a:spcAft>
                <a:spcPts val="0"/>
              </a:spcAft>
              <a:buFont typeface="Symbol" panose="05050102010706020507" pitchFamily="18" charset="2"/>
              <a:buChar char=""/>
            </a:pPr>
            <a:r>
              <a:rPr lang="en-US" sz="2800" dirty="0">
                <a:latin typeface="+mn-lt"/>
                <a:ea typeface="Calibri" panose="020F0502020204030204" pitchFamily="34" charset="0"/>
                <a:cs typeface="Times New Roman" panose="02020603050405020304" pitchFamily="18" charset="0"/>
              </a:rPr>
              <a:t>Contents of the reports</a:t>
            </a:r>
            <a:endParaRPr lang="en-US" sz="2800" dirty="0">
              <a:effectLst/>
              <a:latin typeface="+mn-lt"/>
              <a:ea typeface="Calibri" panose="020F0502020204030204" pitchFamily="34" charset="0"/>
              <a:cs typeface="Times New Roman" panose="02020603050405020304" pitchFamily="18" charset="0"/>
            </a:endParaRPr>
          </a:p>
        </p:txBody>
      </p:sp>
      <p:pic>
        <p:nvPicPr>
          <p:cNvPr id="6" name="Picture 5" descr="&quot; &quot;">
            <a:extLst>
              <a:ext uri="{FF2B5EF4-FFF2-40B4-BE49-F238E27FC236}">
                <a16:creationId xmlns:a16="http://schemas.microsoft.com/office/drawing/2014/main" id="{90294DD3-4CCD-9F7C-CA0C-3A7517D4E8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0827" y="3881582"/>
            <a:ext cx="3841173" cy="2560782"/>
          </a:xfrm>
          <a:prstGeom prst="ellipse">
            <a:avLst/>
          </a:prstGeom>
          <a:ln>
            <a:noFill/>
          </a:ln>
          <a:effectLst>
            <a:softEdge rad="112500"/>
          </a:effectLst>
        </p:spPr>
      </p:pic>
    </p:spTree>
    <p:extLst>
      <p:ext uri="{BB962C8B-B14F-4D97-AF65-F5344CB8AC3E}">
        <p14:creationId xmlns:p14="http://schemas.microsoft.com/office/powerpoint/2010/main" val="12109066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90DE70-3674-45D8-9BBD-ACA5ADE5F3F0}"/>
              </a:ext>
            </a:extLst>
          </p:cNvPr>
          <p:cNvSpPr>
            <a:spLocks noGrp="1"/>
          </p:cNvSpPr>
          <p:nvPr>
            <p:ph type="title"/>
          </p:nvPr>
        </p:nvSpPr>
        <p:spPr>
          <a:xfrm>
            <a:off x="543297" y="347052"/>
            <a:ext cx="11005457" cy="914400"/>
          </a:xfrm>
        </p:spPr>
        <p:txBody>
          <a:bodyPr>
            <a:normAutofit/>
          </a:bodyPr>
          <a:lstStyle/>
          <a:p>
            <a:r>
              <a:rPr lang="en-US" sz="3600" dirty="0"/>
              <a:t>Advantages of Being an Early Adopter</a:t>
            </a:r>
          </a:p>
        </p:txBody>
      </p:sp>
      <p:sp>
        <p:nvSpPr>
          <p:cNvPr id="2" name="Content Placeholder 1">
            <a:extLst>
              <a:ext uri="{FF2B5EF4-FFF2-40B4-BE49-F238E27FC236}">
                <a16:creationId xmlns:a16="http://schemas.microsoft.com/office/drawing/2014/main" id="{1AA29036-5312-4AF5-B51C-2396C35F19B7}"/>
              </a:ext>
            </a:extLst>
          </p:cNvPr>
          <p:cNvSpPr>
            <a:spLocks noGrp="1"/>
          </p:cNvSpPr>
          <p:nvPr>
            <p:ph idx="1"/>
          </p:nvPr>
        </p:nvSpPr>
        <p:spPr>
          <a:xfrm>
            <a:off x="584861" y="1190097"/>
            <a:ext cx="11005457" cy="4477806"/>
          </a:xfrm>
        </p:spPr>
        <p:txBody>
          <a:bodyPr/>
          <a:lstStyle/>
          <a:p>
            <a:r>
              <a:rPr lang="en-US" dirty="0"/>
              <a:t>Early access to information about practitioners’ knowledge of the Child Outcomes Summary Process </a:t>
            </a:r>
          </a:p>
          <a:p>
            <a:r>
              <a:rPr lang="en-US" dirty="0"/>
              <a:t>Early access to information that can be used to improve quality of the child outcomes data reported to OSEP (C3, B7)</a:t>
            </a:r>
          </a:p>
          <a:p>
            <a:r>
              <a:rPr lang="en-US" dirty="0"/>
              <a:t>Opportunity to provide feedback for state enrollment process and the reports states and local programs receive from the COS-KC system</a:t>
            </a:r>
          </a:p>
        </p:txBody>
      </p:sp>
    </p:spTree>
    <p:extLst>
      <p:ext uri="{BB962C8B-B14F-4D97-AF65-F5344CB8AC3E}">
        <p14:creationId xmlns:p14="http://schemas.microsoft.com/office/powerpoint/2010/main" val="1993687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90DE70-3674-45D8-9BBD-ACA5ADE5F3F0}"/>
              </a:ext>
            </a:extLst>
          </p:cNvPr>
          <p:cNvSpPr>
            <a:spLocks noGrp="1"/>
          </p:cNvSpPr>
          <p:nvPr>
            <p:ph type="title"/>
          </p:nvPr>
        </p:nvSpPr>
        <p:spPr>
          <a:xfrm>
            <a:off x="703718" y="651852"/>
            <a:ext cx="11005457" cy="914400"/>
          </a:xfrm>
        </p:spPr>
        <p:txBody>
          <a:bodyPr>
            <a:normAutofit/>
          </a:bodyPr>
          <a:lstStyle/>
          <a:p>
            <a:r>
              <a:rPr lang="en-US" sz="3600" dirty="0"/>
              <a:t>Interested in Being an Early Adopter?</a:t>
            </a:r>
          </a:p>
        </p:txBody>
      </p:sp>
      <p:sp>
        <p:nvSpPr>
          <p:cNvPr id="2" name="Content Placeholder 1">
            <a:extLst>
              <a:ext uri="{FF2B5EF4-FFF2-40B4-BE49-F238E27FC236}">
                <a16:creationId xmlns:a16="http://schemas.microsoft.com/office/drawing/2014/main" id="{1AA29036-5312-4AF5-B51C-2396C35F19B7}"/>
              </a:ext>
            </a:extLst>
          </p:cNvPr>
          <p:cNvSpPr>
            <a:spLocks noGrp="1"/>
          </p:cNvSpPr>
          <p:nvPr>
            <p:ph idx="1"/>
          </p:nvPr>
        </p:nvSpPr>
        <p:spPr>
          <a:xfrm>
            <a:off x="2092820" y="2123520"/>
            <a:ext cx="8446843" cy="4477806"/>
          </a:xfrm>
        </p:spPr>
        <p:txBody>
          <a:bodyPr/>
          <a:lstStyle/>
          <a:p>
            <a:pPr marL="0" indent="0" algn="ctr">
              <a:buNone/>
            </a:pPr>
            <a:r>
              <a:rPr lang="en-US" sz="3200" b="1" dirty="0">
                <a:effectLst/>
                <a:ea typeface="Calibri" panose="020F0502020204030204" pitchFamily="34" charset="0"/>
                <a:cs typeface="Times New Roman" panose="02020603050405020304" pitchFamily="18" charset="0"/>
              </a:rPr>
              <a:t>For more information, </a:t>
            </a:r>
            <a:r>
              <a:rPr lang="en-US" sz="3200" dirty="0">
                <a:effectLst/>
                <a:ea typeface="Calibri" panose="020F0502020204030204" pitchFamily="34" charset="0"/>
                <a:cs typeface="Times New Roman" panose="02020603050405020304" pitchFamily="18" charset="0"/>
              </a:rPr>
              <a:t>please talk to one of us, leave your information on sign up sheet, or email Robin Rooney at </a:t>
            </a:r>
            <a:r>
              <a:rPr lang="en-US" sz="3200" dirty="0" err="1">
                <a:effectLst/>
                <a:ea typeface="Calibri" panose="020F0502020204030204" pitchFamily="34" charset="0"/>
                <a:cs typeface="Times New Roman" panose="02020603050405020304" pitchFamily="18" charset="0"/>
              </a:rPr>
              <a:t>robintheresarooney@gmail</a:t>
            </a:r>
            <a:endParaRPr lang="en-US" sz="32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331492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292310-39B2-EF3E-B6C0-E8CDD1BB7EF4}"/>
              </a:ext>
            </a:extLst>
          </p:cNvPr>
          <p:cNvSpPr>
            <a:spLocks noGrp="1"/>
          </p:cNvSpPr>
          <p:nvPr>
            <p:ph type="sldNum" sz="quarter" idx="4"/>
          </p:nvPr>
        </p:nvSpPr>
        <p:spPr/>
        <p:txBody>
          <a:bodyPr/>
          <a:lstStyle/>
          <a:p>
            <a:fld id="{8FF8BE51-C3B0-9B4F-9A06-4F809A9A7941}" type="slidenum">
              <a:rPr lang="en-US" smtClean="0"/>
              <a:pPr/>
              <a:t>39</a:t>
            </a:fld>
            <a:endParaRPr lang="en-US"/>
          </a:p>
        </p:txBody>
      </p:sp>
      <p:sp>
        <p:nvSpPr>
          <p:cNvPr id="5" name="Title 4">
            <a:extLst>
              <a:ext uri="{FF2B5EF4-FFF2-40B4-BE49-F238E27FC236}">
                <a16:creationId xmlns:a16="http://schemas.microsoft.com/office/drawing/2014/main" id="{2E41CDF3-9CDA-86B5-5B75-9468147FA947}"/>
              </a:ext>
            </a:extLst>
          </p:cNvPr>
          <p:cNvSpPr>
            <a:spLocks noGrp="1"/>
          </p:cNvSpPr>
          <p:nvPr>
            <p:ph type="title"/>
          </p:nvPr>
        </p:nvSpPr>
        <p:spPr/>
        <p:txBody>
          <a:bodyPr/>
          <a:lstStyle/>
          <a:p>
            <a:r>
              <a:rPr lang="en-US" dirty="0"/>
              <a:t>Questions/Comments?</a:t>
            </a:r>
          </a:p>
        </p:txBody>
      </p:sp>
      <p:pic>
        <p:nvPicPr>
          <p:cNvPr id="7" name="Content Placeholder 6" descr="&quot; &quot;">
            <a:extLst>
              <a:ext uri="{FF2B5EF4-FFF2-40B4-BE49-F238E27FC236}">
                <a16:creationId xmlns:a16="http://schemas.microsoft.com/office/drawing/2014/main" id="{90EE958B-F507-7C0A-0869-33C2BEAA60D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71327" y="1732431"/>
            <a:ext cx="5119204" cy="3418745"/>
          </a:xfrm>
          <a:prstGeom prst="rect">
            <a:avLst/>
          </a:prstGeom>
          <a:ln>
            <a:noFill/>
          </a:ln>
          <a:effectLst>
            <a:softEdge rad="112500"/>
          </a:effectLst>
        </p:spPr>
      </p:pic>
      <p:pic>
        <p:nvPicPr>
          <p:cNvPr id="17" name="Picture 16" descr="&quot; &quot;">
            <a:extLst>
              <a:ext uri="{FF2B5EF4-FFF2-40B4-BE49-F238E27FC236}">
                <a16:creationId xmlns:a16="http://schemas.microsoft.com/office/drawing/2014/main" id="{E1F9F8B2-EAF3-DAAF-FCA1-441EEA1E10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422" y="625745"/>
            <a:ext cx="3243237" cy="2162158"/>
          </a:xfrm>
          <a:prstGeom prst="rect">
            <a:avLst/>
          </a:prstGeom>
          <a:ln>
            <a:noFill/>
          </a:ln>
          <a:effectLst>
            <a:softEdge rad="112500"/>
          </a:effectLst>
        </p:spPr>
      </p:pic>
      <p:pic>
        <p:nvPicPr>
          <p:cNvPr id="15" name="Picture 14" descr="&quot; &quot;">
            <a:extLst>
              <a:ext uri="{FF2B5EF4-FFF2-40B4-BE49-F238E27FC236}">
                <a16:creationId xmlns:a16="http://schemas.microsoft.com/office/drawing/2014/main" id="{EF547759-6706-B0E5-3A98-CE92CB3BE5B4}"/>
              </a:ext>
            </a:extLst>
          </p:cNvPr>
          <p:cNvPicPr>
            <a:picLocks noChangeAspect="1"/>
          </p:cNvPicPr>
          <p:nvPr/>
        </p:nvPicPr>
        <p:blipFill rotWithShape="1">
          <a:blip r:embed="rId5">
            <a:extLst>
              <a:ext uri="{28A0092B-C50C-407E-A947-70E740481C1C}">
                <a14:useLocalDpi xmlns:a14="http://schemas.microsoft.com/office/drawing/2010/main" val="0"/>
              </a:ext>
            </a:extLst>
          </a:blip>
          <a:srcRect l="-6696" t="508" r="32860" b="-508"/>
          <a:stretch/>
        </p:blipFill>
        <p:spPr>
          <a:xfrm>
            <a:off x="210700" y="2727304"/>
            <a:ext cx="3566959" cy="3220577"/>
          </a:xfrm>
          <a:prstGeom prst="rect">
            <a:avLst/>
          </a:prstGeom>
          <a:ln>
            <a:noFill/>
          </a:ln>
          <a:effectLst>
            <a:softEdge rad="112500"/>
          </a:effectLst>
        </p:spPr>
      </p:pic>
      <p:pic>
        <p:nvPicPr>
          <p:cNvPr id="11" name="Picture 10" descr="&quot; &quot;">
            <a:extLst>
              <a:ext uri="{FF2B5EF4-FFF2-40B4-BE49-F238E27FC236}">
                <a16:creationId xmlns:a16="http://schemas.microsoft.com/office/drawing/2014/main" id="{D188EBD7-4417-3557-9493-98801EAF0CBC}"/>
              </a:ext>
            </a:extLst>
          </p:cNvPr>
          <p:cNvPicPr>
            <a:picLocks noChangeAspect="1"/>
          </p:cNvPicPr>
          <p:nvPr/>
        </p:nvPicPr>
        <p:blipFill rotWithShape="1">
          <a:blip r:embed="rId6">
            <a:extLst>
              <a:ext uri="{28A0092B-C50C-407E-A947-70E740481C1C}">
                <a14:useLocalDpi xmlns:a14="http://schemas.microsoft.com/office/drawing/2010/main" val="0"/>
              </a:ext>
            </a:extLst>
          </a:blip>
          <a:srcRect l="25072" t="11666" r="26161" b="22501"/>
          <a:stretch/>
        </p:blipFill>
        <p:spPr>
          <a:xfrm>
            <a:off x="8636226" y="145126"/>
            <a:ext cx="2868930" cy="2582178"/>
          </a:xfrm>
          <a:prstGeom prst="rect">
            <a:avLst/>
          </a:prstGeom>
          <a:ln>
            <a:noFill/>
          </a:ln>
          <a:effectLst>
            <a:softEdge rad="112500"/>
          </a:effectLst>
        </p:spPr>
      </p:pic>
      <p:pic>
        <p:nvPicPr>
          <p:cNvPr id="9" name="Picture 8" descr="&quot; &quot;">
            <a:extLst>
              <a:ext uri="{FF2B5EF4-FFF2-40B4-BE49-F238E27FC236}">
                <a16:creationId xmlns:a16="http://schemas.microsoft.com/office/drawing/2014/main" id="{89B89080-3780-BAF5-8AE7-F0F4014EFB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90531" y="2727304"/>
            <a:ext cx="2560320" cy="3840480"/>
          </a:xfrm>
          <a:prstGeom prst="rect">
            <a:avLst/>
          </a:prstGeom>
          <a:ln>
            <a:noFill/>
          </a:ln>
          <a:effectLst>
            <a:softEdge rad="112500"/>
          </a:effectLst>
        </p:spPr>
      </p:pic>
    </p:spTree>
    <p:extLst>
      <p:ext uri="{BB962C8B-B14F-4D97-AF65-F5344CB8AC3E}">
        <p14:creationId xmlns:p14="http://schemas.microsoft.com/office/powerpoint/2010/main" val="1094025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F34147-4F93-0209-5F85-E9D2D7C94537}"/>
              </a:ext>
            </a:extLst>
          </p:cNvPr>
          <p:cNvSpPr>
            <a:spLocks noGrp="1"/>
          </p:cNvSpPr>
          <p:nvPr>
            <p:ph type="title"/>
          </p:nvPr>
        </p:nvSpPr>
        <p:spPr>
          <a:xfrm>
            <a:off x="833903" y="934125"/>
            <a:ext cx="4604372" cy="914400"/>
          </a:xfrm>
        </p:spPr>
        <p:txBody>
          <a:bodyPr>
            <a:noAutofit/>
          </a:bodyPr>
          <a:lstStyle/>
          <a:p>
            <a:pPr>
              <a:lnSpc>
                <a:spcPct val="100000"/>
              </a:lnSpc>
            </a:pPr>
            <a:r>
              <a:rPr lang="en-US" sz="3600" dirty="0"/>
              <a:t>What is Your Familiarity with the COS-KC?</a:t>
            </a:r>
          </a:p>
        </p:txBody>
      </p:sp>
      <p:graphicFrame>
        <p:nvGraphicFramePr>
          <p:cNvPr id="4" name="Diagram 3" descr="Arrow with continuum of familiarity with the COS-KC from 1 - Here to learn, not sure what the COS-KC is to  2 Heard of it, need details, to 3 Know the basics, listenint for updates, or 4 Pretty familiar with it.">
            <a:extLst>
              <a:ext uri="{FF2B5EF4-FFF2-40B4-BE49-F238E27FC236}">
                <a16:creationId xmlns:a16="http://schemas.microsoft.com/office/drawing/2014/main" id="{CF398F42-DA7A-F3F2-86EE-0F87F4E2DC34}"/>
              </a:ext>
            </a:extLst>
          </p:cNvPr>
          <p:cNvGraphicFramePr/>
          <p:nvPr>
            <p:extLst>
              <p:ext uri="{D42A27DB-BD31-4B8C-83A1-F6EECF244321}">
                <p14:modId xmlns:p14="http://schemas.microsoft.com/office/powerpoint/2010/main" val="741321863"/>
              </p:ext>
            </p:extLst>
          </p:nvPr>
        </p:nvGraphicFramePr>
        <p:xfrm>
          <a:off x="1358452" y="551423"/>
          <a:ext cx="10560834" cy="57130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594462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DA90F8-3FCB-A645-8CEA-5E7C7B9C474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F8BE51-C3B0-9B4F-9A06-4F809A9A7941}" type="slidenum">
              <a:rPr kumimoji="0" lang="en-US" sz="1400" b="0" i="0" u="none" strike="noStrike" kern="1200" cap="none" spc="0" normalizeH="0" baseline="0" noProof="0" smtClean="0">
                <a:ln>
                  <a:noFill/>
                </a:ln>
                <a:solidFill>
                  <a:srgbClr val="104578"/>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400" b="0" i="0" u="none" strike="noStrike" kern="1200" cap="none" spc="0" normalizeH="0" baseline="0" noProof="0">
              <a:ln>
                <a:noFill/>
              </a:ln>
              <a:solidFill>
                <a:srgbClr val="104578"/>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F470D41B-AF15-0B98-FC26-20D611A18BF8}"/>
              </a:ext>
            </a:extLst>
          </p:cNvPr>
          <p:cNvSpPr>
            <a:spLocks noGrp="1"/>
          </p:cNvSpPr>
          <p:nvPr>
            <p:ph type="title"/>
          </p:nvPr>
        </p:nvSpPr>
        <p:spPr/>
        <p:txBody>
          <a:bodyPr/>
          <a:lstStyle/>
          <a:p>
            <a:r>
              <a:rPr lang="en-US" dirty="0"/>
              <a:t>Available TA Support &amp; Contact Information…</a:t>
            </a:r>
          </a:p>
        </p:txBody>
      </p:sp>
      <p:sp>
        <p:nvSpPr>
          <p:cNvPr id="5" name="Content Placeholder 4">
            <a:extLst>
              <a:ext uri="{FF2B5EF4-FFF2-40B4-BE49-F238E27FC236}">
                <a16:creationId xmlns:a16="http://schemas.microsoft.com/office/drawing/2014/main" id="{B39F426D-CBD4-5E23-4A22-B07F005EE8AC}"/>
              </a:ext>
            </a:extLst>
          </p:cNvPr>
          <p:cNvSpPr>
            <a:spLocks noGrp="1"/>
          </p:cNvSpPr>
          <p:nvPr>
            <p:ph idx="1"/>
          </p:nvPr>
        </p:nvSpPr>
        <p:spPr/>
        <p:txBody>
          <a:bodyPr/>
          <a:lstStyle/>
          <a:p>
            <a:pPr marL="0" indent="0">
              <a:buNone/>
            </a:pPr>
            <a:r>
              <a:rPr lang="en-US" sz="2800" dirty="0"/>
              <a:t>Check with your state contacts or talk with one of us:</a:t>
            </a:r>
          </a:p>
          <a:p>
            <a:pPr lvl="1"/>
            <a:r>
              <a:rPr lang="en-US" sz="2800" dirty="0" err="1"/>
              <a:t>DaSy</a:t>
            </a:r>
            <a:r>
              <a:rPr lang="en-US" sz="2800" dirty="0"/>
              <a:t> state contacts &amp; TA requests </a:t>
            </a:r>
            <a:r>
              <a:rPr lang="en-US" sz="2800" dirty="0">
                <a:hlinkClick r:id="rId3" tooltip="DaSy Center Technical Assistance"/>
              </a:rPr>
              <a:t>https://dasycenter.org/technical-assistance/</a:t>
            </a:r>
            <a:endParaRPr lang="en-US" sz="2800" dirty="0"/>
          </a:p>
          <a:p>
            <a:pPr lvl="1"/>
            <a:r>
              <a:rPr lang="en-US" sz="2800" dirty="0"/>
              <a:t>ECTA state contacts: </a:t>
            </a:r>
            <a:r>
              <a:rPr lang="en-US" sz="2800" dirty="0">
                <a:hlinkClick r:id="rId4" tooltip="ECTA State Contacts"/>
              </a:rPr>
              <a:t>https://ectacenter.org/contact/state-assignments.asp</a:t>
            </a:r>
            <a:endParaRPr lang="en-US" sz="2800" dirty="0"/>
          </a:p>
        </p:txBody>
      </p:sp>
    </p:spTree>
    <p:extLst>
      <p:ext uri="{BB962C8B-B14F-4D97-AF65-F5344CB8AC3E}">
        <p14:creationId xmlns:p14="http://schemas.microsoft.com/office/powerpoint/2010/main" val="38656855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5F7383-75F3-CA91-6027-E96D64888255}"/>
              </a:ext>
            </a:extLst>
          </p:cNvPr>
          <p:cNvSpPr txBox="1"/>
          <p:nvPr/>
        </p:nvSpPr>
        <p:spPr>
          <a:xfrm>
            <a:off x="2308860" y="2045970"/>
            <a:ext cx="7002413" cy="1077218"/>
          </a:xfrm>
          <a:prstGeom prst="rect">
            <a:avLst/>
          </a:prstGeom>
          <a:noFill/>
        </p:spPr>
        <p:txBody>
          <a:bodyPr wrap="square" rtlCol="0">
            <a:spAutoFit/>
          </a:bodyPr>
          <a:lstStyle/>
          <a:p>
            <a:pPr algn="ctr"/>
            <a:r>
              <a:rPr lang="en-US" sz="3200" b="1" dirty="0">
                <a:solidFill>
                  <a:srgbClr val="002060"/>
                </a:solidFill>
              </a:rPr>
              <a:t>Find out more at dasycenter.org and ectacenter.org</a:t>
            </a:r>
          </a:p>
        </p:txBody>
      </p:sp>
    </p:spTree>
    <p:extLst>
      <p:ext uri="{BB962C8B-B14F-4D97-AF65-F5344CB8AC3E}">
        <p14:creationId xmlns:p14="http://schemas.microsoft.com/office/powerpoint/2010/main" val="1227089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B5913A-B833-E15E-3E5B-4543AB00324A}"/>
              </a:ext>
            </a:extLst>
          </p:cNvPr>
          <p:cNvSpPr>
            <a:spLocks noGrp="1"/>
          </p:cNvSpPr>
          <p:nvPr>
            <p:ph type="title"/>
          </p:nvPr>
        </p:nvSpPr>
        <p:spPr/>
        <p:txBody>
          <a:bodyPr/>
          <a:lstStyle/>
          <a:p>
            <a:r>
              <a:rPr lang="en-US" dirty="0"/>
              <a:t>Is Your State Considering Being an Early Adopter State?</a:t>
            </a:r>
          </a:p>
        </p:txBody>
      </p:sp>
      <p:sp>
        <p:nvSpPr>
          <p:cNvPr id="6" name="TextBox 5">
            <a:extLst>
              <a:ext uri="{FF2B5EF4-FFF2-40B4-BE49-F238E27FC236}">
                <a16:creationId xmlns:a16="http://schemas.microsoft.com/office/drawing/2014/main" id="{F78C67A1-E909-AAD9-AB90-17423981DCB5}"/>
              </a:ext>
            </a:extLst>
          </p:cNvPr>
          <p:cNvSpPr txBox="1"/>
          <p:nvPr/>
        </p:nvSpPr>
        <p:spPr>
          <a:xfrm>
            <a:off x="6839212" y="1565753"/>
            <a:ext cx="4754074"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t>Yes</a:t>
            </a:r>
          </a:p>
          <a:p>
            <a:endParaRPr lang="en-US" sz="2800" dirty="0"/>
          </a:p>
          <a:p>
            <a:pPr marL="285750" indent="-285750">
              <a:buFont typeface="Arial" panose="020B0604020202020204" pitchFamily="34" charset="0"/>
              <a:buChar char="•"/>
            </a:pPr>
            <a:r>
              <a:rPr lang="en-US" sz="2800" dirty="0"/>
              <a:t>Not that I know of</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Don’t know</a:t>
            </a:r>
          </a:p>
        </p:txBody>
      </p:sp>
      <p:sp>
        <p:nvSpPr>
          <p:cNvPr id="4" name="TextBox 3">
            <a:extLst>
              <a:ext uri="{FF2B5EF4-FFF2-40B4-BE49-F238E27FC236}">
                <a16:creationId xmlns:a16="http://schemas.microsoft.com/office/drawing/2014/main" id="{FFA96076-0497-2F56-6483-43E653155222}"/>
              </a:ext>
            </a:extLst>
          </p:cNvPr>
          <p:cNvSpPr txBox="1"/>
          <p:nvPr/>
        </p:nvSpPr>
        <p:spPr>
          <a:xfrm>
            <a:off x="6938010" y="5657671"/>
            <a:ext cx="5250450" cy="1200329"/>
          </a:xfrm>
          <a:prstGeom prst="rect">
            <a:avLst/>
          </a:prstGeom>
          <a:solidFill>
            <a:schemeClr val="accent3">
              <a:lumMod val="20000"/>
              <a:lumOff val="80000"/>
            </a:schemeClr>
          </a:solidFill>
        </p:spPr>
        <p:txBody>
          <a:bodyPr wrap="square">
            <a:spAutoFit/>
          </a:bodyPr>
          <a:lstStyle/>
          <a:p>
            <a:pPr algn="ctr"/>
            <a:r>
              <a:rPr lang="en-US" dirty="0">
                <a:latin typeface="Tahoma" panose="020B0604030504040204" pitchFamily="34" charset="0"/>
                <a:ea typeface="Tahoma" panose="020B0604030504040204" pitchFamily="34" charset="0"/>
                <a:cs typeface="Tahoma" panose="020B0604030504040204" pitchFamily="34" charset="0"/>
              </a:rPr>
              <a:t>For those arriving late, remember to </a:t>
            </a:r>
          </a:p>
          <a:p>
            <a:pPr algn="ctr"/>
            <a:r>
              <a:rPr lang="en-US" b="1" dirty="0">
                <a:latin typeface="Tahoma" panose="020B0604030504040204" pitchFamily="34" charset="0"/>
                <a:ea typeface="Tahoma" panose="020B0604030504040204" pitchFamily="34" charset="0"/>
                <a:cs typeface="Tahoma" panose="020B0604030504040204" pitchFamily="34" charset="0"/>
              </a:rPr>
              <a:t>Check in to this session on the Cvent app!</a:t>
            </a:r>
          </a:p>
          <a:p>
            <a:pPr algn="ctr"/>
            <a:r>
              <a:rPr lang="en-US" u="sng" dirty="0" err="1">
                <a:latin typeface="Tahoma" panose="020B0604030504040204" pitchFamily="34" charset="0"/>
                <a:ea typeface="Tahoma" panose="020B0604030504040204" pitchFamily="34" charset="0"/>
                <a:cs typeface="Tahoma" panose="020B0604030504040204" pitchFamily="34" charset="0"/>
              </a:rPr>
              <a:t>Wifi</a:t>
            </a:r>
            <a:r>
              <a:rPr lang="en-US" u="sng" dirty="0">
                <a:latin typeface="Tahoma" panose="020B0604030504040204" pitchFamily="34" charset="0"/>
                <a:ea typeface="Tahoma" panose="020B0604030504040204" pitchFamily="34" charset="0"/>
                <a:cs typeface="Tahoma" panose="020B0604030504040204" pitchFamily="34" charset="0"/>
              </a:rPr>
              <a:t>:  </a:t>
            </a:r>
            <a:r>
              <a:rPr lang="en-US" dirty="0">
                <a:latin typeface="Tahoma" panose="020B0604030504040204" pitchFamily="34" charset="0"/>
                <a:ea typeface="Tahoma" panose="020B0604030504040204" pitchFamily="34" charset="0"/>
                <a:cs typeface="Tahoma" panose="020B0604030504040204" pitchFamily="34" charset="0"/>
              </a:rPr>
              <a:t>Network: idio22  Password: dasy2022!</a:t>
            </a:r>
          </a:p>
          <a:p>
            <a:pPr algn="ctr"/>
            <a:r>
              <a:rPr lang="en-US" dirty="0">
                <a:latin typeface="Tahoma" panose="020B0604030504040204" pitchFamily="34" charset="0"/>
                <a:ea typeface="Tahoma" panose="020B0604030504040204" pitchFamily="34" charset="0"/>
                <a:cs typeface="Tahoma" panose="020B0604030504040204" pitchFamily="34" charset="0"/>
              </a:rPr>
              <a:t>Session code S13</a:t>
            </a:r>
          </a:p>
        </p:txBody>
      </p:sp>
      <p:pic>
        <p:nvPicPr>
          <p:cNvPr id="5" name="Content Placeholder 4" descr="&quot; &quot;">
            <a:extLst>
              <a:ext uri="{FF2B5EF4-FFF2-40B4-BE49-F238E27FC236}">
                <a16:creationId xmlns:a16="http://schemas.microsoft.com/office/drawing/2014/main" id="{8A51BE30-999E-0222-1435-A7DC679B8B15}"/>
              </a:ext>
              <a:ext uri="{C183D7F6-B498-43B3-948B-1728B52AA6E4}">
                <adec:decorative xmlns:adec="http://schemas.microsoft.com/office/drawing/2017/decorative" val="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94125" y="1141380"/>
            <a:ext cx="2985558" cy="4478338"/>
          </a:xfrm>
        </p:spPr>
      </p:pic>
    </p:spTree>
    <p:extLst>
      <p:ext uri="{BB962C8B-B14F-4D97-AF65-F5344CB8AC3E}">
        <p14:creationId xmlns:p14="http://schemas.microsoft.com/office/powerpoint/2010/main" val="4070563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DE0148-ABA4-0D51-8B07-BC1F050D4AD2}"/>
              </a:ext>
            </a:extLst>
          </p:cNvPr>
          <p:cNvSpPr>
            <a:spLocks noGrp="1"/>
          </p:cNvSpPr>
          <p:nvPr>
            <p:ph type="title"/>
          </p:nvPr>
        </p:nvSpPr>
        <p:spPr/>
        <p:txBody>
          <a:bodyPr>
            <a:normAutofit fontScale="90000"/>
          </a:bodyPr>
          <a:lstStyle/>
          <a:p>
            <a:r>
              <a:rPr lang="en-US" dirty="0">
                <a:latin typeface="Arial"/>
                <a:cs typeface="Arial"/>
              </a:rPr>
              <a:t>Why Do We Care about Having Quality Child Outcomes Data?</a:t>
            </a:r>
            <a:endParaRPr lang="en-US" dirty="0"/>
          </a:p>
        </p:txBody>
      </p:sp>
      <p:pic>
        <p:nvPicPr>
          <p:cNvPr id="5" name="Picture 4" descr="&quot; &quot;">
            <a:extLst>
              <a:ext uri="{FF2B5EF4-FFF2-40B4-BE49-F238E27FC236}">
                <a16:creationId xmlns:a16="http://schemas.microsoft.com/office/drawing/2014/main" id="{47CC089C-3F1B-ED76-7BCC-C1244A099A77}"/>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8669" y="1241294"/>
            <a:ext cx="6563116" cy="4375411"/>
          </a:xfrm>
          <a:prstGeom prst="rect">
            <a:avLst/>
          </a:prstGeom>
          <a:ln>
            <a:noFill/>
          </a:ln>
          <a:effectLst>
            <a:softEdge rad="112500"/>
          </a:effectLst>
        </p:spPr>
      </p:pic>
    </p:spTree>
    <p:extLst>
      <p:ext uri="{BB962C8B-B14F-4D97-AF65-F5344CB8AC3E}">
        <p14:creationId xmlns:p14="http://schemas.microsoft.com/office/powerpoint/2010/main" val="3516925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DE0148-ABA4-0D51-8B07-BC1F050D4AD2}"/>
              </a:ext>
            </a:extLst>
          </p:cNvPr>
          <p:cNvSpPr>
            <a:spLocks noGrp="1"/>
          </p:cNvSpPr>
          <p:nvPr>
            <p:ph type="title"/>
          </p:nvPr>
        </p:nvSpPr>
        <p:spPr/>
        <p:txBody>
          <a:bodyPr>
            <a:normAutofit fontScale="90000"/>
          </a:bodyPr>
          <a:lstStyle/>
          <a:p>
            <a:r>
              <a:rPr lang="en-US" dirty="0">
                <a:latin typeface="Arial"/>
                <a:cs typeface="Arial"/>
              </a:rPr>
              <a:t>Why Do We Care about Having Quality Child Outcomes Data?</a:t>
            </a:r>
            <a:endParaRPr lang="en-US" dirty="0"/>
          </a:p>
        </p:txBody>
      </p:sp>
      <p:sp>
        <p:nvSpPr>
          <p:cNvPr id="2" name="Content Placeholder 1">
            <a:extLst>
              <a:ext uri="{FF2B5EF4-FFF2-40B4-BE49-F238E27FC236}">
                <a16:creationId xmlns:a16="http://schemas.microsoft.com/office/drawing/2014/main" id="{A40A31CC-733F-9128-F6BA-15C404AC9736}"/>
              </a:ext>
            </a:extLst>
          </p:cNvPr>
          <p:cNvSpPr>
            <a:spLocks noGrp="1"/>
          </p:cNvSpPr>
          <p:nvPr>
            <p:ph idx="1"/>
          </p:nvPr>
        </p:nvSpPr>
        <p:spPr>
          <a:xfrm>
            <a:off x="866275" y="919319"/>
            <a:ext cx="8758987" cy="5628938"/>
          </a:xfrm>
        </p:spPr>
        <p:txBody>
          <a:bodyPr>
            <a:noAutofit/>
          </a:bodyPr>
          <a:lstStyle/>
          <a:p>
            <a:r>
              <a:rPr lang="en-US" sz="2800" dirty="0">
                <a:latin typeface="Arial"/>
                <a:cs typeface="Arial"/>
              </a:rPr>
              <a:t>Know whether program is making a difference </a:t>
            </a:r>
            <a:endParaRPr lang="en-US" sz="2800" dirty="0"/>
          </a:p>
          <a:p>
            <a:r>
              <a:rPr lang="en-US" sz="2800" dirty="0">
                <a:latin typeface="Arial"/>
                <a:cs typeface="Arial"/>
              </a:rPr>
              <a:t>Confidence using data for program improvement</a:t>
            </a:r>
            <a:endParaRPr lang="en-US" sz="2800" dirty="0"/>
          </a:p>
          <a:p>
            <a:r>
              <a:rPr lang="en-US" sz="2800" dirty="0">
                <a:latin typeface="Arial"/>
                <a:cs typeface="Arial"/>
              </a:rPr>
              <a:t>Data used in high visibility public reports </a:t>
            </a:r>
          </a:p>
          <a:p>
            <a:r>
              <a:rPr lang="en-US" sz="2800" dirty="0">
                <a:latin typeface="Arial"/>
                <a:cs typeface="Arial"/>
              </a:rPr>
              <a:t>May be comparing numbers in determinations (local or state)</a:t>
            </a:r>
          </a:p>
          <a:p>
            <a:r>
              <a:rPr lang="en-US" sz="2800" dirty="0">
                <a:latin typeface="Arial"/>
                <a:cs typeface="Arial"/>
              </a:rPr>
              <a:t>Helps tell the story about the difference programs make in helping all children achieve overarching goals/outcomes</a:t>
            </a:r>
            <a:endParaRPr lang="en-US" sz="2800" dirty="0"/>
          </a:p>
        </p:txBody>
      </p:sp>
      <p:pic>
        <p:nvPicPr>
          <p:cNvPr id="5" name="Picture 4" descr="&quot; &quot;">
            <a:extLst>
              <a:ext uri="{FF2B5EF4-FFF2-40B4-BE49-F238E27FC236}">
                <a16:creationId xmlns:a16="http://schemas.microsoft.com/office/drawing/2014/main" id="{47CC089C-3F1B-ED76-7BCC-C1244A099A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5122" y="1056720"/>
            <a:ext cx="2086858" cy="1734605"/>
          </a:xfrm>
          <a:prstGeom prst="rect">
            <a:avLst/>
          </a:prstGeom>
          <a:ln>
            <a:noFill/>
          </a:ln>
          <a:effectLst>
            <a:softEdge rad="112500"/>
          </a:effectLst>
        </p:spPr>
      </p:pic>
    </p:spTree>
    <p:extLst>
      <p:ext uri="{BB962C8B-B14F-4D97-AF65-F5344CB8AC3E}">
        <p14:creationId xmlns:p14="http://schemas.microsoft.com/office/powerpoint/2010/main" val="3805001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018051-2F76-EB65-6877-1BBAC7D466FC}"/>
              </a:ext>
            </a:extLst>
          </p:cNvPr>
          <p:cNvSpPr>
            <a:spLocks noGrp="1"/>
          </p:cNvSpPr>
          <p:nvPr>
            <p:ph type="title"/>
          </p:nvPr>
        </p:nvSpPr>
        <p:spPr>
          <a:xfrm>
            <a:off x="156983" y="601975"/>
            <a:ext cx="11883118" cy="720017"/>
          </a:xfrm>
        </p:spPr>
        <p:txBody>
          <a:bodyPr>
            <a:normAutofit fontScale="90000"/>
          </a:bodyPr>
          <a:lstStyle/>
          <a:p>
            <a:pPr>
              <a:lnSpc>
                <a:spcPct val="100000"/>
              </a:lnSpc>
            </a:pPr>
            <a:r>
              <a:rPr lang="en-US" dirty="0"/>
              <a:t>Challenge: Where to Start if COS Data Quality Concerns? Is it a Practitioner Knowledge Gap or Something Else?</a:t>
            </a:r>
          </a:p>
        </p:txBody>
      </p:sp>
    </p:spTree>
    <p:extLst>
      <p:ext uri="{BB962C8B-B14F-4D97-AF65-F5344CB8AC3E}">
        <p14:creationId xmlns:p14="http://schemas.microsoft.com/office/powerpoint/2010/main" val="4049174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018051-2F76-EB65-6877-1BBAC7D466FC}"/>
              </a:ext>
            </a:extLst>
          </p:cNvPr>
          <p:cNvSpPr>
            <a:spLocks noGrp="1"/>
          </p:cNvSpPr>
          <p:nvPr>
            <p:ph type="title"/>
          </p:nvPr>
        </p:nvSpPr>
        <p:spPr>
          <a:xfrm>
            <a:off x="108857" y="88627"/>
            <a:ext cx="11883118" cy="720017"/>
          </a:xfrm>
        </p:spPr>
        <p:txBody>
          <a:bodyPr>
            <a:normAutofit fontScale="90000"/>
          </a:bodyPr>
          <a:lstStyle/>
          <a:p>
            <a:r>
              <a:rPr lang="en-US" dirty="0"/>
              <a:t>Challenge: Where to Start if COS Data Quality Concerns? Is it a Practitioner Knowledge Gap or Something Else?</a:t>
            </a:r>
          </a:p>
        </p:txBody>
      </p:sp>
      <p:sp>
        <p:nvSpPr>
          <p:cNvPr id="8" name="Rectangle 7" descr="Left side of flow chart is a series of boxes  showing different aspects of COS supports in the state. These include:  professional development activities on many topics; guidance and policies; leadership investment and a culture of data use; monitoring, feedback, and coaching; and data use and review of data quality">
            <a:extLst>
              <a:ext uri="{FF2B5EF4-FFF2-40B4-BE49-F238E27FC236}">
                <a16:creationId xmlns:a16="http://schemas.microsoft.com/office/drawing/2014/main" id="{B27BF6EA-0D35-EE1B-516E-4D435368802F}"/>
              </a:ext>
            </a:extLst>
          </p:cNvPr>
          <p:cNvSpPr/>
          <p:nvPr/>
        </p:nvSpPr>
        <p:spPr>
          <a:xfrm>
            <a:off x="653143" y="1078301"/>
            <a:ext cx="3222172" cy="43803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COS Supports</a:t>
            </a:r>
          </a:p>
        </p:txBody>
      </p:sp>
      <p:sp>
        <p:nvSpPr>
          <p:cNvPr id="4" name="Rectangle 3" descr="Left side of flow chart is a series of boxes  showing different aspects of COS supports in the state. These include:  professional development activities on many topics; guidance and policies; leadership investment and a culture of data use; monitoring, feedback, and coaching; and data use and review of data quality">
            <a:extLst>
              <a:ext uri="{FF2B5EF4-FFF2-40B4-BE49-F238E27FC236}">
                <a16:creationId xmlns:a16="http://schemas.microsoft.com/office/drawing/2014/main" id="{67A93DAF-BB99-A19D-8731-85566805596C}"/>
              </a:ext>
            </a:extLst>
          </p:cNvPr>
          <p:cNvSpPr/>
          <p:nvPr/>
        </p:nvSpPr>
        <p:spPr>
          <a:xfrm>
            <a:off x="838528" y="1645841"/>
            <a:ext cx="2634343" cy="101237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Professional Development </a:t>
            </a:r>
          </a:p>
          <a:p>
            <a:pPr algn="ctr"/>
            <a:r>
              <a:rPr lang="en-US" sz="1400" i="1" dirty="0"/>
              <a:t>(On Many Related Topics)</a:t>
            </a:r>
          </a:p>
        </p:txBody>
      </p:sp>
      <p:sp>
        <p:nvSpPr>
          <p:cNvPr id="7" name="Rectangle 6" descr="Left side of flow chart is a series of boxes  showing different aspects of COS supports in the state. These include:  professional development activities on many topics; guidance and policies; leadership investment and a culture of data use; monitoring, feedback, and coaching; and data use and review of data quality">
            <a:extLst>
              <a:ext uri="{FF2B5EF4-FFF2-40B4-BE49-F238E27FC236}">
                <a16:creationId xmlns:a16="http://schemas.microsoft.com/office/drawing/2014/main" id="{94C043B3-D0F8-FC1C-6305-7CAFF48992BF}"/>
              </a:ext>
            </a:extLst>
          </p:cNvPr>
          <p:cNvSpPr/>
          <p:nvPr/>
        </p:nvSpPr>
        <p:spPr>
          <a:xfrm>
            <a:off x="853847" y="2774363"/>
            <a:ext cx="2634343" cy="75817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Guidance and Policies</a:t>
            </a:r>
          </a:p>
        </p:txBody>
      </p:sp>
      <p:sp>
        <p:nvSpPr>
          <p:cNvPr id="16" name="Rectangle 15" descr="Left side of flow chart is a series of boxes  showing different aspects of COS supports in the state. These include:  professional development activities on many topics; guidance and policies; leadership investment and a culture of data use; monitoring, feedback, and coaching; and data use and review of data quality">
            <a:extLst>
              <a:ext uri="{FF2B5EF4-FFF2-40B4-BE49-F238E27FC236}">
                <a16:creationId xmlns:a16="http://schemas.microsoft.com/office/drawing/2014/main" id="{33FA0E32-1133-7CD3-E337-0AE8CE8748B8}"/>
              </a:ext>
            </a:extLst>
          </p:cNvPr>
          <p:cNvSpPr/>
          <p:nvPr/>
        </p:nvSpPr>
        <p:spPr>
          <a:xfrm>
            <a:off x="859606" y="3635247"/>
            <a:ext cx="2634343" cy="69493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Leadership Investment and Culture of Data Use</a:t>
            </a:r>
          </a:p>
        </p:txBody>
      </p:sp>
      <p:sp>
        <p:nvSpPr>
          <p:cNvPr id="6" name="Rectangle 5" descr="Left side of flow chart is a series of boxes  showing different aspects of COS supports in the state. These include:  professional development activities on many topics; guidance and policies; leadership investment and a culture of data use; monitoring, feedback, and coaching; and data use and review of data quality">
            <a:extLst>
              <a:ext uri="{FF2B5EF4-FFF2-40B4-BE49-F238E27FC236}">
                <a16:creationId xmlns:a16="http://schemas.microsoft.com/office/drawing/2014/main" id="{23139D5E-1A86-F763-3AB7-36F39DDA9856}"/>
              </a:ext>
            </a:extLst>
          </p:cNvPr>
          <p:cNvSpPr/>
          <p:nvPr/>
        </p:nvSpPr>
        <p:spPr>
          <a:xfrm>
            <a:off x="855193" y="4407215"/>
            <a:ext cx="2634343" cy="69493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Monitoring and Feedback</a:t>
            </a:r>
          </a:p>
        </p:txBody>
      </p:sp>
      <p:sp>
        <p:nvSpPr>
          <p:cNvPr id="5" name="Rectangle 4" descr="Left side of flow chart is a series of boxes  showing different aspects of COS supports in the state. These include:  professional development activities on many topics; guidance and policies; leadership investment and a culture of data use; monitoring, feedback, and coaching; and data use and review of data quality">
            <a:extLst>
              <a:ext uri="{FF2B5EF4-FFF2-40B4-BE49-F238E27FC236}">
                <a16:creationId xmlns:a16="http://schemas.microsoft.com/office/drawing/2014/main" id="{CD9F7801-3646-9444-D5A5-F7A59062FC4C}"/>
              </a:ext>
            </a:extLst>
          </p:cNvPr>
          <p:cNvSpPr/>
          <p:nvPr/>
        </p:nvSpPr>
        <p:spPr>
          <a:xfrm>
            <a:off x="853847" y="5212159"/>
            <a:ext cx="2634343" cy="86260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Use and Review of Data Quality</a:t>
            </a:r>
          </a:p>
        </p:txBody>
      </p:sp>
      <p:sp>
        <p:nvSpPr>
          <p:cNvPr id="2" name="Content Placeholder 1">
            <a:extLst>
              <a:ext uri="{FF2B5EF4-FFF2-40B4-BE49-F238E27FC236}">
                <a16:creationId xmlns:a16="http://schemas.microsoft.com/office/drawing/2014/main" id="{EFC7496A-82ED-B8BF-55B1-C545632CD14E}"/>
              </a:ext>
            </a:extLst>
          </p:cNvPr>
          <p:cNvSpPr>
            <a:spLocks noGrp="1"/>
          </p:cNvSpPr>
          <p:nvPr>
            <p:ph idx="1"/>
          </p:nvPr>
        </p:nvSpPr>
        <p:spPr>
          <a:xfrm>
            <a:off x="4751603" y="1386924"/>
            <a:ext cx="2133602" cy="681417"/>
          </a:xfrm>
        </p:spPr>
        <p:txBody>
          <a:bodyPr>
            <a:normAutofit/>
          </a:bodyPr>
          <a:lstStyle/>
          <a:p>
            <a:pPr marL="0" indent="0">
              <a:buNone/>
            </a:pPr>
            <a:r>
              <a:rPr lang="en-US" sz="2800" b="1" dirty="0">
                <a:solidFill>
                  <a:srgbClr val="C00000"/>
                </a:solidFill>
              </a:rPr>
              <a:t>COS-KC</a:t>
            </a:r>
          </a:p>
        </p:txBody>
      </p:sp>
      <p:sp>
        <p:nvSpPr>
          <p:cNvPr id="9" name="Rectangle: Rounded Corners 8" descr="An arrow extends to two boxes farther to the right than the first set... one box says &quot;practitioner knowledge&quot; and the other says &quot;infrastructure supporting quality COS implementation.&quot;  So, the set of COS supports combine to influence both the infrastructure that is in place to support quality COS implementation and the knowledge providers have to do it.">
            <a:extLst>
              <a:ext uri="{FF2B5EF4-FFF2-40B4-BE49-F238E27FC236}">
                <a16:creationId xmlns:a16="http://schemas.microsoft.com/office/drawing/2014/main" id="{498C36D3-22A7-5ED2-A264-24133A24C57C}"/>
              </a:ext>
            </a:extLst>
          </p:cNvPr>
          <p:cNvSpPr/>
          <p:nvPr/>
        </p:nvSpPr>
        <p:spPr>
          <a:xfrm>
            <a:off x="4495790" y="2289928"/>
            <a:ext cx="2373086" cy="12215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t>Practitioner Knowledge</a:t>
            </a:r>
          </a:p>
        </p:txBody>
      </p:sp>
      <p:sp>
        <p:nvSpPr>
          <p:cNvPr id="15" name="Rectangle: Rounded Corners 14" descr="An arrow extends to two boxes farther to the right than the first set... one box says &quot;practitioner knowledge&quot; and the other says &quot;infrastructure supporting quality COS implementation.&quot;  So, the set of COS supports combine to influence both the infrastructure that is in place to support quality COS implementation and the knowledge providers have to do it.">
            <a:extLst>
              <a:ext uri="{FF2B5EF4-FFF2-40B4-BE49-F238E27FC236}">
                <a16:creationId xmlns:a16="http://schemas.microsoft.com/office/drawing/2014/main" id="{9107DDF9-778B-064C-E5BE-0AE101389351}"/>
              </a:ext>
            </a:extLst>
          </p:cNvPr>
          <p:cNvSpPr/>
          <p:nvPr/>
        </p:nvSpPr>
        <p:spPr>
          <a:xfrm>
            <a:off x="4512119" y="3825351"/>
            <a:ext cx="2373086" cy="12215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t>Infrastructure Supporting Quality COS Implementation</a:t>
            </a:r>
          </a:p>
        </p:txBody>
      </p:sp>
      <p:sp>
        <p:nvSpPr>
          <p:cNvPr id="13" name="Rectangle: Rounded Corners 12" descr="An arrow leads further to the right and points to a box that says quality COS implementation. This suggests that practitioner knowledge and infrastructure supporting quality COS implementation combine to produce quality COS implementation">
            <a:extLst>
              <a:ext uri="{FF2B5EF4-FFF2-40B4-BE49-F238E27FC236}">
                <a16:creationId xmlns:a16="http://schemas.microsoft.com/office/drawing/2014/main" id="{AC0FB7B5-F470-7869-45E9-5E5266359837}"/>
              </a:ext>
            </a:extLst>
          </p:cNvPr>
          <p:cNvSpPr/>
          <p:nvPr/>
        </p:nvSpPr>
        <p:spPr>
          <a:xfrm>
            <a:off x="7172316" y="2749675"/>
            <a:ext cx="2143134" cy="203180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t>Quality COS Implementation</a:t>
            </a:r>
          </a:p>
        </p:txBody>
      </p:sp>
      <p:sp>
        <p:nvSpPr>
          <p:cNvPr id="14" name="Rectangle: Rounded Corners 13" descr="The final box on the rightmost side has another arrow that points to it. The box reads &quot;Quality data useful for federal reporting and program improvement&quot;.  So, quality COS implementation leads to having quality data useful for reporting and program improvement.    Taking a step back and thinking about the whole picture many different COS supports combine to build practitioner knowledge and infrastructure to support quality COS implementation, both of which help produce quality COS implementation and eventually results in quality outcomes data that is meaningful and useful.  ">
            <a:extLst>
              <a:ext uri="{FF2B5EF4-FFF2-40B4-BE49-F238E27FC236}">
                <a16:creationId xmlns:a16="http://schemas.microsoft.com/office/drawing/2014/main" id="{A849F121-BB29-1A26-8E06-1D2F3341B15C}"/>
              </a:ext>
            </a:extLst>
          </p:cNvPr>
          <p:cNvSpPr/>
          <p:nvPr/>
        </p:nvSpPr>
        <p:spPr>
          <a:xfrm>
            <a:off x="9618890" y="2729326"/>
            <a:ext cx="2405744" cy="195295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t>Quality Data Useful for Federal Reporting and Program Improvement</a:t>
            </a:r>
          </a:p>
        </p:txBody>
      </p:sp>
      <p:sp>
        <p:nvSpPr>
          <p:cNvPr id="17" name="Arrow: Right 16" descr="Arrow pointing from COS Supports to Practitioner Knowledge and Infrastructure Supporting Quality COS Implementation">
            <a:extLst>
              <a:ext uri="{FF2B5EF4-FFF2-40B4-BE49-F238E27FC236}">
                <a16:creationId xmlns:a16="http://schemas.microsoft.com/office/drawing/2014/main" id="{198D76AC-CB7B-D744-AF3C-58350FB00B52}"/>
              </a:ext>
            </a:extLst>
          </p:cNvPr>
          <p:cNvSpPr/>
          <p:nvPr/>
        </p:nvSpPr>
        <p:spPr>
          <a:xfrm>
            <a:off x="3642629" y="3124200"/>
            <a:ext cx="1027342" cy="1113579"/>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descr="Arrow pointing from Practitioner Knowledge and Infrastructure Supporting Quality COS Implementation to Quality COS Implementation">
            <a:extLst>
              <a:ext uri="{FF2B5EF4-FFF2-40B4-BE49-F238E27FC236}">
                <a16:creationId xmlns:a16="http://schemas.microsoft.com/office/drawing/2014/main" id="{6A452CC3-351B-52D0-C73C-C19A2621076F}"/>
              </a:ext>
            </a:extLst>
          </p:cNvPr>
          <p:cNvSpPr/>
          <p:nvPr/>
        </p:nvSpPr>
        <p:spPr>
          <a:xfrm>
            <a:off x="6658647" y="3192932"/>
            <a:ext cx="859970" cy="9144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descr="Arrow pointing from Quality COS Implementation to Quality Data Useful for Federal Reporting and Program Improvement">
            <a:extLst>
              <a:ext uri="{FF2B5EF4-FFF2-40B4-BE49-F238E27FC236}">
                <a16:creationId xmlns:a16="http://schemas.microsoft.com/office/drawing/2014/main" id="{31A110D6-0493-908F-4231-18DC98BD2B8D}"/>
              </a:ext>
            </a:extLst>
          </p:cNvPr>
          <p:cNvSpPr/>
          <p:nvPr/>
        </p:nvSpPr>
        <p:spPr>
          <a:xfrm>
            <a:off x="9125639" y="3223788"/>
            <a:ext cx="859970" cy="914401"/>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descr="A red circle surrounds the box labeled &quot;practitioner knowledge.&quot;  Note that the COS-KC that is the focus of today's session helps us better understand practitioner knowledge about core COS concepts.  It won't necessarily look at all these other pieces of the system.">
            <a:extLst>
              <a:ext uri="{FF2B5EF4-FFF2-40B4-BE49-F238E27FC236}">
                <a16:creationId xmlns:a16="http://schemas.microsoft.com/office/drawing/2014/main" id="{CB2CBBC8-1F6F-19A0-8B6E-979482517300}"/>
              </a:ext>
            </a:extLst>
          </p:cNvPr>
          <p:cNvSpPr/>
          <p:nvPr/>
        </p:nvSpPr>
        <p:spPr>
          <a:xfrm>
            <a:off x="4007973" y="1906031"/>
            <a:ext cx="3285455" cy="1919321"/>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835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9" grpId="0" animBg="1"/>
      <p:bldP spid="15" grpId="0" animBg="1"/>
      <p:bldP spid="13" grpId="0" animBg="1"/>
      <p:bldP spid="14" grpId="0" animBg="1"/>
      <p:bldP spid="17" grpId="0" animBg="1"/>
      <p:bldP spid="18" grpId="0" animBg="1"/>
      <p:bldP spid="19" grpId="0" animBg="1"/>
      <p:bldP spid="20" grpId="0" animBg="1"/>
    </p:bldLst>
  </p:timing>
</p:sld>
</file>

<file path=ppt/theme/theme1.xml><?xml version="1.0" encoding="utf-8"?>
<a:theme xmlns:a="http://schemas.openxmlformats.org/drawingml/2006/main" name="Gallery">
  <a:themeElements>
    <a:clrScheme name="ECTA-DaSy">
      <a:dk1>
        <a:srgbClr val="000000"/>
      </a:dk1>
      <a:lt1>
        <a:srgbClr val="FFFFFF"/>
      </a:lt1>
      <a:dk2>
        <a:srgbClr val="222222"/>
      </a:dk2>
      <a:lt2>
        <a:srgbClr val="CCCCCC"/>
      </a:lt2>
      <a:accent1>
        <a:srgbClr val="ED3232"/>
      </a:accent1>
      <a:accent2>
        <a:srgbClr val="FF6600"/>
      </a:accent2>
      <a:accent3>
        <a:srgbClr val="FFBE00"/>
      </a:accent3>
      <a:accent4>
        <a:srgbClr val="38B549"/>
      </a:accent4>
      <a:accent5>
        <a:srgbClr val="2777B9"/>
      </a:accent5>
      <a:accent6>
        <a:srgbClr val="982C78"/>
      </a:accent6>
      <a:hlink>
        <a:srgbClr val="007BFF"/>
      </a:hlink>
      <a:folHlink>
        <a:srgbClr val="007B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cta2-template" id="{E5C0DB02-524A-EA4E-8D6F-50CA54B66DB3}" vid="{F3436B59-AE16-654A-BAEA-9AD8E5CF8C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Gallery">
  <a:themeElements>
    <a:clrScheme name="ECTA-DaSy">
      <a:dk1>
        <a:srgbClr val="000000"/>
      </a:dk1>
      <a:lt1>
        <a:srgbClr val="FFFFFF"/>
      </a:lt1>
      <a:dk2>
        <a:srgbClr val="222222"/>
      </a:dk2>
      <a:lt2>
        <a:srgbClr val="CCCCCC"/>
      </a:lt2>
      <a:accent1>
        <a:srgbClr val="ED3232"/>
      </a:accent1>
      <a:accent2>
        <a:srgbClr val="FF6600"/>
      </a:accent2>
      <a:accent3>
        <a:srgbClr val="FFBE00"/>
      </a:accent3>
      <a:accent4>
        <a:srgbClr val="38B549"/>
      </a:accent4>
      <a:accent5>
        <a:srgbClr val="2777B9"/>
      </a:accent5>
      <a:accent6>
        <a:srgbClr val="982C78"/>
      </a:accent6>
      <a:hlink>
        <a:srgbClr val="007BFF"/>
      </a:hlink>
      <a:folHlink>
        <a:srgbClr val="007B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cta2-template" id="{E5C0DB02-524A-EA4E-8D6F-50CA54B66DB3}" vid="{F3436B59-AE16-654A-BAEA-9AD8E5CF8C6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389f5b4-ce8b-4c9c-9f0b-be74c383084a" xsi:nil="true"/>
    <lcf76f155ced4ddcb4097134ff3c332f xmlns="9479d6f6-0ed6-415d-a6a3-50bba1df46b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11DAF8EFD299B4986258C2346F8E864" ma:contentTypeVersion="13" ma:contentTypeDescription="Create a new document." ma:contentTypeScope="" ma:versionID="35f96a3d871cdc638f4ea823b50a1c43">
  <xsd:schema xmlns:xsd="http://www.w3.org/2001/XMLSchema" xmlns:xs="http://www.w3.org/2001/XMLSchema" xmlns:p="http://schemas.microsoft.com/office/2006/metadata/properties" xmlns:ns2="9479d6f6-0ed6-415d-a6a3-50bba1df46b4" xmlns:ns3="9389f5b4-ce8b-4c9c-9f0b-be74c383084a" targetNamespace="http://schemas.microsoft.com/office/2006/metadata/properties" ma:root="true" ma:fieldsID="2cff6d130ba374d651ae64e83a9b592d" ns2:_="" ns3:_="">
    <xsd:import namespace="9479d6f6-0ed6-415d-a6a3-50bba1df46b4"/>
    <xsd:import namespace="9389f5b4-ce8b-4c9c-9f0b-be74c383084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79d6f6-0ed6-415d-a6a3-50bba1df46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2445cae-00a8-41b2-b692-3298960a8651" ma:termSetId="09814cd3-568e-fe90-9814-8d621ff8fb84" ma:anchorId="fba54fb3-c3e1-fe81-a776-ca4b69148c4d" ma:open="true" ma:isKeyword="false">
      <xsd:complexType>
        <xsd:sequence>
          <xsd:element ref="pc:Terms" minOccurs="0" maxOccurs="1"/>
        </xsd:sequence>
      </xsd:complex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389f5b4-ce8b-4c9c-9f0b-be74c383084a"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99b5793-c82e-43e6-8580-f136cc3fd639}" ma:internalName="TaxCatchAll" ma:showField="CatchAllData" ma:web="9389f5b4-ce8b-4c9c-9f0b-be74c383084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631767B-1E24-40A9-9258-9742B22BC2B0}">
  <ds:schemaRefs>
    <ds:schemaRef ds:uri="http://schemas.microsoft.com/sharepoint/v3/contenttype/forms"/>
  </ds:schemaRefs>
</ds:datastoreItem>
</file>

<file path=customXml/itemProps2.xml><?xml version="1.0" encoding="utf-8"?>
<ds:datastoreItem xmlns:ds="http://schemas.openxmlformats.org/officeDocument/2006/customXml" ds:itemID="{ABE98222-2CB3-4F69-B258-4D33817A24E8}">
  <ds:schemaRefs>
    <ds:schemaRef ds:uri="http://purl.org/dc/elements/1.1/"/>
    <ds:schemaRef ds:uri="http://schemas.microsoft.com/office/infopath/2007/PartnerControls"/>
    <ds:schemaRef ds:uri="9479d6f6-0ed6-415d-a6a3-50bba1df46b4"/>
    <ds:schemaRef ds:uri="http://purl.org/dc/dcmitype/"/>
    <ds:schemaRef ds:uri="http://schemas.microsoft.com/office/2006/documentManagement/types"/>
    <ds:schemaRef ds:uri="http://schemas.microsoft.com/office/2006/metadata/properties"/>
    <ds:schemaRef ds:uri="http://schemas.openxmlformats.org/package/2006/metadata/core-properties"/>
    <ds:schemaRef ds:uri="9389f5b4-ce8b-4c9c-9f0b-be74c383084a"/>
    <ds:schemaRef ds:uri="http://www.w3.org/XML/1998/namespace"/>
    <ds:schemaRef ds:uri="http://purl.org/dc/terms/"/>
  </ds:schemaRefs>
</ds:datastoreItem>
</file>

<file path=customXml/itemProps3.xml><?xml version="1.0" encoding="utf-8"?>
<ds:datastoreItem xmlns:ds="http://schemas.openxmlformats.org/officeDocument/2006/customXml" ds:itemID="{EB8E8E97-9E36-44EB-946B-DF91D8CB3D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79d6f6-0ed6-415d-a6a3-50bba1df46b4"/>
    <ds:schemaRef ds:uri="9389f5b4-ce8b-4c9c-9f0b-be74c38308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ecta-dasy-template-v4</Template>
  <TotalTime>15697</TotalTime>
  <Words>3271</Words>
  <Application>Microsoft Office PowerPoint</Application>
  <PresentationFormat>Widescreen</PresentationFormat>
  <Paragraphs>364</Paragraphs>
  <Slides>41</Slides>
  <Notes>34</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41</vt:i4>
      </vt:variant>
    </vt:vector>
  </HeadingPairs>
  <TitlesOfParts>
    <vt:vector size="52" baseType="lpstr">
      <vt:lpstr>Arial</vt:lpstr>
      <vt:lpstr>Calibri</vt:lpstr>
      <vt:lpstr>Courier New</vt:lpstr>
      <vt:lpstr>Symbol</vt:lpstr>
      <vt:lpstr>System Font Regular</vt:lpstr>
      <vt:lpstr>Tahoma</vt:lpstr>
      <vt:lpstr>Verdana</vt:lpstr>
      <vt:lpstr>Wingdings</vt:lpstr>
      <vt:lpstr>Gallery</vt:lpstr>
      <vt:lpstr>Office Theme</vt:lpstr>
      <vt:lpstr>1_Gallery</vt:lpstr>
      <vt:lpstr>Improving Data Quality Using the  Child Outcomes Summary Knowledge Check (COS-KC) with Practitioners</vt:lpstr>
      <vt:lpstr>Session Focus Today</vt:lpstr>
      <vt:lpstr>Getting to Know You…</vt:lpstr>
      <vt:lpstr>What is Your Familiarity with the COS-KC?</vt:lpstr>
      <vt:lpstr>Is Your State Considering Being an Early Adopter State?</vt:lpstr>
      <vt:lpstr>Why Do We Care about Having Quality Child Outcomes Data?</vt:lpstr>
      <vt:lpstr>Why Do We Care about Having Quality Child Outcomes Data?</vt:lpstr>
      <vt:lpstr>Challenge: Where to Start if COS Data Quality Concerns? Is it a Practitioner Knowledge Gap or Something Else?</vt:lpstr>
      <vt:lpstr>Challenge: Where to Start if COS Data Quality Concerns? Is it a Practitioner Knowledge Gap or Something Else?</vt:lpstr>
      <vt:lpstr>The Child Outcomes Summary Knowledge Check (COS-KC)</vt:lpstr>
      <vt:lpstr>The Child Outcomes Summary Knowledge Check (COS-KC)</vt:lpstr>
      <vt:lpstr>Looking Back…</vt:lpstr>
      <vt:lpstr>Looking Back…</vt:lpstr>
      <vt:lpstr>Where We Are Now</vt:lpstr>
      <vt:lpstr>Where We Are Now</vt:lpstr>
      <vt:lpstr>What Content Does the COS-KC Cover?</vt:lpstr>
      <vt:lpstr>What Content Does the COS-KC Cover?</vt:lpstr>
      <vt:lpstr>The COS-KC</vt:lpstr>
      <vt:lpstr>Example Question</vt:lpstr>
      <vt:lpstr>Example Question</vt:lpstr>
      <vt:lpstr>COS-KC is open-book</vt:lpstr>
      <vt:lpstr>Reactions to Example Questions? </vt:lpstr>
      <vt:lpstr>Recommendations for States</vt:lpstr>
      <vt:lpstr>How State Participation Works (Big Picture)</vt:lpstr>
      <vt:lpstr>If State Programs Do NOT Participate…</vt:lpstr>
      <vt:lpstr>Practitioner/User Experience</vt:lpstr>
      <vt:lpstr>System Produces Certificate (if pass) and COS Resource List (for all)</vt:lpstr>
      <vt:lpstr>What if a practitioner does not pass?</vt:lpstr>
      <vt:lpstr>Questions About the COS-KC System Before Looking at Reports?</vt:lpstr>
      <vt:lpstr>Reports</vt:lpstr>
      <vt:lpstr>Permissions</vt:lpstr>
      <vt:lpstr>Example Report:  Completion Report</vt:lpstr>
      <vt:lpstr>Example Report:  Pass Rate by Characteristics</vt:lpstr>
      <vt:lpstr>Discussing Sample Reports </vt:lpstr>
      <vt:lpstr>Ways to Get Involved</vt:lpstr>
      <vt:lpstr>Early Adopter Feedback Will Help Improve  the COS-KC Reports and Processes</vt:lpstr>
      <vt:lpstr>Advantages of Being an Early Adopter</vt:lpstr>
      <vt:lpstr>Interested in Being an Early Adopter?</vt:lpstr>
      <vt:lpstr>Questions/Comments?</vt:lpstr>
      <vt:lpstr>Available TA Support &amp; Contact Information…</vt:lpstr>
      <vt:lpstr>PowerPoint Presentation</vt:lpstr>
    </vt:vector>
  </TitlesOfParts>
  <Company>SRI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Improving Data Quality Using the Child Outcomes Summary Knowledge Check (COS-KC) with Practitioners</dc:title>
  <dc:creator>Kathy Hebbeler, Lauren Barton</dc:creator>
  <cp:lastModifiedBy>Roxanne Jones</cp:lastModifiedBy>
  <cp:revision>612</cp:revision>
  <dcterms:created xsi:type="dcterms:W3CDTF">2022-02-14T18:11:41Z</dcterms:created>
  <dcterms:modified xsi:type="dcterms:W3CDTF">2022-09-28T16:01:05Z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0x010100F11DAF8EFD299B4986258C2346F8E864</vt:lpwstr>
  </property>
  <property fmtid="{D5CDD505-2E9C-101B-9397-08002B2CF9AE}" pid="3" name="MediaServiceImageTags">
    <vt:lpwstr/>
  </property>
  <property fmtid="{D5CDD505-2E9C-101B-9397-08002B2CF9AE}" pid="4" name="Language">
    <vt:lpwstr>English</vt:lpwstr>
  </property>
  <property fmtid="{D5CDD505-2E9C-101B-9397-08002B2CF9AE}" pid="5" name="Status">
    <vt:lpwstr>Final</vt:lpwstr>
  </property>
</Properties>
</file>