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 id="2147483738" r:id="rId5"/>
  </p:sldMasterIdLst>
  <p:notesMasterIdLst>
    <p:notesMasterId r:id="rId31"/>
  </p:notesMasterIdLst>
  <p:sldIdLst>
    <p:sldId id="357" r:id="rId6"/>
    <p:sldId id="536" r:id="rId7"/>
    <p:sldId id="506" r:id="rId8"/>
    <p:sldId id="539" r:id="rId9"/>
    <p:sldId id="511" r:id="rId10"/>
    <p:sldId id="547" r:id="rId11"/>
    <p:sldId id="441" r:id="rId12"/>
    <p:sldId id="512" r:id="rId13"/>
    <p:sldId id="513" r:id="rId14"/>
    <p:sldId id="541" r:id="rId15"/>
    <p:sldId id="335" r:id="rId16"/>
    <p:sldId id="339" r:id="rId17"/>
    <p:sldId id="334" r:id="rId18"/>
    <p:sldId id="447" r:id="rId19"/>
    <p:sldId id="314" r:id="rId20"/>
    <p:sldId id="323" r:id="rId21"/>
    <p:sldId id="456" r:id="rId22"/>
    <p:sldId id="362" r:id="rId23"/>
    <p:sldId id="332" r:id="rId24"/>
    <p:sldId id="333" r:id="rId25"/>
    <p:sldId id="359" r:id="rId26"/>
    <p:sldId id="552" r:id="rId27"/>
    <p:sldId id="551" r:id="rId28"/>
    <p:sldId id="553" r:id="rId29"/>
    <p:sldId id="55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12F008-25D9-1FCE-FC0E-F86C148DDC18}" name="Terry Long" initials="TL" userId="S::terry.long_sped-data.com#ext#@sriit.onmicrosoft.com::7ec6d717-8f35-40f9-960b-6cfe4cda664b" providerId="AD"/>
  <p188:author id="{54899419-AE08-F343-1CD0-0C066AE0D1C5}" name="Grace Kelley" initials="GK" userId="Grace Kelley" providerId="None"/>
  <p188:author id="{78CF0926-4D45-6991-AD57-9B8A6022C261}" name="Cindy Weigel" initials="CW" userId="Cindy Weigel" providerId="None"/>
  <p188:author id="{C2284C36-5784-7533-9944-87B97D72EDC9}" name="Ann Kinney" initials="AK" userId="S::aek_parentnetworkwny.org#ext#@sriit.onmicrosoft.com::91284344-975f-4cd7-8793-2a6d5aa3835e" providerId="AD"/>
  <p188:author id="{C2ECF064-7AA1-4451-E7EB-8F5F43E7E14E}" name="Susan Barlow" initials="SB" userId="S::srb_parentnetworkwny.org#ext#@sriit.onmicrosoft.com::e55f7e32-ef8e-4724-8ba5-fe5401965fba" providerId="AD"/>
  <p188:author id="{2239B079-C163-797C-43E1-A065C0CEF274}" name="Cindy Weigel" initials="CW" userId="S::cindy.weigel@sri.com::32c943cc-43ac-4510-98cd-1d8ebd17952b" providerId="AD"/>
  <p188:author id="{B8287BCD-A720-E785-9DFA-84977183171C}" name="ruth.littlefield@nasdse.org" initials="ru" userId="S::ruth.littlefield_nasdse.org#ext#@sriit.onmicrosoft.com::a0949163-4f67-46ed-84c1-f228f897e3b7" providerId="AD"/>
  <p188:author id="{449765D0-9FD2-4D4C-30CE-422E0D809504}" name="Michelle Lewis" initials="ML" userId="S::mlewis_picnh.org#ext#@sriit.onmicrosoft.com::1dd397f5-0341-4cab-9b59-82026de793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58B2A6-D90C-4316-A855-9E60BD6A19F5}" v="3" dt="2022-09-28T06:46:15.076"/>
    <p1510:client id="{E9B4B38B-FE97-42E2-A1FF-0CBC38476E6F}" v="104" dt="2022-09-28T15:49:35.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70" d="100"/>
          <a:sy n="70" d="100"/>
        </p:scale>
        <p:origin x="60" y="450"/>
      </p:cViewPr>
      <p:guideLst/>
    </p:cSldViewPr>
  </p:slideViewPr>
  <p:outlineViewPr>
    <p:cViewPr>
      <p:scale>
        <a:sx n="33" d="100"/>
        <a:sy n="33" d="100"/>
      </p:scale>
      <p:origin x="0" y="-68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Jones" userId="eee357d1-15dd-4a73-981c-b7041387288c" providerId="ADAL" clId="{E9B4B38B-FE97-42E2-A1FF-0CBC38476E6F}"/>
    <pc:docChg chg="modSld">
      <pc:chgData name="Roxanne Jones" userId="eee357d1-15dd-4a73-981c-b7041387288c" providerId="ADAL" clId="{E9B4B38B-FE97-42E2-A1FF-0CBC38476E6F}" dt="2022-09-28T15:49:35.304" v="584" actId="1076"/>
      <pc:docMkLst>
        <pc:docMk/>
      </pc:docMkLst>
      <pc:sldChg chg="modSp mod">
        <pc:chgData name="Roxanne Jones" userId="eee357d1-15dd-4a73-981c-b7041387288c" providerId="ADAL" clId="{E9B4B38B-FE97-42E2-A1FF-0CBC38476E6F}" dt="2022-09-28T15:48:07.554" v="483" actId="962"/>
        <pc:sldMkLst>
          <pc:docMk/>
          <pc:sldMk cId="1253756935" sldId="332"/>
        </pc:sldMkLst>
        <pc:picChg chg="mod">
          <ac:chgData name="Roxanne Jones" userId="eee357d1-15dd-4a73-981c-b7041387288c" providerId="ADAL" clId="{E9B4B38B-FE97-42E2-A1FF-0CBC38476E6F}" dt="2022-09-28T15:48:07.554" v="483" actId="962"/>
          <ac:picMkLst>
            <pc:docMk/>
            <pc:sldMk cId="1253756935" sldId="332"/>
            <ac:picMk id="4" creationId="{16EE229D-87D6-0AE8-70F6-FAC9D16C8F32}"/>
          </ac:picMkLst>
        </pc:picChg>
      </pc:sldChg>
      <pc:sldChg chg="modSp mod">
        <pc:chgData name="Roxanne Jones" userId="eee357d1-15dd-4a73-981c-b7041387288c" providerId="ADAL" clId="{E9B4B38B-FE97-42E2-A1FF-0CBC38476E6F}" dt="2022-09-28T15:46:22.885" v="47" actId="962"/>
        <pc:sldMkLst>
          <pc:docMk/>
          <pc:sldMk cId="197129576" sldId="339"/>
        </pc:sldMkLst>
        <pc:picChg chg="mod">
          <ac:chgData name="Roxanne Jones" userId="eee357d1-15dd-4a73-981c-b7041387288c" providerId="ADAL" clId="{E9B4B38B-FE97-42E2-A1FF-0CBC38476E6F}" dt="2022-09-28T15:46:12.851" v="33" actId="962"/>
          <ac:picMkLst>
            <pc:docMk/>
            <pc:sldMk cId="197129576" sldId="339"/>
            <ac:picMk id="4" creationId="{E0EE4EC5-B819-9011-75D7-BCDCF33C542E}"/>
          </ac:picMkLst>
        </pc:picChg>
        <pc:picChg chg="mod">
          <ac:chgData name="Roxanne Jones" userId="eee357d1-15dd-4a73-981c-b7041387288c" providerId="ADAL" clId="{E9B4B38B-FE97-42E2-A1FF-0CBC38476E6F}" dt="2022-09-28T15:46:17.284" v="35" actId="962"/>
          <ac:picMkLst>
            <pc:docMk/>
            <pc:sldMk cId="197129576" sldId="339"/>
            <ac:picMk id="5" creationId="{9BE08417-2281-DDBC-B96D-1E6510066034}"/>
          </ac:picMkLst>
        </pc:picChg>
        <pc:picChg chg="mod">
          <ac:chgData name="Roxanne Jones" userId="eee357d1-15dd-4a73-981c-b7041387288c" providerId="ADAL" clId="{E9B4B38B-FE97-42E2-A1FF-0CBC38476E6F}" dt="2022-09-28T15:46:22.885" v="47" actId="962"/>
          <ac:picMkLst>
            <pc:docMk/>
            <pc:sldMk cId="197129576" sldId="339"/>
            <ac:picMk id="6" creationId="{B3872AED-209A-38F6-D7FB-C62B1B7272DA}"/>
          </ac:picMkLst>
        </pc:picChg>
      </pc:sldChg>
      <pc:sldChg chg="modSp mod">
        <pc:chgData name="Roxanne Jones" userId="eee357d1-15dd-4a73-981c-b7041387288c" providerId="ADAL" clId="{E9B4B38B-FE97-42E2-A1FF-0CBC38476E6F}" dt="2022-09-28T15:47:06.629" v="53" actId="962"/>
        <pc:sldMkLst>
          <pc:docMk/>
          <pc:sldMk cId="2212049685" sldId="362"/>
        </pc:sldMkLst>
        <pc:picChg chg="mod">
          <ac:chgData name="Roxanne Jones" userId="eee357d1-15dd-4a73-981c-b7041387288c" providerId="ADAL" clId="{E9B4B38B-FE97-42E2-A1FF-0CBC38476E6F}" dt="2022-09-28T15:47:06.629" v="53" actId="962"/>
          <ac:picMkLst>
            <pc:docMk/>
            <pc:sldMk cId="2212049685" sldId="362"/>
            <ac:picMk id="9" creationId="{E8806DFD-ACC8-B17E-6C7A-13E320EF8384}"/>
          </ac:picMkLst>
        </pc:picChg>
      </pc:sldChg>
      <pc:sldChg chg="addSp modSp">
        <pc:chgData name="Roxanne Jones" userId="eee357d1-15dd-4a73-981c-b7041387288c" providerId="ADAL" clId="{E9B4B38B-FE97-42E2-A1FF-0CBC38476E6F}" dt="2022-09-28T15:49:35.304" v="584" actId="1076"/>
        <pc:sldMkLst>
          <pc:docMk/>
          <pc:sldMk cId="4242238298" sldId="456"/>
        </pc:sldMkLst>
        <pc:spChg chg="add mod">
          <ac:chgData name="Roxanne Jones" userId="eee357d1-15dd-4a73-981c-b7041387288c" providerId="ADAL" clId="{E9B4B38B-FE97-42E2-A1FF-0CBC38476E6F}" dt="2022-09-28T15:49:35.304" v="584" actId="1076"/>
          <ac:spMkLst>
            <pc:docMk/>
            <pc:sldMk cId="4242238298" sldId="456"/>
            <ac:spMk id="2" creationId="{7515D841-8DE8-6CCF-0DDF-C3092D5585A4}"/>
          </ac:spMkLst>
        </pc:spChg>
        <pc:graphicFrameChg chg="mod">
          <ac:chgData name="Roxanne Jones" userId="eee357d1-15dd-4a73-981c-b7041387288c" providerId="ADAL" clId="{E9B4B38B-FE97-42E2-A1FF-0CBC38476E6F}" dt="2022-09-28T15:48:53.173" v="561" actId="962"/>
          <ac:graphicFrameMkLst>
            <pc:docMk/>
            <pc:sldMk cId="4242238298" sldId="456"/>
            <ac:graphicFrameMk id="7" creationId="{FF6172AD-7321-4ED4-8B00-12DE95B7B902}"/>
          </ac:graphicFrameMkLst>
        </pc:graphicFrameChg>
      </pc:sldChg>
    </pc:docChg>
  </pc:docChgLst>
  <pc:docChgLst>
    <pc:chgData name="Roxanne Jones" userId="eee357d1-15dd-4a73-981c-b7041387288c" providerId="ADAL" clId="{D82536B6-B60F-44F2-99E6-63266EB0D04D}"/>
    <pc:docChg chg="modSld">
      <pc:chgData name="Roxanne Jones" userId="eee357d1-15dd-4a73-981c-b7041387288c" providerId="ADAL" clId="{D82536B6-B60F-44F2-99E6-63266EB0D04D}" dt="2022-09-26T15:33:40.819" v="58" actId="1076"/>
      <pc:docMkLst>
        <pc:docMk/>
      </pc:docMkLst>
      <pc:sldChg chg="modSp">
        <pc:chgData name="Roxanne Jones" userId="eee357d1-15dd-4a73-981c-b7041387288c" providerId="ADAL" clId="{D82536B6-B60F-44F2-99E6-63266EB0D04D}" dt="2022-09-26T15:33:40.819" v="58" actId="1076"/>
        <pc:sldMkLst>
          <pc:docMk/>
          <pc:sldMk cId="1253756935" sldId="332"/>
        </pc:sldMkLst>
        <pc:spChg chg="mod">
          <ac:chgData name="Roxanne Jones" userId="eee357d1-15dd-4a73-981c-b7041387288c" providerId="ADAL" clId="{D82536B6-B60F-44F2-99E6-63266EB0D04D}" dt="2022-09-26T15:20:50.286" v="31" actId="255"/>
          <ac:spMkLst>
            <pc:docMk/>
            <pc:sldMk cId="1253756935" sldId="332"/>
            <ac:spMk id="2" creationId="{D508CE41-E7E0-2E4E-B02F-223C4BFA485A}"/>
          </ac:spMkLst>
        </pc:spChg>
        <pc:spChg chg="mod">
          <ac:chgData name="Roxanne Jones" userId="eee357d1-15dd-4a73-981c-b7041387288c" providerId="ADAL" clId="{D82536B6-B60F-44F2-99E6-63266EB0D04D}" dt="2022-09-26T15:20:55.200" v="33" actId="20577"/>
          <ac:spMkLst>
            <pc:docMk/>
            <pc:sldMk cId="1253756935" sldId="332"/>
            <ac:spMk id="3" creationId="{CC72BBE5-1980-6845-9E68-C274E9D90E06}"/>
          </ac:spMkLst>
        </pc:spChg>
        <pc:picChg chg="mod">
          <ac:chgData name="Roxanne Jones" userId="eee357d1-15dd-4a73-981c-b7041387288c" providerId="ADAL" clId="{D82536B6-B60F-44F2-99E6-63266EB0D04D}" dt="2022-09-26T15:33:40.819" v="58" actId="1076"/>
          <ac:picMkLst>
            <pc:docMk/>
            <pc:sldMk cId="1253756935" sldId="332"/>
            <ac:picMk id="4" creationId="{16EE229D-87D6-0AE8-70F6-FAC9D16C8F32}"/>
          </ac:picMkLst>
        </pc:picChg>
      </pc:sldChg>
      <pc:sldChg chg="modSp delCm">
        <pc:chgData name="Roxanne Jones" userId="eee357d1-15dd-4a73-981c-b7041387288c" providerId="ADAL" clId="{D82536B6-B60F-44F2-99E6-63266EB0D04D}" dt="2022-09-26T15:24:21.004" v="52"/>
        <pc:sldMkLst>
          <pc:docMk/>
          <pc:sldMk cId="3557552549" sldId="334"/>
        </pc:sldMkLst>
        <pc:spChg chg="mod">
          <ac:chgData name="Roxanne Jones" userId="eee357d1-15dd-4a73-981c-b7041387288c" providerId="ADAL" clId="{D82536B6-B60F-44F2-99E6-63266EB0D04D}" dt="2022-09-26T15:19:50.235" v="23" actId="20577"/>
          <ac:spMkLst>
            <pc:docMk/>
            <pc:sldMk cId="3557552549" sldId="334"/>
            <ac:spMk id="3" creationId="{CC72BBE5-1980-6845-9E68-C274E9D90E06}"/>
          </ac:spMkLst>
        </pc:spChg>
      </pc:sldChg>
      <pc:sldChg chg="delSp modSp">
        <pc:chgData name="Roxanne Jones" userId="eee357d1-15dd-4a73-981c-b7041387288c" providerId="ADAL" clId="{D82536B6-B60F-44F2-99E6-63266EB0D04D}" dt="2022-09-26T15:19:42.883" v="21" actId="478"/>
        <pc:sldMkLst>
          <pc:docMk/>
          <pc:sldMk cId="197129576" sldId="339"/>
        </pc:sldMkLst>
        <pc:spChg chg="del mod">
          <ac:chgData name="Roxanne Jones" userId="eee357d1-15dd-4a73-981c-b7041387288c" providerId="ADAL" clId="{D82536B6-B60F-44F2-99E6-63266EB0D04D}" dt="2022-09-26T15:19:42.883" v="21" actId="478"/>
          <ac:spMkLst>
            <pc:docMk/>
            <pc:sldMk cId="197129576" sldId="339"/>
            <ac:spMk id="3" creationId="{CC72BBE5-1980-6845-9E68-C274E9D90E06}"/>
          </ac:spMkLst>
        </pc:spChg>
      </pc:sldChg>
      <pc:sldChg chg="delSp modSp">
        <pc:chgData name="Roxanne Jones" userId="eee357d1-15dd-4a73-981c-b7041387288c" providerId="ADAL" clId="{D82536B6-B60F-44F2-99E6-63266EB0D04D}" dt="2022-09-26T15:22:41.066" v="45" actId="478"/>
        <pc:sldMkLst>
          <pc:docMk/>
          <pc:sldMk cId="616654060" sldId="357"/>
        </pc:sldMkLst>
        <pc:spChg chg="del">
          <ac:chgData name="Roxanne Jones" userId="eee357d1-15dd-4a73-981c-b7041387288c" providerId="ADAL" clId="{D82536B6-B60F-44F2-99E6-63266EB0D04D}" dt="2022-09-26T15:22:41.066" v="45" actId="478"/>
          <ac:spMkLst>
            <pc:docMk/>
            <pc:sldMk cId="616654060" sldId="357"/>
            <ac:spMk id="5" creationId="{A5DFBCD2-8FCE-A049-A1EB-C8F7F5B3C29F}"/>
          </ac:spMkLst>
        </pc:spChg>
        <pc:picChg chg="mod">
          <ac:chgData name="Roxanne Jones" userId="eee357d1-15dd-4a73-981c-b7041387288c" providerId="ADAL" clId="{D82536B6-B60F-44F2-99E6-63266EB0D04D}" dt="2022-09-26T15:22:35.435" v="44"/>
          <ac:picMkLst>
            <pc:docMk/>
            <pc:sldMk cId="616654060" sldId="357"/>
            <ac:picMk id="14" creationId="{CD11E601-3F7B-4343-8069-8F7DBEB137C9}"/>
          </ac:picMkLst>
        </pc:picChg>
      </pc:sldChg>
      <pc:sldChg chg="modSp delCm">
        <pc:chgData name="Roxanne Jones" userId="eee357d1-15dd-4a73-981c-b7041387288c" providerId="ADAL" clId="{D82536B6-B60F-44F2-99E6-63266EB0D04D}" dt="2022-09-26T15:21:06.873" v="40"/>
        <pc:sldMkLst>
          <pc:docMk/>
          <pc:sldMk cId="1697888939" sldId="359"/>
        </pc:sldMkLst>
        <pc:spChg chg="mod">
          <ac:chgData name="Roxanne Jones" userId="eee357d1-15dd-4a73-981c-b7041387288c" providerId="ADAL" clId="{D82536B6-B60F-44F2-99E6-63266EB0D04D}" dt="2022-09-26T15:21:02.153" v="39" actId="20577"/>
          <ac:spMkLst>
            <pc:docMk/>
            <pc:sldMk cId="1697888939" sldId="359"/>
            <ac:spMk id="3" creationId="{730C613A-8C92-2BC4-33C7-4BEDBE1BFCC9}"/>
          </ac:spMkLst>
        </pc:spChg>
      </pc:sldChg>
      <pc:sldChg chg="delCm">
        <pc:chgData name="Roxanne Jones" userId="eee357d1-15dd-4a73-981c-b7041387288c" providerId="ADAL" clId="{D82536B6-B60F-44F2-99E6-63266EB0D04D}" dt="2022-09-26T15:23:07.522" v="46"/>
        <pc:sldMkLst>
          <pc:docMk/>
          <pc:sldMk cId="2409500490" sldId="441"/>
        </pc:sldMkLst>
      </pc:sldChg>
      <pc:sldChg chg="delCm">
        <pc:chgData name="Roxanne Jones" userId="eee357d1-15dd-4a73-981c-b7041387288c" providerId="ADAL" clId="{D82536B6-B60F-44F2-99E6-63266EB0D04D}" dt="2022-09-26T15:24:27.224" v="53"/>
        <pc:sldMkLst>
          <pc:docMk/>
          <pc:sldMk cId="1953719097" sldId="447"/>
        </pc:sldMkLst>
      </pc:sldChg>
      <pc:sldChg chg="delSp modSp">
        <pc:chgData name="Roxanne Jones" userId="eee357d1-15dd-4a73-981c-b7041387288c" providerId="ADAL" clId="{D82536B6-B60F-44F2-99E6-63266EB0D04D}" dt="2022-09-26T15:24:50.924" v="54" actId="478"/>
        <pc:sldMkLst>
          <pc:docMk/>
          <pc:sldMk cId="4242238298" sldId="456"/>
        </pc:sldMkLst>
        <pc:spChg chg="del">
          <ac:chgData name="Roxanne Jones" userId="eee357d1-15dd-4a73-981c-b7041387288c" providerId="ADAL" clId="{D82536B6-B60F-44F2-99E6-63266EB0D04D}" dt="2022-09-26T15:24:50.924" v="54" actId="478"/>
          <ac:spMkLst>
            <pc:docMk/>
            <pc:sldMk cId="4242238298" sldId="456"/>
            <ac:spMk id="4" creationId="{A6355A54-4D64-404D-B392-88D5CCCC90F4}"/>
          </ac:spMkLst>
        </pc:spChg>
        <pc:spChg chg="mod">
          <ac:chgData name="Roxanne Jones" userId="eee357d1-15dd-4a73-981c-b7041387288c" providerId="ADAL" clId="{D82536B6-B60F-44F2-99E6-63266EB0D04D}" dt="2022-09-26T15:19:57.017" v="24" actId="6549"/>
          <ac:spMkLst>
            <pc:docMk/>
            <pc:sldMk cId="4242238298" sldId="456"/>
            <ac:spMk id="6" creationId="{92B5846C-A9F0-4DAE-83C7-DA19F9F13D4A}"/>
          </ac:spMkLst>
        </pc:spChg>
      </pc:sldChg>
      <pc:sldChg chg="modSp">
        <pc:chgData name="Roxanne Jones" userId="eee357d1-15dd-4a73-981c-b7041387288c" providerId="ADAL" clId="{D82536B6-B60F-44F2-99E6-63266EB0D04D}" dt="2022-09-26T15:26:28.638" v="56" actId="20577"/>
        <pc:sldMkLst>
          <pc:docMk/>
          <pc:sldMk cId="2939976163" sldId="506"/>
        </pc:sldMkLst>
        <pc:spChg chg="mod">
          <ac:chgData name="Roxanne Jones" userId="eee357d1-15dd-4a73-981c-b7041387288c" providerId="ADAL" clId="{D82536B6-B60F-44F2-99E6-63266EB0D04D}" dt="2022-09-26T15:26:28.638" v="56" actId="20577"/>
          <ac:spMkLst>
            <pc:docMk/>
            <pc:sldMk cId="2939976163" sldId="506"/>
            <ac:spMk id="3" creationId="{CC72BBE5-1980-6845-9E68-C274E9D90E06}"/>
          </ac:spMkLst>
        </pc:spChg>
      </pc:sldChg>
      <pc:sldChg chg="modSp">
        <pc:chgData name="Roxanne Jones" userId="eee357d1-15dd-4a73-981c-b7041387288c" providerId="ADAL" clId="{D82536B6-B60F-44F2-99E6-63266EB0D04D}" dt="2022-09-26T15:19:13.293" v="1" actId="20577"/>
        <pc:sldMkLst>
          <pc:docMk/>
          <pc:sldMk cId="2513524097" sldId="512"/>
        </pc:sldMkLst>
        <pc:spChg chg="mod">
          <ac:chgData name="Roxanne Jones" userId="eee357d1-15dd-4a73-981c-b7041387288c" providerId="ADAL" clId="{D82536B6-B60F-44F2-99E6-63266EB0D04D}" dt="2022-09-26T15:19:13.293" v="1" actId="20577"/>
          <ac:spMkLst>
            <pc:docMk/>
            <pc:sldMk cId="2513524097" sldId="512"/>
            <ac:spMk id="3" creationId="{50853E4B-D253-B288-572F-5772A78517D5}"/>
          </ac:spMkLst>
        </pc:spChg>
      </pc:sldChg>
      <pc:sldChg chg="modSp">
        <pc:chgData name="Roxanne Jones" userId="eee357d1-15dd-4a73-981c-b7041387288c" providerId="ADAL" clId="{D82536B6-B60F-44F2-99E6-63266EB0D04D}" dt="2022-09-26T15:23:32.797" v="50"/>
        <pc:sldMkLst>
          <pc:docMk/>
          <pc:sldMk cId="776528888" sldId="513"/>
        </pc:sldMkLst>
        <pc:spChg chg="mod">
          <ac:chgData name="Roxanne Jones" userId="eee357d1-15dd-4a73-981c-b7041387288c" providerId="ADAL" clId="{D82536B6-B60F-44F2-99E6-63266EB0D04D}" dt="2022-09-26T15:23:23.366" v="49" actId="6549"/>
          <ac:spMkLst>
            <pc:docMk/>
            <pc:sldMk cId="776528888" sldId="513"/>
            <ac:spMk id="2" creationId="{D508CE41-E7E0-2E4E-B02F-223C4BFA485A}"/>
          </ac:spMkLst>
        </pc:spChg>
        <pc:spChg chg="mod">
          <ac:chgData name="Roxanne Jones" userId="eee357d1-15dd-4a73-981c-b7041387288c" providerId="ADAL" clId="{D82536B6-B60F-44F2-99E6-63266EB0D04D}" dt="2022-09-26T15:23:32.797" v="50"/>
          <ac:spMkLst>
            <pc:docMk/>
            <pc:sldMk cId="776528888" sldId="513"/>
            <ac:spMk id="3" creationId="{CC72BBE5-1980-6845-9E68-C274E9D90E06}"/>
          </ac:spMkLst>
        </pc:spChg>
      </pc:sldChg>
      <pc:sldChg chg="delSp modSp">
        <pc:chgData name="Roxanne Jones" userId="eee357d1-15dd-4a73-981c-b7041387288c" providerId="ADAL" clId="{D82536B6-B60F-44F2-99E6-63266EB0D04D}" dt="2022-09-26T15:29:44.972" v="57"/>
        <pc:sldMkLst>
          <pc:docMk/>
          <pc:sldMk cId="2848662175" sldId="541"/>
        </pc:sldMkLst>
        <pc:spChg chg="del mod">
          <ac:chgData name="Roxanne Jones" userId="eee357d1-15dd-4a73-981c-b7041387288c" providerId="ADAL" clId="{D82536B6-B60F-44F2-99E6-63266EB0D04D}" dt="2022-09-26T15:23:45.386" v="51" actId="478"/>
          <ac:spMkLst>
            <pc:docMk/>
            <pc:sldMk cId="2848662175" sldId="541"/>
            <ac:spMk id="3" creationId="{FAEC823F-1F0C-7473-E719-2E9C1595F130}"/>
          </ac:spMkLst>
        </pc:spChg>
        <pc:graphicFrameChg chg="mod">
          <ac:chgData name="Roxanne Jones" userId="eee357d1-15dd-4a73-981c-b7041387288c" providerId="ADAL" clId="{D82536B6-B60F-44F2-99E6-63266EB0D04D}" dt="2022-09-26T15:29:44.972" v="57"/>
          <ac:graphicFrameMkLst>
            <pc:docMk/>
            <pc:sldMk cId="2848662175" sldId="541"/>
            <ac:graphicFrameMk id="5" creationId="{30B5508E-54B9-CC12-1879-EFCA25E945AE}"/>
          </ac:graphicFrameMkLst>
        </pc:graphicFrameChg>
      </pc:sldChg>
      <pc:sldChg chg="modSp">
        <pc:chgData name="Roxanne Jones" userId="eee357d1-15dd-4a73-981c-b7041387288c" providerId="ADAL" clId="{D82536B6-B60F-44F2-99E6-63266EB0D04D}" dt="2022-09-26T15:21:17.530" v="42" actId="20577"/>
        <pc:sldMkLst>
          <pc:docMk/>
          <pc:sldMk cId="2010896430" sldId="551"/>
        </pc:sldMkLst>
        <pc:spChg chg="mod">
          <ac:chgData name="Roxanne Jones" userId="eee357d1-15dd-4a73-981c-b7041387288c" providerId="ADAL" clId="{D82536B6-B60F-44F2-99E6-63266EB0D04D}" dt="2022-09-26T15:21:17.530" v="42" actId="20577"/>
          <ac:spMkLst>
            <pc:docMk/>
            <pc:sldMk cId="2010896430" sldId="551"/>
            <ac:spMk id="2" creationId="{E234F1CB-CE4B-0019-5D3B-F682AECEE819}"/>
          </ac:spMkLst>
        </pc:spChg>
      </pc:sldChg>
      <pc:sldChg chg="modSp">
        <pc:chgData name="Roxanne Jones" userId="eee357d1-15dd-4a73-981c-b7041387288c" providerId="ADAL" clId="{D82536B6-B60F-44F2-99E6-63266EB0D04D}" dt="2022-09-26T15:25:39.942" v="55"/>
        <pc:sldMkLst>
          <pc:docMk/>
          <pc:sldMk cId="379250164" sldId="552"/>
        </pc:sldMkLst>
        <pc:spChg chg="mod">
          <ac:chgData name="Roxanne Jones" userId="eee357d1-15dd-4a73-981c-b7041387288c" providerId="ADAL" clId="{D82536B6-B60F-44F2-99E6-63266EB0D04D}" dt="2022-09-26T15:25:39.942" v="55"/>
          <ac:spMkLst>
            <pc:docMk/>
            <pc:sldMk cId="379250164" sldId="552"/>
            <ac:spMk id="13" creationId="{FABD3613-3525-7245-AFC9-DB4E44E44E37}"/>
          </ac:spMkLst>
        </pc:spChg>
      </pc:sldChg>
    </pc:docChg>
  </pc:docChgLst>
  <pc:docChgLst>
    <pc:chgData name="Ciearra Norwood-Williams" userId="61a26a7c-c72a-49f4-822c-e42405c6e5ec" providerId="ADAL" clId="{9E58B2A6-D90C-4316-A855-9E60BD6A19F5}"/>
    <pc:docChg chg="modSld">
      <pc:chgData name="Ciearra Norwood-Williams" userId="61a26a7c-c72a-49f4-822c-e42405c6e5ec" providerId="ADAL" clId="{9E58B2A6-D90C-4316-A855-9E60BD6A19F5}" dt="2022-09-28T06:45:07.073" v="2198" actId="962"/>
      <pc:docMkLst>
        <pc:docMk/>
      </pc:docMkLst>
      <pc:sldChg chg="modSp mod">
        <pc:chgData name="Ciearra Norwood-Williams" userId="61a26a7c-c72a-49f4-822c-e42405c6e5ec" providerId="ADAL" clId="{9E58B2A6-D90C-4316-A855-9E60BD6A19F5}" dt="2022-09-28T06:40:07.513" v="1423" actId="962"/>
        <pc:sldMkLst>
          <pc:docMk/>
          <pc:sldMk cId="88022513" sldId="314"/>
        </pc:sldMkLst>
        <pc:spChg chg="mod">
          <ac:chgData name="Ciearra Norwood-Williams" userId="61a26a7c-c72a-49f4-822c-e42405c6e5ec" providerId="ADAL" clId="{9E58B2A6-D90C-4316-A855-9E60BD6A19F5}" dt="2022-09-28T06:40:07.513" v="1423" actId="962"/>
          <ac:spMkLst>
            <pc:docMk/>
            <pc:sldMk cId="88022513" sldId="314"/>
            <ac:spMk id="3" creationId="{D8B90F00-2650-4FCD-B4D6-258CCC91E5AE}"/>
          </ac:spMkLst>
        </pc:spChg>
        <pc:picChg chg="mod">
          <ac:chgData name="Ciearra Norwood-Williams" userId="61a26a7c-c72a-49f4-822c-e42405c6e5ec" providerId="ADAL" clId="{9E58B2A6-D90C-4316-A855-9E60BD6A19F5}" dt="2022-09-28T06:39:40.777" v="1357" actId="1076"/>
          <ac:picMkLst>
            <pc:docMk/>
            <pc:sldMk cId="88022513" sldId="314"/>
            <ac:picMk id="5" creationId="{2CA03190-BA45-47A9-9464-D4B273875BCF}"/>
          </ac:picMkLst>
        </pc:picChg>
      </pc:sldChg>
      <pc:sldChg chg="modSp mod">
        <pc:chgData name="Ciearra Norwood-Williams" userId="61a26a7c-c72a-49f4-822c-e42405c6e5ec" providerId="ADAL" clId="{9E58B2A6-D90C-4316-A855-9E60BD6A19F5}" dt="2022-09-28T06:40:40.087" v="1477" actId="962"/>
        <pc:sldMkLst>
          <pc:docMk/>
          <pc:sldMk cId="186959270" sldId="323"/>
        </pc:sldMkLst>
        <pc:spChg chg="mod">
          <ac:chgData name="Ciearra Norwood-Williams" userId="61a26a7c-c72a-49f4-822c-e42405c6e5ec" providerId="ADAL" clId="{9E58B2A6-D90C-4316-A855-9E60BD6A19F5}" dt="2022-09-28T06:40:40.087" v="1477" actId="962"/>
          <ac:spMkLst>
            <pc:docMk/>
            <pc:sldMk cId="186959270" sldId="323"/>
            <ac:spMk id="4" creationId="{E972E182-7355-44A4-824B-F7F305361D44}"/>
          </ac:spMkLst>
        </pc:spChg>
      </pc:sldChg>
      <pc:sldChg chg="modSp mod">
        <pc:chgData name="Ciearra Norwood-Williams" userId="61a26a7c-c72a-49f4-822c-e42405c6e5ec" providerId="ADAL" clId="{9E58B2A6-D90C-4316-A855-9E60BD6A19F5}" dt="2022-09-28T06:37:17.265" v="1024" actId="962"/>
        <pc:sldMkLst>
          <pc:docMk/>
          <pc:sldMk cId="3557552549" sldId="334"/>
        </pc:sldMkLst>
        <pc:picChg chg="mod">
          <ac:chgData name="Ciearra Norwood-Williams" userId="61a26a7c-c72a-49f4-822c-e42405c6e5ec" providerId="ADAL" clId="{9E58B2A6-D90C-4316-A855-9E60BD6A19F5}" dt="2022-09-28T06:37:17.265" v="1024" actId="962"/>
          <ac:picMkLst>
            <pc:docMk/>
            <pc:sldMk cId="3557552549" sldId="334"/>
            <ac:picMk id="4" creationId="{1559452C-3A3F-80DA-EC4B-6EF7282CF0C9}"/>
          </ac:picMkLst>
        </pc:picChg>
      </pc:sldChg>
      <pc:sldChg chg="modSp mod">
        <pc:chgData name="Ciearra Norwood-Williams" userId="61a26a7c-c72a-49f4-822c-e42405c6e5ec" providerId="ADAL" clId="{9E58B2A6-D90C-4316-A855-9E60BD6A19F5}" dt="2022-09-28T06:36:26.436" v="904" actId="962"/>
        <pc:sldMkLst>
          <pc:docMk/>
          <pc:sldMk cId="2051794215" sldId="335"/>
        </pc:sldMkLst>
        <pc:picChg chg="mod">
          <ac:chgData name="Ciearra Norwood-Williams" userId="61a26a7c-c72a-49f4-822c-e42405c6e5ec" providerId="ADAL" clId="{9E58B2A6-D90C-4316-A855-9E60BD6A19F5}" dt="2022-09-28T06:36:26.436" v="904" actId="962"/>
          <ac:picMkLst>
            <pc:docMk/>
            <pc:sldMk cId="2051794215" sldId="335"/>
            <ac:picMk id="4" creationId="{53D8DD64-9861-7101-D087-E4495370A881}"/>
          </ac:picMkLst>
        </pc:picChg>
      </pc:sldChg>
      <pc:sldChg chg="modSp mod">
        <pc:chgData name="Ciearra Norwood-Williams" userId="61a26a7c-c72a-49f4-822c-e42405c6e5ec" providerId="ADAL" clId="{9E58B2A6-D90C-4316-A855-9E60BD6A19F5}" dt="2022-09-28T06:37:08.784" v="1018" actId="962"/>
        <pc:sldMkLst>
          <pc:docMk/>
          <pc:sldMk cId="197129576" sldId="339"/>
        </pc:sldMkLst>
        <pc:picChg chg="mod">
          <ac:chgData name="Ciearra Norwood-Williams" userId="61a26a7c-c72a-49f4-822c-e42405c6e5ec" providerId="ADAL" clId="{9E58B2A6-D90C-4316-A855-9E60BD6A19F5}" dt="2022-09-28T06:36:47.151" v="954" actId="962"/>
          <ac:picMkLst>
            <pc:docMk/>
            <pc:sldMk cId="197129576" sldId="339"/>
            <ac:picMk id="4" creationId="{E0EE4EC5-B819-9011-75D7-BCDCF33C542E}"/>
          </ac:picMkLst>
        </pc:picChg>
        <pc:picChg chg="mod">
          <ac:chgData name="Ciearra Norwood-Williams" userId="61a26a7c-c72a-49f4-822c-e42405c6e5ec" providerId="ADAL" clId="{9E58B2A6-D90C-4316-A855-9E60BD6A19F5}" dt="2022-09-28T06:36:59.082" v="984" actId="962"/>
          <ac:picMkLst>
            <pc:docMk/>
            <pc:sldMk cId="197129576" sldId="339"/>
            <ac:picMk id="5" creationId="{9BE08417-2281-DDBC-B96D-1E6510066034}"/>
          </ac:picMkLst>
        </pc:picChg>
        <pc:picChg chg="mod">
          <ac:chgData name="Ciearra Norwood-Williams" userId="61a26a7c-c72a-49f4-822c-e42405c6e5ec" providerId="ADAL" clId="{9E58B2A6-D90C-4316-A855-9E60BD6A19F5}" dt="2022-09-28T06:37:08.784" v="1018" actId="962"/>
          <ac:picMkLst>
            <pc:docMk/>
            <pc:sldMk cId="197129576" sldId="339"/>
            <ac:picMk id="6" creationId="{B3872AED-209A-38F6-D7FB-C62B1B7272DA}"/>
          </ac:picMkLst>
        </pc:picChg>
      </pc:sldChg>
      <pc:sldChg chg="modSp mod">
        <pc:chgData name="Ciearra Norwood-Williams" userId="61a26a7c-c72a-49f4-822c-e42405c6e5ec" providerId="ADAL" clId="{9E58B2A6-D90C-4316-A855-9E60BD6A19F5}" dt="2022-09-28T06:31:01.249" v="7" actId="962"/>
        <pc:sldMkLst>
          <pc:docMk/>
          <pc:sldMk cId="616654060" sldId="357"/>
        </pc:sldMkLst>
        <pc:picChg chg="mod">
          <ac:chgData name="Ciearra Norwood-Williams" userId="61a26a7c-c72a-49f4-822c-e42405c6e5ec" providerId="ADAL" clId="{9E58B2A6-D90C-4316-A855-9E60BD6A19F5}" dt="2022-09-28T06:31:01.249" v="7" actId="962"/>
          <ac:picMkLst>
            <pc:docMk/>
            <pc:sldMk cId="616654060" sldId="357"/>
            <ac:picMk id="14" creationId="{CD11E601-3F7B-4343-8069-8F7DBEB137C9}"/>
          </ac:picMkLst>
        </pc:picChg>
      </pc:sldChg>
      <pc:sldChg chg="modSp mod">
        <pc:chgData name="Ciearra Norwood-Williams" userId="61a26a7c-c72a-49f4-822c-e42405c6e5ec" providerId="ADAL" clId="{9E58B2A6-D90C-4316-A855-9E60BD6A19F5}" dt="2022-09-28T06:41:55.382" v="1583" actId="962"/>
        <pc:sldMkLst>
          <pc:docMk/>
          <pc:sldMk cId="1697888939" sldId="359"/>
        </pc:sldMkLst>
        <pc:picChg chg="mod">
          <ac:chgData name="Ciearra Norwood-Williams" userId="61a26a7c-c72a-49f4-822c-e42405c6e5ec" providerId="ADAL" clId="{9E58B2A6-D90C-4316-A855-9E60BD6A19F5}" dt="2022-09-28T06:41:55.382" v="1583" actId="962"/>
          <ac:picMkLst>
            <pc:docMk/>
            <pc:sldMk cId="1697888939" sldId="359"/>
            <ac:picMk id="4" creationId="{430258CC-87AB-D5D4-ED6E-3064A5010759}"/>
          </ac:picMkLst>
        </pc:picChg>
      </pc:sldChg>
      <pc:sldChg chg="modSp mod">
        <pc:chgData name="Ciearra Norwood-Williams" userId="61a26a7c-c72a-49f4-822c-e42405c6e5ec" providerId="ADAL" clId="{9E58B2A6-D90C-4316-A855-9E60BD6A19F5}" dt="2022-09-28T06:45:07.073" v="2198" actId="962"/>
        <pc:sldMkLst>
          <pc:docMk/>
          <pc:sldMk cId="2409500490" sldId="441"/>
        </pc:sldMkLst>
        <pc:picChg chg="mod">
          <ac:chgData name="Ciearra Norwood-Williams" userId="61a26a7c-c72a-49f4-822c-e42405c6e5ec" providerId="ADAL" clId="{9E58B2A6-D90C-4316-A855-9E60BD6A19F5}" dt="2022-09-28T06:45:07.073" v="2198" actId="962"/>
          <ac:picMkLst>
            <pc:docMk/>
            <pc:sldMk cId="2409500490" sldId="441"/>
            <ac:picMk id="6" creationId="{5769FAE8-B405-7D3C-6F6D-DC9E996C3745}"/>
          </ac:picMkLst>
        </pc:picChg>
      </pc:sldChg>
      <pc:sldChg chg="modSp mod">
        <pc:chgData name="Ciearra Norwood-Williams" userId="61a26a7c-c72a-49f4-822c-e42405c6e5ec" providerId="ADAL" clId="{9E58B2A6-D90C-4316-A855-9E60BD6A19F5}" dt="2022-09-28T06:38:46.803" v="1260" actId="962"/>
        <pc:sldMkLst>
          <pc:docMk/>
          <pc:sldMk cId="1953719097" sldId="447"/>
        </pc:sldMkLst>
        <pc:picChg chg="mod">
          <ac:chgData name="Ciearra Norwood-Williams" userId="61a26a7c-c72a-49f4-822c-e42405c6e5ec" providerId="ADAL" clId="{9E58B2A6-D90C-4316-A855-9E60BD6A19F5}" dt="2022-09-28T06:38:46.803" v="1260" actId="962"/>
          <ac:picMkLst>
            <pc:docMk/>
            <pc:sldMk cId="1953719097" sldId="447"/>
            <ac:picMk id="3" creationId="{94AF5B63-826F-82DE-D542-A3244F5CA667}"/>
          </ac:picMkLst>
        </pc:picChg>
      </pc:sldChg>
      <pc:sldChg chg="modSp mod">
        <pc:chgData name="Ciearra Norwood-Williams" userId="61a26a7c-c72a-49f4-822c-e42405c6e5ec" providerId="ADAL" clId="{9E58B2A6-D90C-4316-A855-9E60BD6A19F5}" dt="2022-09-28T06:41:33.050" v="1577" actId="962"/>
        <pc:sldMkLst>
          <pc:docMk/>
          <pc:sldMk cId="4242238298" sldId="456"/>
        </pc:sldMkLst>
        <pc:spChg chg="mod">
          <ac:chgData name="Ciearra Norwood-Williams" userId="61a26a7c-c72a-49f4-822c-e42405c6e5ec" providerId="ADAL" clId="{9E58B2A6-D90C-4316-A855-9E60BD6A19F5}" dt="2022-09-28T06:41:33.050" v="1577" actId="962"/>
          <ac:spMkLst>
            <pc:docMk/>
            <pc:sldMk cId="4242238298" sldId="456"/>
            <ac:spMk id="6" creationId="{92B5846C-A9F0-4DAE-83C7-DA19F9F13D4A}"/>
          </ac:spMkLst>
        </pc:spChg>
      </pc:sldChg>
      <pc:sldChg chg="modSp mod">
        <pc:chgData name="Ciearra Norwood-Williams" userId="61a26a7c-c72a-49f4-822c-e42405c6e5ec" providerId="ADAL" clId="{9E58B2A6-D90C-4316-A855-9E60BD6A19F5}" dt="2022-09-28T06:31:09.567" v="11" actId="962"/>
        <pc:sldMkLst>
          <pc:docMk/>
          <pc:sldMk cId="2939976163" sldId="506"/>
        </pc:sldMkLst>
        <pc:picChg chg="mod">
          <ac:chgData name="Ciearra Norwood-Williams" userId="61a26a7c-c72a-49f4-822c-e42405c6e5ec" providerId="ADAL" clId="{9E58B2A6-D90C-4316-A855-9E60BD6A19F5}" dt="2022-09-28T06:31:09.567" v="11" actId="962"/>
          <ac:picMkLst>
            <pc:docMk/>
            <pc:sldMk cId="2939976163" sldId="506"/>
            <ac:picMk id="4" creationId="{D3314D17-2103-1342-7152-A615F3A1A167}"/>
          </ac:picMkLst>
        </pc:picChg>
      </pc:sldChg>
      <pc:sldChg chg="modSp mod">
        <pc:chgData name="Ciearra Norwood-Williams" userId="61a26a7c-c72a-49f4-822c-e42405c6e5ec" providerId="ADAL" clId="{9E58B2A6-D90C-4316-A855-9E60BD6A19F5}" dt="2022-09-28T06:31:30.928" v="23" actId="962"/>
        <pc:sldMkLst>
          <pc:docMk/>
          <pc:sldMk cId="1152940325" sldId="511"/>
        </pc:sldMkLst>
        <pc:picChg chg="mod">
          <ac:chgData name="Ciearra Norwood-Williams" userId="61a26a7c-c72a-49f4-822c-e42405c6e5ec" providerId="ADAL" clId="{9E58B2A6-D90C-4316-A855-9E60BD6A19F5}" dt="2022-09-28T06:31:30.928" v="23" actId="962"/>
          <ac:picMkLst>
            <pc:docMk/>
            <pc:sldMk cId="1152940325" sldId="511"/>
            <ac:picMk id="9" creationId="{C69832CD-D737-2E32-7D51-50BF13A18E7C}"/>
          </ac:picMkLst>
        </pc:picChg>
      </pc:sldChg>
      <pc:sldChg chg="modSp mod">
        <pc:chgData name="Ciearra Norwood-Williams" userId="61a26a7c-c72a-49f4-822c-e42405c6e5ec" providerId="ADAL" clId="{9E58B2A6-D90C-4316-A855-9E60BD6A19F5}" dt="2022-09-28T06:34:50.858" v="712" actId="962"/>
        <pc:sldMkLst>
          <pc:docMk/>
          <pc:sldMk cId="2513524097" sldId="512"/>
        </pc:sldMkLst>
        <pc:picChg chg="mod">
          <ac:chgData name="Ciearra Norwood-Williams" userId="61a26a7c-c72a-49f4-822c-e42405c6e5ec" providerId="ADAL" clId="{9E58B2A6-D90C-4316-A855-9E60BD6A19F5}" dt="2022-09-28T06:34:50.858" v="712" actId="962"/>
          <ac:picMkLst>
            <pc:docMk/>
            <pc:sldMk cId="2513524097" sldId="512"/>
            <ac:picMk id="4" creationId="{749DF203-0260-04AE-C3AE-489D42A3BDA2}"/>
          </ac:picMkLst>
        </pc:picChg>
      </pc:sldChg>
      <pc:sldChg chg="modSp mod">
        <pc:chgData name="Ciearra Norwood-Williams" userId="61a26a7c-c72a-49f4-822c-e42405c6e5ec" providerId="ADAL" clId="{9E58B2A6-D90C-4316-A855-9E60BD6A19F5}" dt="2022-09-28T06:35:35.793" v="778" actId="962"/>
        <pc:sldMkLst>
          <pc:docMk/>
          <pc:sldMk cId="776528888" sldId="513"/>
        </pc:sldMkLst>
        <pc:spChg chg="mod">
          <ac:chgData name="Ciearra Norwood-Williams" userId="61a26a7c-c72a-49f4-822c-e42405c6e5ec" providerId="ADAL" clId="{9E58B2A6-D90C-4316-A855-9E60BD6A19F5}" dt="2022-09-28T06:35:35.793" v="778" actId="962"/>
          <ac:spMkLst>
            <pc:docMk/>
            <pc:sldMk cId="776528888" sldId="513"/>
            <ac:spMk id="4" creationId="{3F1E8950-4586-FE7E-A2FE-EAEC54A5EA40}"/>
          </ac:spMkLst>
        </pc:spChg>
        <pc:spChg chg="mod">
          <ac:chgData name="Ciearra Norwood-Williams" userId="61a26a7c-c72a-49f4-822c-e42405c6e5ec" providerId="ADAL" clId="{9E58B2A6-D90C-4316-A855-9E60BD6A19F5}" dt="2022-09-28T06:35:23.476" v="774" actId="962"/>
          <ac:spMkLst>
            <pc:docMk/>
            <pc:sldMk cId="776528888" sldId="513"/>
            <ac:spMk id="6" creationId="{569AE655-A71A-F62C-9CD7-7809C3F943F0}"/>
          </ac:spMkLst>
        </pc:spChg>
      </pc:sldChg>
      <pc:sldChg chg="modSp mod">
        <pc:chgData name="Ciearra Norwood-Williams" userId="61a26a7c-c72a-49f4-822c-e42405c6e5ec" providerId="ADAL" clId="{9E58B2A6-D90C-4316-A855-9E60BD6A19F5}" dt="2022-09-28T06:36:16.013" v="886" actId="962"/>
        <pc:sldMkLst>
          <pc:docMk/>
          <pc:sldMk cId="2848662175" sldId="541"/>
        </pc:sldMkLst>
        <pc:graphicFrameChg chg="mod">
          <ac:chgData name="Ciearra Norwood-Williams" userId="61a26a7c-c72a-49f4-822c-e42405c6e5ec" providerId="ADAL" clId="{9E58B2A6-D90C-4316-A855-9E60BD6A19F5}" dt="2022-09-28T06:36:16.013" v="886" actId="962"/>
          <ac:graphicFrameMkLst>
            <pc:docMk/>
            <pc:sldMk cId="2848662175" sldId="541"/>
            <ac:graphicFrameMk id="5" creationId="{30B5508E-54B9-CC12-1879-EFCA25E945AE}"/>
          </ac:graphicFrameMkLst>
        </pc:graphicFrameChg>
      </pc:sldChg>
      <pc:sldChg chg="modSp mod">
        <pc:chgData name="Ciearra Norwood-Williams" userId="61a26a7c-c72a-49f4-822c-e42405c6e5ec" providerId="ADAL" clId="{9E58B2A6-D90C-4316-A855-9E60BD6A19F5}" dt="2022-09-28T06:34:22.819" v="698" actId="962"/>
        <pc:sldMkLst>
          <pc:docMk/>
          <pc:sldMk cId="3537090123" sldId="547"/>
        </pc:sldMkLst>
        <pc:picChg chg="mod">
          <ac:chgData name="Ciearra Norwood-Williams" userId="61a26a7c-c72a-49f4-822c-e42405c6e5ec" providerId="ADAL" clId="{9E58B2A6-D90C-4316-A855-9E60BD6A19F5}" dt="2022-09-28T06:34:22.819" v="698" actId="962"/>
          <ac:picMkLst>
            <pc:docMk/>
            <pc:sldMk cId="3537090123" sldId="547"/>
            <ac:picMk id="205" creationId="{CEAD25E8-C149-41E1-B5D7-D41F50DE2549}"/>
          </ac:picMkLst>
        </pc:picChg>
      </pc:sldChg>
      <pc:sldChg chg="modSp mod">
        <pc:chgData name="Ciearra Norwood-Williams" userId="61a26a7c-c72a-49f4-822c-e42405c6e5ec" providerId="ADAL" clId="{9E58B2A6-D90C-4316-A855-9E60BD6A19F5}" dt="2022-09-28T06:42:04.348" v="1590" actId="962"/>
        <pc:sldMkLst>
          <pc:docMk/>
          <pc:sldMk cId="379250164" sldId="552"/>
        </pc:sldMkLst>
        <pc:picChg chg="mod">
          <ac:chgData name="Ciearra Norwood-Williams" userId="61a26a7c-c72a-49f4-822c-e42405c6e5ec" providerId="ADAL" clId="{9E58B2A6-D90C-4316-A855-9E60BD6A19F5}" dt="2022-09-28T06:42:04.348" v="1590" actId="962"/>
          <ac:picMkLst>
            <pc:docMk/>
            <pc:sldMk cId="379250164" sldId="552"/>
            <ac:picMk id="11" creationId="{0B144E7C-F6AA-4937-2EF6-14AD2D0804DF}"/>
          </ac:picMkLst>
        </pc:picChg>
      </pc:sldChg>
      <pc:sldChg chg="modSp mod">
        <pc:chgData name="Ciearra Norwood-Williams" userId="61a26a7c-c72a-49f4-822c-e42405c6e5ec" providerId="ADAL" clId="{9E58B2A6-D90C-4316-A855-9E60BD6A19F5}" dt="2022-09-28T06:42:10.702" v="1596" actId="962"/>
        <pc:sldMkLst>
          <pc:docMk/>
          <pc:sldMk cId="2124110521" sldId="553"/>
        </pc:sldMkLst>
        <pc:picChg chg="mod">
          <ac:chgData name="Ciearra Norwood-Williams" userId="61a26a7c-c72a-49f4-822c-e42405c6e5ec" providerId="ADAL" clId="{9E58B2A6-D90C-4316-A855-9E60BD6A19F5}" dt="2022-09-28T06:42:10.702" v="1596" actId="962"/>
          <ac:picMkLst>
            <pc:docMk/>
            <pc:sldMk cId="2124110521" sldId="553"/>
            <ac:picMk id="4" creationId="{A7D8635F-B89C-DE75-A24E-F059602AD442}"/>
          </ac:picMkLst>
        </pc:picChg>
      </pc:sldChg>
      <pc:sldChg chg="modSp mod">
        <pc:chgData name="Ciearra Norwood-Williams" userId="61a26a7c-c72a-49f4-822c-e42405c6e5ec" providerId="ADAL" clId="{9E58B2A6-D90C-4316-A855-9E60BD6A19F5}" dt="2022-09-28T06:42:18.763" v="1602" actId="962"/>
        <pc:sldMkLst>
          <pc:docMk/>
          <pc:sldMk cId="336186594" sldId="555"/>
        </pc:sldMkLst>
        <pc:picChg chg="mod">
          <ac:chgData name="Ciearra Norwood-Williams" userId="61a26a7c-c72a-49f4-822c-e42405c6e5ec" providerId="ADAL" clId="{9E58B2A6-D90C-4316-A855-9E60BD6A19F5}" dt="2022-09-28T06:42:18.763" v="1602" actId="962"/>
          <ac:picMkLst>
            <pc:docMk/>
            <pc:sldMk cId="336186594" sldId="555"/>
            <ac:picMk id="4" creationId="{8DFABE75-81E8-0123-657A-C0AC57312EB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9B282-4D06-42D6-BE29-B783620CAD69}"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79DDB249-5563-4D36-B4AE-372E3B1A2ABA}">
      <dgm:prSet/>
      <dgm:spPr>
        <a:solidFill>
          <a:schemeClr val="accent2">
            <a:lumMod val="75000"/>
          </a:schemeClr>
        </a:solidFill>
        <a:effectLst>
          <a:outerShdw blurRad="50800" dist="38100" dir="2700000" algn="tl" rotWithShape="0">
            <a:prstClr val="black">
              <a:alpha val="40000"/>
            </a:prstClr>
          </a:outerShdw>
          <a:softEdge rad="12700"/>
        </a:effectLst>
      </dgm:spPr>
      <dgm:t>
        <a:bodyPr/>
        <a:lstStyle/>
        <a:p>
          <a:r>
            <a:rPr lang="en-US" dirty="0"/>
            <a:t>Planning/design for data collection</a:t>
          </a:r>
        </a:p>
      </dgm:t>
    </dgm:pt>
    <dgm:pt modelId="{C50A0E63-C841-41E8-B99E-788031E00482}" type="parTrans" cxnId="{426037F6-D9D2-44C4-82D8-757A1C7AAE59}">
      <dgm:prSet/>
      <dgm:spPr/>
      <dgm:t>
        <a:bodyPr/>
        <a:lstStyle/>
        <a:p>
          <a:endParaRPr lang="en-US"/>
        </a:p>
      </dgm:t>
    </dgm:pt>
    <dgm:pt modelId="{15117173-909A-4219-B8E1-2F92BEEF0850}" type="sibTrans" cxnId="{426037F6-D9D2-44C4-82D8-757A1C7AAE59}">
      <dgm:prSet/>
      <dgm:spPr>
        <a:ln w="12700"/>
      </dgm:spPr>
      <dgm:t>
        <a:bodyPr/>
        <a:lstStyle/>
        <a:p>
          <a:endParaRPr lang="en-US"/>
        </a:p>
      </dgm:t>
    </dgm:pt>
    <dgm:pt modelId="{9E8790DD-F0DE-4688-8D10-32AC42E43519}">
      <dgm:prSet/>
      <dgm:spPr>
        <a:solidFill>
          <a:schemeClr val="accent5">
            <a:lumMod val="50000"/>
          </a:schemeClr>
        </a:solidFill>
        <a:effectLst>
          <a:outerShdw blurRad="50800" dist="38100" dir="2700000" algn="tl" rotWithShape="0">
            <a:prstClr val="black">
              <a:alpha val="40000"/>
            </a:prstClr>
          </a:outerShdw>
        </a:effectLst>
      </dgm:spPr>
      <dgm:t>
        <a:bodyPr/>
        <a:lstStyle/>
        <a:p>
          <a:r>
            <a:rPr lang="en-US"/>
            <a:t>Data collection</a:t>
          </a:r>
        </a:p>
      </dgm:t>
    </dgm:pt>
    <dgm:pt modelId="{2748A13E-1804-4262-B167-9AAD3720EAE0}" type="parTrans" cxnId="{C0BBBDAC-DA73-4E94-94BD-D85411927074}">
      <dgm:prSet/>
      <dgm:spPr/>
      <dgm:t>
        <a:bodyPr/>
        <a:lstStyle/>
        <a:p>
          <a:endParaRPr lang="en-US"/>
        </a:p>
      </dgm:t>
    </dgm:pt>
    <dgm:pt modelId="{7608DF63-B332-48BD-B7FB-488B6F6D7C54}" type="sibTrans" cxnId="{C0BBBDAC-DA73-4E94-94BD-D85411927074}">
      <dgm:prSet/>
      <dgm:spPr>
        <a:ln w="12700"/>
      </dgm:spPr>
      <dgm:t>
        <a:bodyPr/>
        <a:lstStyle/>
        <a:p>
          <a:endParaRPr lang="en-US"/>
        </a:p>
      </dgm:t>
    </dgm:pt>
    <dgm:pt modelId="{4C52D7AE-6BF1-4457-BEC9-2235703EEFD9}">
      <dgm:prSet/>
      <dgm:spPr>
        <a:solidFill>
          <a:schemeClr val="accent6">
            <a:lumMod val="75000"/>
          </a:schemeClr>
        </a:solidFill>
        <a:effectLst>
          <a:outerShdw blurRad="50800" dist="38100" dir="2700000" algn="tl" rotWithShape="0">
            <a:prstClr val="black">
              <a:alpha val="40000"/>
            </a:prstClr>
          </a:outerShdw>
        </a:effectLst>
      </dgm:spPr>
      <dgm:t>
        <a:bodyPr/>
        <a:lstStyle/>
        <a:p>
          <a:r>
            <a:rPr lang="en-US"/>
            <a:t>Data analysis</a:t>
          </a:r>
        </a:p>
      </dgm:t>
    </dgm:pt>
    <dgm:pt modelId="{D559129B-5A58-4448-9BE6-D4F42C7C5848}" type="parTrans" cxnId="{FF0D8EF4-7107-4C83-A50E-C4F80649826C}">
      <dgm:prSet/>
      <dgm:spPr/>
      <dgm:t>
        <a:bodyPr/>
        <a:lstStyle/>
        <a:p>
          <a:endParaRPr lang="en-US"/>
        </a:p>
      </dgm:t>
    </dgm:pt>
    <dgm:pt modelId="{106B1974-DCD8-49C9-900C-845FCA8880A9}" type="sibTrans" cxnId="{FF0D8EF4-7107-4C83-A50E-C4F80649826C}">
      <dgm:prSet/>
      <dgm:spPr>
        <a:ln w="12700"/>
      </dgm:spPr>
      <dgm:t>
        <a:bodyPr/>
        <a:lstStyle/>
        <a:p>
          <a:endParaRPr lang="en-US"/>
        </a:p>
      </dgm:t>
    </dgm:pt>
    <dgm:pt modelId="{6765A819-6BF9-4872-8658-7834161606E0}">
      <dgm:prSet/>
      <dgm:spPr>
        <a:solidFill>
          <a:srgbClr val="C00000"/>
        </a:solidFill>
        <a:effectLst>
          <a:outerShdw blurRad="50800" dist="38100" dir="2700000" algn="tl" rotWithShape="0">
            <a:prstClr val="black">
              <a:alpha val="40000"/>
            </a:prstClr>
          </a:outerShdw>
        </a:effectLst>
      </dgm:spPr>
      <dgm:t>
        <a:bodyPr/>
        <a:lstStyle/>
        <a:p>
          <a:r>
            <a:rPr lang="en-US"/>
            <a:t>Reporting and interpretation</a:t>
          </a:r>
        </a:p>
      </dgm:t>
    </dgm:pt>
    <dgm:pt modelId="{12E8F798-EC0A-46CC-96B3-F39C773EE071}" type="parTrans" cxnId="{3B2D94D3-A4DE-4D6F-B626-B650B8E9CA5A}">
      <dgm:prSet/>
      <dgm:spPr/>
      <dgm:t>
        <a:bodyPr/>
        <a:lstStyle/>
        <a:p>
          <a:endParaRPr lang="en-US"/>
        </a:p>
      </dgm:t>
    </dgm:pt>
    <dgm:pt modelId="{C63FAD45-2A4B-4E3B-8A94-7504AB9BAA79}" type="sibTrans" cxnId="{3B2D94D3-A4DE-4D6F-B626-B650B8E9CA5A}">
      <dgm:prSet/>
      <dgm:spPr>
        <a:ln w="12700"/>
      </dgm:spPr>
      <dgm:t>
        <a:bodyPr/>
        <a:lstStyle/>
        <a:p>
          <a:endParaRPr lang="en-US"/>
        </a:p>
      </dgm:t>
    </dgm:pt>
    <dgm:pt modelId="{F6F22599-582F-4C47-AF48-798487F4515C}">
      <dgm:prSet/>
      <dgm:spPr>
        <a:solidFill>
          <a:srgbClr val="0070C0"/>
        </a:solidFill>
        <a:effectLst>
          <a:outerShdw blurRad="50800" dist="38100" dir="2700000" algn="tl" rotWithShape="0">
            <a:prstClr val="black">
              <a:alpha val="40000"/>
            </a:prstClr>
          </a:outerShdw>
        </a:effectLst>
      </dgm:spPr>
      <dgm:t>
        <a:bodyPr/>
        <a:lstStyle/>
        <a:p>
          <a:r>
            <a:rPr lang="en-US" dirty="0"/>
            <a:t>Dissemination</a:t>
          </a:r>
        </a:p>
      </dgm:t>
    </dgm:pt>
    <dgm:pt modelId="{2D0134DD-3AF1-4E18-A220-F179E4C0C15E}" type="parTrans" cxnId="{450ECDC8-066E-42C9-840D-34A94BA5CD1C}">
      <dgm:prSet/>
      <dgm:spPr/>
      <dgm:t>
        <a:bodyPr/>
        <a:lstStyle/>
        <a:p>
          <a:endParaRPr lang="en-US"/>
        </a:p>
      </dgm:t>
    </dgm:pt>
    <dgm:pt modelId="{794B7A40-0915-4E46-A322-B20E1E3DB8C4}" type="sibTrans" cxnId="{450ECDC8-066E-42C9-840D-34A94BA5CD1C}">
      <dgm:prSet/>
      <dgm:spPr>
        <a:ln w="12700"/>
      </dgm:spPr>
      <dgm:t>
        <a:bodyPr/>
        <a:lstStyle/>
        <a:p>
          <a:endParaRPr lang="en-US"/>
        </a:p>
      </dgm:t>
    </dgm:pt>
    <dgm:pt modelId="{5138C585-236E-43A0-AF3A-FC9C24C53E6A}">
      <dgm:prSet/>
      <dgm:spPr>
        <a:solidFill>
          <a:srgbClr val="7030A0"/>
        </a:solidFill>
        <a:effectLst>
          <a:outerShdw blurRad="50800" dist="38100" dir="2700000" algn="tl" rotWithShape="0">
            <a:prstClr val="black">
              <a:alpha val="40000"/>
            </a:prstClr>
          </a:outerShdw>
        </a:effectLst>
      </dgm:spPr>
      <dgm:t>
        <a:bodyPr/>
        <a:lstStyle/>
        <a:p>
          <a:r>
            <a:rPr lang="en-US"/>
            <a:t>Taking action </a:t>
          </a:r>
        </a:p>
        <a:p>
          <a:r>
            <a:rPr lang="en-US"/>
            <a:t>(Data use)</a:t>
          </a:r>
        </a:p>
      </dgm:t>
    </dgm:pt>
    <dgm:pt modelId="{34CF3D59-2CC0-4DAB-88BD-ACBAECE1DC04}" type="parTrans" cxnId="{0133C27E-242D-4825-B31C-E67C8981A54F}">
      <dgm:prSet/>
      <dgm:spPr/>
      <dgm:t>
        <a:bodyPr/>
        <a:lstStyle/>
        <a:p>
          <a:endParaRPr lang="en-US"/>
        </a:p>
      </dgm:t>
    </dgm:pt>
    <dgm:pt modelId="{09B042FE-DD44-4945-9EB5-C729A06EF106}" type="sibTrans" cxnId="{0133C27E-242D-4825-B31C-E67C8981A54F}">
      <dgm:prSet/>
      <dgm:spPr/>
      <dgm:t>
        <a:bodyPr/>
        <a:lstStyle/>
        <a:p>
          <a:endParaRPr lang="en-US"/>
        </a:p>
      </dgm:t>
    </dgm:pt>
    <dgm:pt modelId="{E271B45E-0984-42EF-BC8C-D4B488B63CCE}" type="pres">
      <dgm:prSet presAssocID="{BC39B282-4D06-42D6-BE29-B783620CAD69}" presName="Name0" presStyleCnt="0">
        <dgm:presLayoutVars>
          <dgm:dir/>
          <dgm:resizeHandles val="exact"/>
        </dgm:presLayoutVars>
      </dgm:prSet>
      <dgm:spPr/>
    </dgm:pt>
    <dgm:pt modelId="{F4F3795B-2F9B-4999-89C9-2BCD00A69FCF}" type="pres">
      <dgm:prSet presAssocID="{79DDB249-5563-4D36-B4AE-372E3B1A2ABA}" presName="node" presStyleLbl="node1" presStyleIdx="0" presStyleCnt="6">
        <dgm:presLayoutVars>
          <dgm:bulletEnabled val="1"/>
        </dgm:presLayoutVars>
      </dgm:prSet>
      <dgm:spPr/>
    </dgm:pt>
    <dgm:pt modelId="{23535EF3-C1F4-4D3A-BB7F-DA768454A7CE}" type="pres">
      <dgm:prSet presAssocID="{15117173-909A-4219-B8E1-2F92BEEF0850}" presName="sibTrans" presStyleLbl="sibTrans1D1" presStyleIdx="0" presStyleCnt="5"/>
      <dgm:spPr/>
    </dgm:pt>
    <dgm:pt modelId="{86687C7F-6AA5-46F6-8466-B209E3EBE541}" type="pres">
      <dgm:prSet presAssocID="{15117173-909A-4219-B8E1-2F92BEEF0850}" presName="connectorText" presStyleLbl="sibTrans1D1" presStyleIdx="0" presStyleCnt="5"/>
      <dgm:spPr/>
    </dgm:pt>
    <dgm:pt modelId="{01BA89FE-5A93-452C-8B09-4E794EB020EA}" type="pres">
      <dgm:prSet presAssocID="{9E8790DD-F0DE-4688-8D10-32AC42E43519}" presName="node" presStyleLbl="node1" presStyleIdx="1" presStyleCnt="6">
        <dgm:presLayoutVars>
          <dgm:bulletEnabled val="1"/>
        </dgm:presLayoutVars>
      </dgm:prSet>
      <dgm:spPr/>
    </dgm:pt>
    <dgm:pt modelId="{052794A1-3E35-415A-B72E-0BE73F677835}" type="pres">
      <dgm:prSet presAssocID="{7608DF63-B332-48BD-B7FB-488B6F6D7C54}" presName="sibTrans" presStyleLbl="sibTrans1D1" presStyleIdx="1" presStyleCnt="5"/>
      <dgm:spPr/>
    </dgm:pt>
    <dgm:pt modelId="{720C15A9-4A67-4E2A-B4FE-4DEA8E969640}" type="pres">
      <dgm:prSet presAssocID="{7608DF63-B332-48BD-B7FB-488B6F6D7C54}" presName="connectorText" presStyleLbl="sibTrans1D1" presStyleIdx="1" presStyleCnt="5"/>
      <dgm:spPr/>
    </dgm:pt>
    <dgm:pt modelId="{759B287E-DCF4-4141-B81B-6AF13FA64518}" type="pres">
      <dgm:prSet presAssocID="{4C52D7AE-6BF1-4457-BEC9-2235703EEFD9}" presName="node" presStyleLbl="node1" presStyleIdx="2" presStyleCnt="6">
        <dgm:presLayoutVars>
          <dgm:bulletEnabled val="1"/>
        </dgm:presLayoutVars>
      </dgm:prSet>
      <dgm:spPr/>
    </dgm:pt>
    <dgm:pt modelId="{383CE925-440F-4F3E-912B-AFFA05C0E6CD}" type="pres">
      <dgm:prSet presAssocID="{106B1974-DCD8-49C9-900C-845FCA8880A9}" presName="sibTrans" presStyleLbl="sibTrans1D1" presStyleIdx="2" presStyleCnt="5"/>
      <dgm:spPr/>
    </dgm:pt>
    <dgm:pt modelId="{CDDB3B71-CA2C-46EF-942D-5BB72A079F28}" type="pres">
      <dgm:prSet presAssocID="{106B1974-DCD8-49C9-900C-845FCA8880A9}" presName="connectorText" presStyleLbl="sibTrans1D1" presStyleIdx="2" presStyleCnt="5"/>
      <dgm:spPr/>
    </dgm:pt>
    <dgm:pt modelId="{FD5E6C32-475D-45DF-AE7B-9B1EA9FD82AA}" type="pres">
      <dgm:prSet presAssocID="{6765A819-6BF9-4872-8658-7834161606E0}" presName="node" presStyleLbl="node1" presStyleIdx="3" presStyleCnt="6">
        <dgm:presLayoutVars>
          <dgm:bulletEnabled val="1"/>
        </dgm:presLayoutVars>
      </dgm:prSet>
      <dgm:spPr/>
    </dgm:pt>
    <dgm:pt modelId="{F63ACDA2-45DA-4EB5-BCD4-6772CD582EEC}" type="pres">
      <dgm:prSet presAssocID="{C63FAD45-2A4B-4E3B-8A94-7504AB9BAA79}" presName="sibTrans" presStyleLbl="sibTrans1D1" presStyleIdx="3" presStyleCnt="5"/>
      <dgm:spPr/>
    </dgm:pt>
    <dgm:pt modelId="{1E4244F1-D213-4632-A65A-499461BA7033}" type="pres">
      <dgm:prSet presAssocID="{C63FAD45-2A4B-4E3B-8A94-7504AB9BAA79}" presName="connectorText" presStyleLbl="sibTrans1D1" presStyleIdx="3" presStyleCnt="5"/>
      <dgm:spPr/>
    </dgm:pt>
    <dgm:pt modelId="{7AD31688-6A5A-490F-9058-14F0E660CF20}" type="pres">
      <dgm:prSet presAssocID="{F6F22599-582F-4C47-AF48-798487F4515C}" presName="node" presStyleLbl="node1" presStyleIdx="4" presStyleCnt="6">
        <dgm:presLayoutVars>
          <dgm:bulletEnabled val="1"/>
        </dgm:presLayoutVars>
      </dgm:prSet>
      <dgm:spPr/>
    </dgm:pt>
    <dgm:pt modelId="{750591B0-6E61-4D37-B738-5A33C03DC775}" type="pres">
      <dgm:prSet presAssocID="{794B7A40-0915-4E46-A322-B20E1E3DB8C4}" presName="sibTrans" presStyleLbl="sibTrans1D1" presStyleIdx="4" presStyleCnt="5"/>
      <dgm:spPr/>
    </dgm:pt>
    <dgm:pt modelId="{6583C449-7275-404B-92B3-72720973A56B}" type="pres">
      <dgm:prSet presAssocID="{794B7A40-0915-4E46-A322-B20E1E3DB8C4}" presName="connectorText" presStyleLbl="sibTrans1D1" presStyleIdx="4" presStyleCnt="5"/>
      <dgm:spPr/>
    </dgm:pt>
    <dgm:pt modelId="{AB5EB8D1-13F5-4DBA-A1E5-51F3A5EF8F63}" type="pres">
      <dgm:prSet presAssocID="{5138C585-236E-43A0-AF3A-FC9C24C53E6A}" presName="node" presStyleLbl="node1" presStyleIdx="5" presStyleCnt="6">
        <dgm:presLayoutVars>
          <dgm:bulletEnabled val="1"/>
        </dgm:presLayoutVars>
      </dgm:prSet>
      <dgm:spPr/>
    </dgm:pt>
  </dgm:ptLst>
  <dgm:cxnLst>
    <dgm:cxn modelId="{AA7EBD15-2901-45B2-B442-4AD8D8550B4A}" type="presOf" srcId="{106B1974-DCD8-49C9-900C-845FCA8880A9}" destId="{CDDB3B71-CA2C-46EF-942D-5BB72A079F28}" srcOrd="1" destOrd="0" presId="urn:microsoft.com/office/officeart/2016/7/layout/RepeatingBendingProcessNew"/>
    <dgm:cxn modelId="{C8FA5619-C9DF-4D7C-94DC-543B450D1188}" type="presOf" srcId="{15117173-909A-4219-B8E1-2F92BEEF0850}" destId="{86687C7F-6AA5-46F6-8466-B209E3EBE541}" srcOrd="1" destOrd="0" presId="urn:microsoft.com/office/officeart/2016/7/layout/RepeatingBendingProcessNew"/>
    <dgm:cxn modelId="{E8218E29-8DD1-4E2F-9554-59685CDE9A8F}" type="presOf" srcId="{7608DF63-B332-48BD-B7FB-488B6F6D7C54}" destId="{052794A1-3E35-415A-B72E-0BE73F677835}" srcOrd="0" destOrd="0" presId="urn:microsoft.com/office/officeart/2016/7/layout/RepeatingBendingProcessNew"/>
    <dgm:cxn modelId="{F822FF30-8024-4CAC-AD4F-000C30A2494B}" type="presOf" srcId="{BC39B282-4D06-42D6-BE29-B783620CAD69}" destId="{E271B45E-0984-42EF-BC8C-D4B488B63CCE}" srcOrd="0" destOrd="0" presId="urn:microsoft.com/office/officeart/2016/7/layout/RepeatingBendingProcessNew"/>
    <dgm:cxn modelId="{6231EE3C-C577-4315-9564-F221F558975B}" type="presOf" srcId="{794B7A40-0915-4E46-A322-B20E1E3DB8C4}" destId="{750591B0-6E61-4D37-B738-5A33C03DC775}" srcOrd="0" destOrd="0" presId="urn:microsoft.com/office/officeart/2016/7/layout/RepeatingBendingProcessNew"/>
    <dgm:cxn modelId="{DD37C05B-8FDE-4369-BC50-00602CAB2ABD}" type="presOf" srcId="{7608DF63-B332-48BD-B7FB-488B6F6D7C54}" destId="{720C15A9-4A67-4E2A-B4FE-4DEA8E969640}" srcOrd="1" destOrd="0" presId="urn:microsoft.com/office/officeart/2016/7/layout/RepeatingBendingProcessNew"/>
    <dgm:cxn modelId="{217B6267-46D8-406B-92F4-AC1D05F471AF}" type="presOf" srcId="{9E8790DD-F0DE-4688-8D10-32AC42E43519}" destId="{01BA89FE-5A93-452C-8B09-4E794EB020EA}" srcOrd="0" destOrd="0" presId="urn:microsoft.com/office/officeart/2016/7/layout/RepeatingBendingProcessNew"/>
    <dgm:cxn modelId="{7D82C677-5B78-41CD-9CBC-5745C31DDE05}" type="presOf" srcId="{F6F22599-582F-4C47-AF48-798487F4515C}" destId="{7AD31688-6A5A-490F-9058-14F0E660CF20}" srcOrd="0" destOrd="0" presId="urn:microsoft.com/office/officeart/2016/7/layout/RepeatingBendingProcessNew"/>
    <dgm:cxn modelId="{0133C27E-242D-4825-B31C-E67C8981A54F}" srcId="{BC39B282-4D06-42D6-BE29-B783620CAD69}" destId="{5138C585-236E-43A0-AF3A-FC9C24C53E6A}" srcOrd="5" destOrd="0" parTransId="{34CF3D59-2CC0-4DAB-88BD-ACBAECE1DC04}" sibTransId="{09B042FE-DD44-4945-9EB5-C729A06EF106}"/>
    <dgm:cxn modelId="{B9764DA2-274E-4866-AEAB-37C83F723136}" type="presOf" srcId="{5138C585-236E-43A0-AF3A-FC9C24C53E6A}" destId="{AB5EB8D1-13F5-4DBA-A1E5-51F3A5EF8F63}" srcOrd="0" destOrd="0" presId="urn:microsoft.com/office/officeart/2016/7/layout/RepeatingBendingProcessNew"/>
    <dgm:cxn modelId="{AE4A8AA5-62A0-4557-9BEC-9EFA3D5A2554}" type="presOf" srcId="{106B1974-DCD8-49C9-900C-845FCA8880A9}" destId="{383CE925-440F-4F3E-912B-AFFA05C0E6CD}" srcOrd="0" destOrd="0" presId="urn:microsoft.com/office/officeart/2016/7/layout/RepeatingBendingProcessNew"/>
    <dgm:cxn modelId="{C0BBBDAC-DA73-4E94-94BD-D85411927074}" srcId="{BC39B282-4D06-42D6-BE29-B783620CAD69}" destId="{9E8790DD-F0DE-4688-8D10-32AC42E43519}" srcOrd="1" destOrd="0" parTransId="{2748A13E-1804-4262-B167-9AAD3720EAE0}" sibTransId="{7608DF63-B332-48BD-B7FB-488B6F6D7C54}"/>
    <dgm:cxn modelId="{34657BB6-5C3C-4D4E-B9D3-4D745115A7DE}" type="presOf" srcId="{4C52D7AE-6BF1-4457-BEC9-2235703EEFD9}" destId="{759B287E-DCF4-4141-B81B-6AF13FA64518}" srcOrd="0" destOrd="0" presId="urn:microsoft.com/office/officeart/2016/7/layout/RepeatingBendingProcessNew"/>
    <dgm:cxn modelId="{A8239BBC-BB8A-4BCC-A12C-55251F6FA83B}" type="presOf" srcId="{C63FAD45-2A4B-4E3B-8A94-7504AB9BAA79}" destId="{1E4244F1-D213-4632-A65A-499461BA7033}" srcOrd="1" destOrd="0" presId="urn:microsoft.com/office/officeart/2016/7/layout/RepeatingBendingProcessNew"/>
    <dgm:cxn modelId="{663A69C7-6034-4383-92E6-D3385D9DD5EE}" type="presOf" srcId="{6765A819-6BF9-4872-8658-7834161606E0}" destId="{FD5E6C32-475D-45DF-AE7B-9B1EA9FD82AA}" srcOrd="0" destOrd="0" presId="urn:microsoft.com/office/officeart/2016/7/layout/RepeatingBendingProcessNew"/>
    <dgm:cxn modelId="{450ECDC8-066E-42C9-840D-34A94BA5CD1C}" srcId="{BC39B282-4D06-42D6-BE29-B783620CAD69}" destId="{F6F22599-582F-4C47-AF48-798487F4515C}" srcOrd="4" destOrd="0" parTransId="{2D0134DD-3AF1-4E18-A220-F179E4C0C15E}" sibTransId="{794B7A40-0915-4E46-A322-B20E1E3DB8C4}"/>
    <dgm:cxn modelId="{08C7E4CB-6C0D-4615-91E5-649A87A45F6B}" type="presOf" srcId="{79DDB249-5563-4D36-B4AE-372E3B1A2ABA}" destId="{F4F3795B-2F9B-4999-89C9-2BCD00A69FCF}" srcOrd="0" destOrd="0" presId="urn:microsoft.com/office/officeart/2016/7/layout/RepeatingBendingProcessNew"/>
    <dgm:cxn modelId="{3B2D94D3-A4DE-4D6F-B626-B650B8E9CA5A}" srcId="{BC39B282-4D06-42D6-BE29-B783620CAD69}" destId="{6765A819-6BF9-4872-8658-7834161606E0}" srcOrd="3" destOrd="0" parTransId="{12E8F798-EC0A-46CC-96B3-F39C773EE071}" sibTransId="{C63FAD45-2A4B-4E3B-8A94-7504AB9BAA79}"/>
    <dgm:cxn modelId="{15A63ED4-437B-4E68-B835-BD9CF491AB24}" type="presOf" srcId="{C63FAD45-2A4B-4E3B-8A94-7504AB9BAA79}" destId="{F63ACDA2-45DA-4EB5-BCD4-6772CD582EEC}" srcOrd="0" destOrd="0" presId="urn:microsoft.com/office/officeart/2016/7/layout/RepeatingBendingProcessNew"/>
    <dgm:cxn modelId="{23E9DFE2-73FC-40F9-9312-AB72AE1D753F}" type="presOf" srcId="{794B7A40-0915-4E46-A322-B20E1E3DB8C4}" destId="{6583C449-7275-404B-92B3-72720973A56B}" srcOrd="1" destOrd="0" presId="urn:microsoft.com/office/officeart/2016/7/layout/RepeatingBendingProcessNew"/>
    <dgm:cxn modelId="{EBC282E8-9F19-40B6-BE23-949AEE64AF65}" type="presOf" srcId="{15117173-909A-4219-B8E1-2F92BEEF0850}" destId="{23535EF3-C1F4-4D3A-BB7F-DA768454A7CE}" srcOrd="0" destOrd="0" presId="urn:microsoft.com/office/officeart/2016/7/layout/RepeatingBendingProcessNew"/>
    <dgm:cxn modelId="{FF0D8EF4-7107-4C83-A50E-C4F80649826C}" srcId="{BC39B282-4D06-42D6-BE29-B783620CAD69}" destId="{4C52D7AE-6BF1-4457-BEC9-2235703EEFD9}" srcOrd="2" destOrd="0" parTransId="{D559129B-5A58-4448-9BE6-D4F42C7C5848}" sibTransId="{106B1974-DCD8-49C9-900C-845FCA8880A9}"/>
    <dgm:cxn modelId="{426037F6-D9D2-44C4-82D8-757A1C7AAE59}" srcId="{BC39B282-4D06-42D6-BE29-B783620CAD69}" destId="{79DDB249-5563-4D36-B4AE-372E3B1A2ABA}" srcOrd="0" destOrd="0" parTransId="{C50A0E63-C841-41E8-B99E-788031E00482}" sibTransId="{15117173-909A-4219-B8E1-2F92BEEF0850}"/>
    <dgm:cxn modelId="{EBEB5E64-C55B-42F7-931B-DC20DFCA7B9E}" type="presParOf" srcId="{E271B45E-0984-42EF-BC8C-D4B488B63CCE}" destId="{F4F3795B-2F9B-4999-89C9-2BCD00A69FCF}" srcOrd="0" destOrd="0" presId="urn:microsoft.com/office/officeart/2016/7/layout/RepeatingBendingProcessNew"/>
    <dgm:cxn modelId="{18509FF3-5DBB-4694-84A2-3C0ED4419383}" type="presParOf" srcId="{E271B45E-0984-42EF-BC8C-D4B488B63CCE}" destId="{23535EF3-C1F4-4D3A-BB7F-DA768454A7CE}" srcOrd="1" destOrd="0" presId="urn:microsoft.com/office/officeart/2016/7/layout/RepeatingBendingProcessNew"/>
    <dgm:cxn modelId="{E5DEDE81-8144-4640-A1D0-000AE8BF0602}" type="presParOf" srcId="{23535EF3-C1F4-4D3A-BB7F-DA768454A7CE}" destId="{86687C7F-6AA5-46F6-8466-B209E3EBE541}" srcOrd="0" destOrd="0" presId="urn:microsoft.com/office/officeart/2016/7/layout/RepeatingBendingProcessNew"/>
    <dgm:cxn modelId="{BDC68CDE-A354-4C22-8DC8-A96954DF61DF}" type="presParOf" srcId="{E271B45E-0984-42EF-BC8C-D4B488B63CCE}" destId="{01BA89FE-5A93-452C-8B09-4E794EB020EA}" srcOrd="2" destOrd="0" presId="urn:microsoft.com/office/officeart/2016/7/layout/RepeatingBendingProcessNew"/>
    <dgm:cxn modelId="{0F6645C1-1155-4B7E-A27E-390EA93A335A}" type="presParOf" srcId="{E271B45E-0984-42EF-BC8C-D4B488B63CCE}" destId="{052794A1-3E35-415A-B72E-0BE73F677835}" srcOrd="3" destOrd="0" presId="urn:microsoft.com/office/officeart/2016/7/layout/RepeatingBendingProcessNew"/>
    <dgm:cxn modelId="{D9A34A85-019C-4B94-966C-E668FB34BE53}" type="presParOf" srcId="{052794A1-3E35-415A-B72E-0BE73F677835}" destId="{720C15A9-4A67-4E2A-B4FE-4DEA8E969640}" srcOrd="0" destOrd="0" presId="urn:microsoft.com/office/officeart/2016/7/layout/RepeatingBendingProcessNew"/>
    <dgm:cxn modelId="{61AB3BB5-CF46-4726-A408-282824C50DD7}" type="presParOf" srcId="{E271B45E-0984-42EF-BC8C-D4B488B63CCE}" destId="{759B287E-DCF4-4141-B81B-6AF13FA64518}" srcOrd="4" destOrd="0" presId="urn:microsoft.com/office/officeart/2016/7/layout/RepeatingBendingProcessNew"/>
    <dgm:cxn modelId="{BCBA86E4-B859-4C6D-B7E1-5D9E473EBE74}" type="presParOf" srcId="{E271B45E-0984-42EF-BC8C-D4B488B63CCE}" destId="{383CE925-440F-4F3E-912B-AFFA05C0E6CD}" srcOrd="5" destOrd="0" presId="urn:microsoft.com/office/officeart/2016/7/layout/RepeatingBendingProcessNew"/>
    <dgm:cxn modelId="{6AD56C8E-8809-4382-B837-758825DC953F}" type="presParOf" srcId="{383CE925-440F-4F3E-912B-AFFA05C0E6CD}" destId="{CDDB3B71-CA2C-46EF-942D-5BB72A079F28}" srcOrd="0" destOrd="0" presId="urn:microsoft.com/office/officeart/2016/7/layout/RepeatingBendingProcessNew"/>
    <dgm:cxn modelId="{4B8BB363-821E-4535-82A7-97CEA4587178}" type="presParOf" srcId="{E271B45E-0984-42EF-BC8C-D4B488B63CCE}" destId="{FD5E6C32-475D-45DF-AE7B-9B1EA9FD82AA}" srcOrd="6" destOrd="0" presId="urn:microsoft.com/office/officeart/2016/7/layout/RepeatingBendingProcessNew"/>
    <dgm:cxn modelId="{86084496-EA20-4EA3-8344-F1E0A93B4828}" type="presParOf" srcId="{E271B45E-0984-42EF-BC8C-D4B488B63CCE}" destId="{F63ACDA2-45DA-4EB5-BCD4-6772CD582EEC}" srcOrd="7" destOrd="0" presId="urn:microsoft.com/office/officeart/2016/7/layout/RepeatingBendingProcessNew"/>
    <dgm:cxn modelId="{1D1DC0BD-AC41-49B8-9E5F-D5103C2453A6}" type="presParOf" srcId="{F63ACDA2-45DA-4EB5-BCD4-6772CD582EEC}" destId="{1E4244F1-D213-4632-A65A-499461BA7033}" srcOrd="0" destOrd="0" presId="urn:microsoft.com/office/officeart/2016/7/layout/RepeatingBendingProcessNew"/>
    <dgm:cxn modelId="{888F1975-0E51-4920-ABE1-3DE8628719D8}" type="presParOf" srcId="{E271B45E-0984-42EF-BC8C-D4B488B63CCE}" destId="{7AD31688-6A5A-490F-9058-14F0E660CF20}" srcOrd="8" destOrd="0" presId="urn:microsoft.com/office/officeart/2016/7/layout/RepeatingBendingProcessNew"/>
    <dgm:cxn modelId="{97151F48-E7A0-4E43-A059-06718E6CD112}" type="presParOf" srcId="{E271B45E-0984-42EF-BC8C-D4B488B63CCE}" destId="{750591B0-6E61-4D37-B738-5A33C03DC775}" srcOrd="9" destOrd="0" presId="urn:microsoft.com/office/officeart/2016/7/layout/RepeatingBendingProcessNew"/>
    <dgm:cxn modelId="{9B59676E-004D-490E-B8EA-83E1E088C15F}" type="presParOf" srcId="{750591B0-6E61-4D37-B738-5A33C03DC775}" destId="{6583C449-7275-404B-92B3-72720973A56B}" srcOrd="0" destOrd="0" presId="urn:microsoft.com/office/officeart/2016/7/layout/RepeatingBendingProcessNew"/>
    <dgm:cxn modelId="{8981BE6D-4783-4B16-9C55-53FBF0121A20}" type="presParOf" srcId="{E271B45E-0984-42EF-BC8C-D4B488B63CCE}" destId="{AB5EB8D1-13F5-4DBA-A1E5-51F3A5EF8F63}"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35EF3-C1F4-4D3A-BB7F-DA768454A7CE}">
      <dsp:nvSpPr>
        <dsp:cNvPr id="0" name=""/>
        <dsp:cNvSpPr/>
      </dsp:nvSpPr>
      <dsp:spPr>
        <a:xfrm>
          <a:off x="2814311" y="659967"/>
          <a:ext cx="509377" cy="91440"/>
        </a:xfrm>
        <a:custGeom>
          <a:avLst/>
          <a:gdLst/>
          <a:ahLst/>
          <a:cxnLst/>
          <a:rect l="0" t="0" r="0" b="0"/>
          <a:pathLst>
            <a:path>
              <a:moveTo>
                <a:pt x="0" y="45720"/>
              </a:moveTo>
              <a:lnTo>
                <a:pt x="509377"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5500" y="702987"/>
        <a:ext cx="26998" cy="5399"/>
      </dsp:txXfrm>
    </dsp:sp>
    <dsp:sp modelId="{F4F3795B-2F9B-4999-89C9-2BCD00A69FCF}">
      <dsp:nvSpPr>
        <dsp:cNvPr id="0" name=""/>
        <dsp:cNvSpPr/>
      </dsp:nvSpPr>
      <dsp:spPr>
        <a:xfrm>
          <a:off x="468384" y="1369"/>
          <a:ext cx="2347726" cy="140863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softEdge rad="12700"/>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dirty="0"/>
            <a:t>Planning/design for data collection</a:t>
          </a:r>
        </a:p>
      </dsp:txBody>
      <dsp:txXfrm>
        <a:off x="468384" y="1369"/>
        <a:ext cx="2347726" cy="1408635"/>
      </dsp:txXfrm>
    </dsp:sp>
    <dsp:sp modelId="{052794A1-3E35-415A-B72E-0BE73F677835}">
      <dsp:nvSpPr>
        <dsp:cNvPr id="0" name=""/>
        <dsp:cNvSpPr/>
      </dsp:nvSpPr>
      <dsp:spPr>
        <a:xfrm>
          <a:off x="1642248" y="1408204"/>
          <a:ext cx="2887703" cy="509377"/>
        </a:xfrm>
        <a:custGeom>
          <a:avLst/>
          <a:gdLst/>
          <a:ahLst/>
          <a:cxnLst/>
          <a:rect l="0" t="0" r="0" b="0"/>
          <a:pathLst>
            <a:path>
              <a:moveTo>
                <a:pt x="2887703" y="0"/>
              </a:moveTo>
              <a:lnTo>
                <a:pt x="2887703" y="271788"/>
              </a:lnTo>
              <a:lnTo>
                <a:pt x="0" y="271788"/>
              </a:lnTo>
              <a:lnTo>
                <a:pt x="0" y="509377"/>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2656" y="1660193"/>
        <a:ext cx="146887" cy="5399"/>
      </dsp:txXfrm>
    </dsp:sp>
    <dsp:sp modelId="{01BA89FE-5A93-452C-8B09-4E794EB020EA}">
      <dsp:nvSpPr>
        <dsp:cNvPr id="0" name=""/>
        <dsp:cNvSpPr/>
      </dsp:nvSpPr>
      <dsp:spPr>
        <a:xfrm>
          <a:off x="3356088" y="1369"/>
          <a:ext cx="2347726" cy="1408635"/>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a:t>Data collection</a:t>
          </a:r>
        </a:p>
      </dsp:txBody>
      <dsp:txXfrm>
        <a:off x="3356088" y="1369"/>
        <a:ext cx="2347726" cy="1408635"/>
      </dsp:txXfrm>
    </dsp:sp>
    <dsp:sp modelId="{383CE925-440F-4F3E-912B-AFFA05C0E6CD}">
      <dsp:nvSpPr>
        <dsp:cNvPr id="0" name=""/>
        <dsp:cNvSpPr/>
      </dsp:nvSpPr>
      <dsp:spPr>
        <a:xfrm>
          <a:off x="2814311" y="2608580"/>
          <a:ext cx="509377" cy="91440"/>
        </a:xfrm>
        <a:custGeom>
          <a:avLst/>
          <a:gdLst/>
          <a:ahLst/>
          <a:cxnLst/>
          <a:rect l="0" t="0" r="0" b="0"/>
          <a:pathLst>
            <a:path>
              <a:moveTo>
                <a:pt x="0" y="45720"/>
              </a:moveTo>
              <a:lnTo>
                <a:pt x="509377"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5500" y="2651600"/>
        <a:ext cx="26998" cy="5399"/>
      </dsp:txXfrm>
    </dsp:sp>
    <dsp:sp modelId="{759B287E-DCF4-4141-B81B-6AF13FA64518}">
      <dsp:nvSpPr>
        <dsp:cNvPr id="0" name=""/>
        <dsp:cNvSpPr/>
      </dsp:nvSpPr>
      <dsp:spPr>
        <a:xfrm>
          <a:off x="468384" y="1949982"/>
          <a:ext cx="2347726" cy="140863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a:t>Data analysis</a:t>
          </a:r>
        </a:p>
      </dsp:txBody>
      <dsp:txXfrm>
        <a:off x="468384" y="1949982"/>
        <a:ext cx="2347726" cy="1408635"/>
      </dsp:txXfrm>
    </dsp:sp>
    <dsp:sp modelId="{F63ACDA2-45DA-4EB5-BCD4-6772CD582EEC}">
      <dsp:nvSpPr>
        <dsp:cNvPr id="0" name=""/>
        <dsp:cNvSpPr/>
      </dsp:nvSpPr>
      <dsp:spPr>
        <a:xfrm>
          <a:off x="1642248" y="3356817"/>
          <a:ext cx="2887703" cy="509377"/>
        </a:xfrm>
        <a:custGeom>
          <a:avLst/>
          <a:gdLst/>
          <a:ahLst/>
          <a:cxnLst/>
          <a:rect l="0" t="0" r="0" b="0"/>
          <a:pathLst>
            <a:path>
              <a:moveTo>
                <a:pt x="2887703" y="0"/>
              </a:moveTo>
              <a:lnTo>
                <a:pt x="2887703" y="271788"/>
              </a:lnTo>
              <a:lnTo>
                <a:pt x="0" y="271788"/>
              </a:lnTo>
              <a:lnTo>
                <a:pt x="0" y="509377"/>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12656" y="3608806"/>
        <a:ext cx="146887" cy="5399"/>
      </dsp:txXfrm>
    </dsp:sp>
    <dsp:sp modelId="{FD5E6C32-475D-45DF-AE7B-9B1EA9FD82AA}">
      <dsp:nvSpPr>
        <dsp:cNvPr id="0" name=""/>
        <dsp:cNvSpPr/>
      </dsp:nvSpPr>
      <dsp:spPr>
        <a:xfrm>
          <a:off x="3356088" y="1949982"/>
          <a:ext cx="2347726" cy="1408635"/>
        </a:xfrm>
        <a:prstGeom prst="rect">
          <a:avLst/>
        </a:prstGeom>
        <a:solidFill>
          <a:srgbClr val="C0000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a:t>Reporting and interpretation</a:t>
          </a:r>
        </a:p>
      </dsp:txBody>
      <dsp:txXfrm>
        <a:off x="3356088" y="1949982"/>
        <a:ext cx="2347726" cy="1408635"/>
      </dsp:txXfrm>
    </dsp:sp>
    <dsp:sp modelId="{750591B0-6E61-4D37-B738-5A33C03DC775}">
      <dsp:nvSpPr>
        <dsp:cNvPr id="0" name=""/>
        <dsp:cNvSpPr/>
      </dsp:nvSpPr>
      <dsp:spPr>
        <a:xfrm>
          <a:off x="2814311" y="4557192"/>
          <a:ext cx="509377" cy="91440"/>
        </a:xfrm>
        <a:custGeom>
          <a:avLst/>
          <a:gdLst/>
          <a:ahLst/>
          <a:cxnLst/>
          <a:rect l="0" t="0" r="0" b="0"/>
          <a:pathLst>
            <a:path>
              <a:moveTo>
                <a:pt x="0" y="45720"/>
              </a:moveTo>
              <a:lnTo>
                <a:pt x="509377"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5500" y="4600213"/>
        <a:ext cx="26998" cy="5399"/>
      </dsp:txXfrm>
    </dsp:sp>
    <dsp:sp modelId="{7AD31688-6A5A-490F-9058-14F0E660CF20}">
      <dsp:nvSpPr>
        <dsp:cNvPr id="0" name=""/>
        <dsp:cNvSpPr/>
      </dsp:nvSpPr>
      <dsp:spPr>
        <a:xfrm>
          <a:off x="468384" y="3898595"/>
          <a:ext cx="2347726" cy="1408635"/>
        </a:xfrm>
        <a:prstGeom prst="rect">
          <a:avLst/>
        </a:prstGeom>
        <a:solidFill>
          <a:srgbClr val="0070C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dirty="0"/>
            <a:t>Dissemination</a:t>
          </a:r>
        </a:p>
      </dsp:txBody>
      <dsp:txXfrm>
        <a:off x="468384" y="3898595"/>
        <a:ext cx="2347726" cy="1408635"/>
      </dsp:txXfrm>
    </dsp:sp>
    <dsp:sp modelId="{AB5EB8D1-13F5-4DBA-A1E5-51F3A5EF8F63}">
      <dsp:nvSpPr>
        <dsp:cNvPr id="0" name=""/>
        <dsp:cNvSpPr/>
      </dsp:nvSpPr>
      <dsp:spPr>
        <a:xfrm>
          <a:off x="3356088" y="3898595"/>
          <a:ext cx="2347726" cy="1408635"/>
        </a:xfrm>
        <a:prstGeom prst="rect">
          <a:avLst/>
        </a:prstGeom>
        <a:solidFill>
          <a:srgbClr val="7030A0"/>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5041" tIns="120755" rIns="115041" bIns="120755" numCol="1" spcCol="1270" anchor="ctr" anchorCtr="0">
          <a:noAutofit/>
        </a:bodyPr>
        <a:lstStyle/>
        <a:p>
          <a:pPr marL="0" lvl="0" indent="0" algn="ctr" defTabSz="1111250">
            <a:lnSpc>
              <a:spcPct val="90000"/>
            </a:lnSpc>
            <a:spcBef>
              <a:spcPct val="0"/>
            </a:spcBef>
            <a:spcAft>
              <a:spcPct val="35000"/>
            </a:spcAft>
            <a:buNone/>
          </a:pPr>
          <a:r>
            <a:rPr lang="en-US" sz="2500" kern="1200"/>
            <a:t>Taking action </a:t>
          </a:r>
        </a:p>
        <a:p>
          <a:pPr marL="0" lvl="0" indent="0" algn="ctr" defTabSz="1111250">
            <a:lnSpc>
              <a:spcPct val="90000"/>
            </a:lnSpc>
            <a:spcBef>
              <a:spcPct val="0"/>
            </a:spcBef>
            <a:spcAft>
              <a:spcPct val="35000"/>
            </a:spcAft>
            <a:buNone/>
          </a:pPr>
          <a:r>
            <a:rPr lang="en-US" sz="2500" kern="1200"/>
            <a:t>(Data use)</a:t>
          </a:r>
        </a:p>
      </dsp:txBody>
      <dsp:txXfrm>
        <a:off x="3356088" y="3898595"/>
        <a:ext cx="2347726" cy="1408635"/>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5F344-35AC-4258-B958-5A73E44DD8AA}" type="datetimeFigureOut">
              <a:rPr lang="en-US" smtClean="0"/>
              <a:t>9/28/2022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BA2F6-FEB6-4199-A726-7925D3A36C77}" type="slidenum">
              <a:rPr lang="en-US" smtClean="0"/>
              <a:t>‹#›</a:t>
            </a:fld>
            <a:endParaRPr lang="en-US"/>
          </a:p>
        </p:txBody>
      </p:sp>
    </p:spTree>
    <p:extLst>
      <p:ext uri="{BB962C8B-B14F-4D97-AF65-F5344CB8AC3E}">
        <p14:creationId xmlns:p14="http://schemas.microsoft.com/office/powerpoint/2010/main" val="1805163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a:t>
            </a:fld>
            <a:endParaRPr lang="en-US"/>
          </a:p>
        </p:txBody>
      </p:sp>
    </p:spTree>
    <p:extLst>
      <p:ext uri="{BB962C8B-B14F-4D97-AF65-F5344CB8AC3E}">
        <p14:creationId xmlns:p14="http://schemas.microsoft.com/office/powerpoint/2010/main" val="2904441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29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11</a:t>
            </a:fld>
            <a:endParaRPr lang="en-US"/>
          </a:p>
        </p:txBody>
      </p:sp>
    </p:spTree>
    <p:extLst>
      <p:ext uri="{BB962C8B-B14F-4D97-AF65-F5344CB8AC3E}">
        <p14:creationId xmlns:p14="http://schemas.microsoft.com/office/powerpoint/2010/main" val="2380031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12</a:t>
            </a:fld>
            <a:endParaRPr lang="en-US"/>
          </a:p>
        </p:txBody>
      </p:sp>
    </p:spTree>
    <p:extLst>
      <p:ext uri="{BB962C8B-B14F-4D97-AF65-F5344CB8AC3E}">
        <p14:creationId xmlns:p14="http://schemas.microsoft.com/office/powerpoint/2010/main" val="94733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13</a:t>
            </a:fld>
            <a:endParaRPr lang="en-US"/>
          </a:p>
        </p:txBody>
      </p:sp>
    </p:spTree>
    <p:extLst>
      <p:ext uri="{BB962C8B-B14F-4D97-AF65-F5344CB8AC3E}">
        <p14:creationId xmlns:p14="http://schemas.microsoft.com/office/powerpoint/2010/main" val="2746439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14</a:t>
            </a:fld>
            <a:endParaRPr lang="en-US"/>
          </a:p>
        </p:txBody>
      </p:sp>
    </p:spTree>
    <p:extLst>
      <p:ext uri="{BB962C8B-B14F-4D97-AF65-F5344CB8AC3E}">
        <p14:creationId xmlns:p14="http://schemas.microsoft.com/office/powerpoint/2010/main" val="9303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3EBC-69CC-4343-97C1-D56BD4E821D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516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3EBC-69CC-4343-97C1-D56BD4E821D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07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8008F-DB08-4554-A422-21F93A4BCC90}" type="slidenum">
              <a:rPr lang="en-US" smtClean="0"/>
              <a:t>17</a:t>
            </a:fld>
            <a:endParaRPr lang="en-US"/>
          </a:p>
        </p:txBody>
      </p:sp>
    </p:spTree>
    <p:extLst>
      <p:ext uri="{BB962C8B-B14F-4D97-AF65-F5344CB8AC3E}">
        <p14:creationId xmlns:p14="http://schemas.microsoft.com/office/powerpoint/2010/main" val="3624708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18</a:t>
            </a:fld>
            <a:endParaRPr lang="en-US"/>
          </a:p>
        </p:txBody>
      </p:sp>
    </p:spTree>
    <p:extLst>
      <p:ext uri="{BB962C8B-B14F-4D97-AF65-F5344CB8AC3E}">
        <p14:creationId xmlns:p14="http://schemas.microsoft.com/office/powerpoint/2010/main" val="267411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19</a:t>
            </a:fld>
            <a:endParaRPr lang="en-US"/>
          </a:p>
        </p:txBody>
      </p:sp>
    </p:spTree>
    <p:extLst>
      <p:ext uri="{BB962C8B-B14F-4D97-AF65-F5344CB8AC3E}">
        <p14:creationId xmlns:p14="http://schemas.microsoft.com/office/powerpoint/2010/main" val="1981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3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20</a:t>
            </a:fld>
            <a:endParaRPr lang="en-US"/>
          </a:p>
        </p:txBody>
      </p:sp>
    </p:spTree>
    <p:extLst>
      <p:ext uri="{BB962C8B-B14F-4D97-AF65-F5344CB8AC3E}">
        <p14:creationId xmlns:p14="http://schemas.microsoft.com/office/powerpoint/2010/main" val="2815399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21</a:t>
            </a:fld>
            <a:endParaRPr lang="en-US"/>
          </a:p>
        </p:txBody>
      </p:sp>
    </p:spTree>
    <p:extLst>
      <p:ext uri="{BB962C8B-B14F-4D97-AF65-F5344CB8AC3E}">
        <p14:creationId xmlns:p14="http://schemas.microsoft.com/office/powerpoint/2010/main" val="2554143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25</a:t>
            </a:fld>
            <a:endParaRPr lang="en-US"/>
          </a:p>
        </p:txBody>
      </p:sp>
    </p:spTree>
    <p:extLst>
      <p:ext uri="{BB962C8B-B14F-4D97-AF65-F5344CB8AC3E}">
        <p14:creationId xmlns:p14="http://schemas.microsoft.com/office/powerpoint/2010/main" val="219340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17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41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33BA2F6-FEB6-4199-A726-7925D3A36C77}" type="slidenum">
              <a:rPr lang="en-US" smtClean="0"/>
              <a:t>6</a:t>
            </a:fld>
            <a:endParaRPr lang="en-US"/>
          </a:p>
        </p:txBody>
      </p:sp>
    </p:spTree>
    <p:extLst>
      <p:ext uri="{BB962C8B-B14F-4D97-AF65-F5344CB8AC3E}">
        <p14:creationId xmlns:p14="http://schemas.microsoft.com/office/powerpoint/2010/main" val="356559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BA2F6-FEB6-4199-A726-7925D3A36C77}" type="slidenum">
              <a:rPr lang="en-US" smtClean="0"/>
              <a:t>7</a:t>
            </a:fld>
            <a:endParaRPr lang="en-US"/>
          </a:p>
        </p:txBody>
      </p:sp>
    </p:spTree>
    <p:extLst>
      <p:ext uri="{BB962C8B-B14F-4D97-AF65-F5344CB8AC3E}">
        <p14:creationId xmlns:p14="http://schemas.microsoft.com/office/powerpoint/2010/main" val="476094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82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BA2F6-FEB6-4199-A726-7925D3A36C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180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24879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42684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0476ED2C-5527-F143-A131-A0F67F0C0D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77627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9986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9F24961-ED3C-484C-BC33-7B4A15ED86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654992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55502DE-0F6F-284E-B48B-C2AD667EFC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40087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79550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109132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71093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817503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85505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2895238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1" name="Picture 10">
            <a:extLst>
              <a:ext uri="{FF2B5EF4-FFF2-40B4-BE49-F238E27FC236}">
                <a16:creationId xmlns:a16="http://schemas.microsoft.com/office/drawing/2014/main" id="{331F90A6-F424-F443-81B7-9DF3D5D626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7884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11185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pic>
        <p:nvPicPr>
          <p:cNvPr id="10" name="Picture 9">
            <a:extLst>
              <a:ext uri="{FF2B5EF4-FFF2-40B4-BE49-F238E27FC236}">
                <a16:creationId xmlns:a16="http://schemas.microsoft.com/office/drawing/2014/main" id="{C582E268-A8F4-7743-8D1A-DA97EEE0C7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68215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333664" y="275908"/>
            <a:ext cx="10515600" cy="561109"/>
          </a:xfrm>
          <a:prstGeom prst="rect">
            <a:avLst/>
          </a:prstGeom>
        </p:spPr>
        <p:txBody>
          <a:bodyPr rtlCol="0" anchor="t">
            <a:normAutofit/>
          </a:bodyPr>
          <a:lstStyle>
            <a:lvl1pPr>
              <a:defRPr sz="3400" baseline="0">
                <a:latin typeface="Calibri" charset="0"/>
              </a:defRPr>
            </a:lvl1pPr>
          </a:lstStyle>
          <a:p>
            <a:r>
              <a:rPr lang="en-US"/>
              <a:t>Click to edit Master title style</a:t>
            </a:r>
          </a:p>
        </p:txBody>
      </p:sp>
      <p:sp>
        <p:nvSpPr>
          <p:cNvPr id="3" name="Slide Number Placeholder 3">
            <a:extLst>
              <a:ext uri="{FF2B5EF4-FFF2-40B4-BE49-F238E27FC236}">
                <a16:creationId xmlns:a16="http://schemas.microsoft.com/office/drawing/2014/main" id="{53C9D15C-1733-4196-9AF1-F447DDF60E23}"/>
              </a:ext>
            </a:extLst>
          </p:cNvPr>
          <p:cNvSpPr>
            <a:spLocks noGrp="1"/>
          </p:cNvSpPr>
          <p:nvPr>
            <p:ph type="sldNum" sz="quarter" idx="10"/>
          </p:nvPr>
        </p:nvSpPr>
        <p:spPr/>
        <p:txBody>
          <a:bodyPr/>
          <a:lstStyle>
            <a:lvl1pPr>
              <a:defRPr>
                <a:solidFill>
                  <a:srgbClr val="FFFFFF"/>
                </a:solidFill>
              </a:defRPr>
            </a:lvl1pPr>
          </a:lstStyle>
          <a:p>
            <a:pPr>
              <a:defRPr/>
            </a:pPr>
            <a:fld id="{5630AA84-A198-4936-8192-C10EDD7EB478}" type="slidenum">
              <a:rPr lang="en-US"/>
              <a:pPr>
                <a:defRPr/>
              </a:pPr>
              <a:t>‹#›</a:t>
            </a:fld>
            <a:endParaRPr lang="en-US"/>
          </a:p>
        </p:txBody>
      </p:sp>
    </p:spTree>
    <p:extLst>
      <p:ext uri="{BB962C8B-B14F-4D97-AF65-F5344CB8AC3E}">
        <p14:creationId xmlns:p14="http://schemas.microsoft.com/office/powerpoint/2010/main" val="3690009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rgbClr val="154578"/>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rgbClr val="1545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F5A54E87-9A80-F444-BFD1-B8C0B8C7D4B6}"/>
              </a:ext>
            </a:extLst>
          </p:cNvPr>
          <p:cNvPicPr>
            <a:picLocks noChangeAspect="1"/>
          </p:cNvPicPr>
          <p:nvPr userDrawn="1"/>
        </p:nvPicPr>
        <p:blipFill>
          <a:blip r:embed="rId2"/>
          <a:stretch>
            <a:fillRect/>
          </a:stretch>
        </p:blipFill>
        <p:spPr>
          <a:xfrm>
            <a:off x="577908" y="212835"/>
            <a:ext cx="877824" cy="731520"/>
          </a:xfrm>
          <a:prstGeom prst="rect">
            <a:avLst/>
          </a:prstGeom>
        </p:spPr>
      </p:pic>
      <p:sp>
        <p:nvSpPr>
          <p:cNvPr id="17" name="Rectangle 16">
            <a:extLst>
              <a:ext uri="{FF2B5EF4-FFF2-40B4-BE49-F238E27FC236}">
                <a16:creationId xmlns:a16="http://schemas.microsoft.com/office/drawing/2014/main" id="{C374A6F4-91D9-9B4F-95CF-461B3C035B94}"/>
              </a:ext>
            </a:extLst>
          </p:cNvPr>
          <p:cNvSpPr/>
          <p:nvPr userDrawn="1"/>
        </p:nvSpPr>
        <p:spPr>
          <a:xfrm>
            <a:off x="0" y="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6" name="Picture 5" descr="Center for Parent Information and Resources logo">
            <a:extLst>
              <a:ext uri="{FF2B5EF4-FFF2-40B4-BE49-F238E27FC236}">
                <a16:creationId xmlns:a16="http://schemas.microsoft.com/office/drawing/2014/main" id="{F45F7FB9-9144-EF36-FBAB-9E5B96C33F55}"/>
              </a:ext>
            </a:extLst>
          </p:cNvPr>
          <p:cNvPicPr>
            <a:picLocks noChangeAspect="1"/>
          </p:cNvPicPr>
          <p:nvPr userDrawn="1"/>
        </p:nvPicPr>
        <p:blipFill>
          <a:blip r:embed="rId3"/>
          <a:stretch>
            <a:fillRect/>
          </a:stretch>
        </p:blipFill>
        <p:spPr>
          <a:xfrm>
            <a:off x="1517517" y="219954"/>
            <a:ext cx="1504447" cy="731520"/>
          </a:xfrm>
          <a:prstGeom prst="rect">
            <a:avLst/>
          </a:prstGeom>
        </p:spPr>
      </p:pic>
    </p:spTree>
    <p:extLst>
      <p:ext uri="{BB962C8B-B14F-4D97-AF65-F5344CB8AC3E}">
        <p14:creationId xmlns:p14="http://schemas.microsoft.com/office/powerpoint/2010/main" val="3490163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5F8B532A-DDE2-E72D-16C5-3914BFE9F430}"/>
              </a:ext>
            </a:extLst>
          </p:cNvPr>
          <p:cNvPicPr>
            <a:picLocks noChangeAspect="1"/>
          </p:cNvPicPr>
          <p:nvPr userDrawn="1"/>
        </p:nvPicPr>
        <p:blipFill>
          <a:blip r:embed="rId2"/>
          <a:stretch>
            <a:fillRect/>
          </a:stretch>
        </p:blipFill>
        <p:spPr>
          <a:xfrm>
            <a:off x="10452528" y="6081374"/>
            <a:ext cx="1316391" cy="640080"/>
          </a:xfrm>
          <a:prstGeom prst="rect">
            <a:avLst/>
          </a:prstGeom>
        </p:spPr>
      </p:pic>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4" name="Picture 13" descr="DaSy: The Center for IDEA Early Childhood Data Systems">
            <a:extLst>
              <a:ext uri="{FF2B5EF4-FFF2-40B4-BE49-F238E27FC236}">
                <a16:creationId xmlns:a16="http://schemas.microsoft.com/office/drawing/2014/main" id="{6A216456-9806-3542-91FC-4B9E6F83267E}"/>
              </a:ext>
            </a:extLst>
          </p:cNvPr>
          <p:cNvPicPr>
            <a:picLocks noChangeAspect="1"/>
          </p:cNvPicPr>
          <p:nvPr userDrawn="1"/>
        </p:nvPicPr>
        <p:blipFill>
          <a:blip r:embed="rId3"/>
          <a:stretch>
            <a:fillRect/>
          </a:stretch>
        </p:blipFill>
        <p:spPr>
          <a:xfrm>
            <a:off x="9654090" y="6081374"/>
            <a:ext cx="768096" cy="640080"/>
          </a:xfrm>
          <a:prstGeom prst="rect">
            <a:avLst/>
          </a:prstGeom>
        </p:spPr>
      </p:pic>
    </p:spTree>
    <p:extLst>
      <p:ext uri="{BB962C8B-B14F-4D97-AF65-F5344CB8AC3E}">
        <p14:creationId xmlns:p14="http://schemas.microsoft.com/office/powerpoint/2010/main" val="624361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222241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738695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911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96928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C6EB2148-7E5D-C592-672E-FB529B32C0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2" name="Picture 11" descr="DaSy: The Center for IDEA Early Childhood Data Systems">
            <a:extLst>
              <a:ext uri="{FF2B5EF4-FFF2-40B4-BE49-F238E27FC236}">
                <a16:creationId xmlns:a16="http://schemas.microsoft.com/office/drawing/2014/main" id="{C037F150-9165-4C64-2750-0496EC089562}"/>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D761EDC7-9D99-F748-847D-8BC8146F6C7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2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2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2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2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2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2921462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376472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5C43AA-3006-354C-98C1-058D814A2ED1}"/>
              </a:ext>
            </a:extLst>
          </p:cNvPr>
          <p:cNvSpPr/>
          <p:nvPr userDrawn="1"/>
        </p:nvSpPr>
        <p:spPr>
          <a:xfrm>
            <a:off x="-14284" y="0"/>
            <a:ext cx="12206284"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825810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FEB0352-F9D2-B044-A614-D5D3D9482497}"/>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52874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Center for Parent Information and Resources logo">
            <a:extLst>
              <a:ext uri="{FF2B5EF4-FFF2-40B4-BE49-F238E27FC236}">
                <a16:creationId xmlns:a16="http://schemas.microsoft.com/office/drawing/2014/main" id="{2559E423-2440-D9AE-87DF-484B139D01D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3" name="Picture 12" descr="DaSy: The Center for IDEA Early Childhood Data Systems">
            <a:extLst>
              <a:ext uri="{FF2B5EF4-FFF2-40B4-BE49-F238E27FC236}">
                <a16:creationId xmlns:a16="http://schemas.microsoft.com/office/drawing/2014/main" id="{CF888136-0C16-B1A4-0254-FF40028673B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1B4DF9A3-8D34-A442-AB9A-B91240E802D8}"/>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7B64D7-E98E-FD4C-8A40-6B870EBB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F0CA11-0E82-7E47-8650-31921D8BF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30D33D83-16A1-B94D-9619-17DE350E462D}"/>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Rectangle 8">
            <a:extLst>
              <a:ext uri="{FF2B5EF4-FFF2-40B4-BE49-F238E27FC236}">
                <a16:creationId xmlns:a16="http://schemas.microsoft.com/office/drawing/2014/main" id="{D5E6F029-3380-DA41-B576-60CC4FA826D5}"/>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2" name="Rectangle 11">
            <a:extLst>
              <a:ext uri="{FF2B5EF4-FFF2-40B4-BE49-F238E27FC236}">
                <a16:creationId xmlns:a16="http://schemas.microsoft.com/office/drawing/2014/main" id="{3506C722-754B-9646-943B-C6D19FAED5F2}"/>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398161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descr="Center for Parent Information and Resources logo">
            <a:extLst>
              <a:ext uri="{FF2B5EF4-FFF2-40B4-BE49-F238E27FC236}">
                <a16:creationId xmlns:a16="http://schemas.microsoft.com/office/drawing/2014/main" id="{5ABDBDA0-B91D-0292-8357-85A41D70DED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5" name="Picture 14" descr="DaSy: The Center for IDEA Early Childhood Data Systems">
            <a:extLst>
              <a:ext uri="{FF2B5EF4-FFF2-40B4-BE49-F238E27FC236}">
                <a16:creationId xmlns:a16="http://schemas.microsoft.com/office/drawing/2014/main" id="{07337BC2-C196-3D80-C6E3-27260014773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839788" y="457200"/>
            <a:ext cx="3932237" cy="1233804"/>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395DF-49A0-5F45-94AB-3900E8582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2087519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4B5-8307-A546-8E9F-F5DBD470596B}"/>
              </a:ext>
            </a:extLst>
          </p:cNvPr>
          <p:cNvSpPr>
            <a:spLocks noGrp="1"/>
          </p:cNvSpPr>
          <p:nvPr>
            <p:ph type="title"/>
          </p:nvPr>
        </p:nvSpPr>
        <p:spPr>
          <a:xfrm>
            <a:off x="7423151" y="458787"/>
            <a:ext cx="3932237" cy="1232217"/>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2EDB567A-A5E4-E04D-A362-E0DA8568AB92}"/>
              </a:ext>
            </a:extLst>
          </p:cNvPr>
          <p:cNvSpPr>
            <a:spLocks noGrp="1"/>
          </p:cNvSpPr>
          <p:nvPr>
            <p:ph type="body" sz="half" idx="2"/>
          </p:nvPr>
        </p:nvSpPr>
        <p:spPr>
          <a:xfrm>
            <a:off x="7423151" y="20589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03EBC57-A7C3-D844-840D-A3ABBF74C036}"/>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sp>
        <p:nvSpPr>
          <p:cNvPr id="11" name="Rectangle 10">
            <a:extLst>
              <a:ext uri="{FF2B5EF4-FFF2-40B4-BE49-F238E27FC236}">
                <a16:creationId xmlns:a16="http://schemas.microsoft.com/office/drawing/2014/main" id="{9FE2ABC8-C21A-6B44-9D8E-5E2C4F7613AB}"/>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FAA1E1D3-B500-0048-B59E-E681E97EA97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9" name="Picture Placeholder 2">
            <a:extLst>
              <a:ext uri="{FF2B5EF4-FFF2-40B4-BE49-F238E27FC236}">
                <a16:creationId xmlns:a16="http://schemas.microsoft.com/office/drawing/2014/main" id="{8D2E7641-E5E6-DA46-BCEF-4F0045838D03}"/>
              </a:ext>
            </a:extLst>
          </p:cNvPr>
          <p:cNvSpPr>
            <a:spLocks noGrp="1"/>
          </p:cNvSpPr>
          <p:nvPr>
            <p:ph type="pic" idx="1"/>
          </p:nvPr>
        </p:nvSpPr>
        <p:spPr>
          <a:xfrm>
            <a:off x="836612" y="9969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57949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Center for Parent Information and Resources logo">
            <a:extLst>
              <a:ext uri="{FF2B5EF4-FFF2-40B4-BE49-F238E27FC236}">
                <a16:creationId xmlns:a16="http://schemas.microsoft.com/office/drawing/2014/main" id="{FEC144A4-3659-7D2A-E79E-C5DF61335F1F}"/>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A8E1307A-0D3A-9521-02D1-9BF7247A98A0}"/>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hasCustomPrompt="1"/>
          </p:nvPr>
        </p:nvSpPr>
        <p:spPr>
          <a:xfrm>
            <a:off x="485775" y="0"/>
            <a:ext cx="5300664" cy="3255962"/>
          </a:xfrm>
        </p:spPr>
        <p:txBody>
          <a:bodyPr anchor="b">
            <a:normAutofit/>
          </a:bodyPr>
          <a:lstStyle>
            <a:lvl1pPr algn="l">
              <a:defRPr sz="4800">
                <a:solidFill>
                  <a:schemeClr val="bg1"/>
                </a:solidFill>
              </a:defRPr>
            </a:lvl1pPr>
          </a:lstStyle>
          <a:p>
            <a:r>
              <a:rPr lang="en-US"/>
              <a:t>Section Divider</a:t>
            </a:r>
            <a:br>
              <a:rPr lang="en-US"/>
            </a:br>
            <a:r>
              <a:rPr lang="en-US"/>
              <a:t>(Photo optional)</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4" y="3603627"/>
            <a:ext cx="5300664" cy="1739897"/>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1" name="Date Placeholder 3">
            <a:extLst>
              <a:ext uri="{FF2B5EF4-FFF2-40B4-BE49-F238E27FC236}">
                <a16:creationId xmlns:a16="http://schemas.microsoft.com/office/drawing/2014/main" id="{7C8EBEBC-955A-7444-8EA4-6958A0085BD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54664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Center for Parent Information and Resources logo">
            <a:extLst>
              <a:ext uri="{FF2B5EF4-FFF2-40B4-BE49-F238E27FC236}">
                <a16:creationId xmlns:a16="http://schemas.microsoft.com/office/drawing/2014/main" id="{76984E7E-E8B3-1C73-F133-DBAFF4CE467A}"/>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4" name="Picture 13" descr="DaSy: The Center for IDEA Early Childhood Data Systems">
            <a:extLst>
              <a:ext uri="{FF2B5EF4-FFF2-40B4-BE49-F238E27FC236}">
                <a16:creationId xmlns:a16="http://schemas.microsoft.com/office/drawing/2014/main" id="{403E2E53-87FD-80DD-6173-80CD1344C7BD}"/>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10" name="Date Placeholder 3">
            <a:extLst>
              <a:ext uri="{FF2B5EF4-FFF2-40B4-BE49-F238E27FC236}">
                <a16:creationId xmlns:a16="http://schemas.microsoft.com/office/drawing/2014/main" id="{68447C44-2737-7F42-8E1E-A8E45703F055}"/>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5" name="Rectangle 4">
            <a:extLst>
              <a:ext uri="{FF2B5EF4-FFF2-40B4-BE49-F238E27FC236}">
                <a16:creationId xmlns:a16="http://schemas.microsoft.com/office/drawing/2014/main" id="{77AB53C1-60F3-B84B-B1B7-D08E877590D9}"/>
              </a:ext>
            </a:extLst>
          </p:cNvPr>
          <p:cNvSpPr/>
          <p:nvPr userDrawn="1"/>
        </p:nvSpPr>
        <p:spPr>
          <a:xfrm>
            <a:off x="-14284" y="1691320"/>
            <a:ext cx="12206284" cy="40560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hasCustomPrompt="1"/>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Section Divider 2 (photo optional)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1424958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Center for Parent Information and Resources logo">
            <a:extLst>
              <a:ext uri="{FF2B5EF4-FFF2-40B4-BE49-F238E27FC236}">
                <a16:creationId xmlns:a16="http://schemas.microsoft.com/office/drawing/2014/main" id="{6F0255D0-2AF1-C371-AA13-E55AA94360E5}"/>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6" name="Picture 15" descr="DaSy: The Center for IDEA Early Childhood Data Systems">
            <a:extLst>
              <a:ext uri="{FF2B5EF4-FFF2-40B4-BE49-F238E27FC236}">
                <a16:creationId xmlns:a16="http://schemas.microsoft.com/office/drawing/2014/main" id="{B42D970F-7093-79B4-3D80-90F4E79C87D4}"/>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7BD95970-D6F6-774F-BF07-34E938FB6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B59CF2-639E-CA46-9257-7458C4FE3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909C0-FFFF-DB45-8C73-7D44B5039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836D627-FFBF-5F49-8FCD-F2BFAD59D9F1}"/>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582CD4B0-1D5F-3244-A3CC-C6FD1F68B480}"/>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74121BA-EBB7-FF4E-ACCA-E0998F4C510A}"/>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2" name="Date Placeholder 3">
            <a:extLst>
              <a:ext uri="{FF2B5EF4-FFF2-40B4-BE49-F238E27FC236}">
                <a16:creationId xmlns:a16="http://schemas.microsoft.com/office/drawing/2014/main" id="{CE4F9A42-37D6-1B47-A882-8E818ECD952E}"/>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335533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Center for Parent Information and Resources logo">
            <a:extLst>
              <a:ext uri="{FF2B5EF4-FFF2-40B4-BE49-F238E27FC236}">
                <a16:creationId xmlns:a16="http://schemas.microsoft.com/office/drawing/2014/main" id="{CBD593A0-07BC-C67C-1942-3DF332D717CE}"/>
              </a:ext>
            </a:extLst>
          </p:cNvPr>
          <p:cNvPicPr>
            <a:picLocks noChangeAspect="1"/>
          </p:cNvPicPr>
          <p:nvPr userDrawn="1"/>
        </p:nvPicPr>
        <p:blipFill>
          <a:blip r:embed="rId2"/>
          <a:stretch>
            <a:fillRect/>
          </a:stretch>
        </p:blipFill>
        <p:spPr>
          <a:xfrm>
            <a:off x="10452528" y="6081374"/>
            <a:ext cx="1316391" cy="640080"/>
          </a:xfrm>
          <a:prstGeom prst="rect">
            <a:avLst/>
          </a:prstGeom>
        </p:spPr>
      </p:pic>
      <p:pic>
        <p:nvPicPr>
          <p:cNvPr id="18" name="Picture 17" descr="DaSy: The Center for IDEA Early Childhood Data Systems">
            <a:extLst>
              <a:ext uri="{FF2B5EF4-FFF2-40B4-BE49-F238E27FC236}">
                <a16:creationId xmlns:a16="http://schemas.microsoft.com/office/drawing/2014/main" id="{82747FF0-4DE8-4712-A589-E375B5DD8B9F}"/>
              </a:ext>
            </a:extLst>
          </p:cNvPr>
          <p:cNvPicPr>
            <a:picLocks noChangeAspect="1"/>
          </p:cNvPicPr>
          <p:nvPr userDrawn="1"/>
        </p:nvPicPr>
        <p:blipFill>
          <a:blip r:embed="rId3"/>
          <a:stretch>
            <a:fillRect/>
          </a:stretch>
        </p:blipFill>
        <p:spPr>
          <a:xfrm>
            <a:off x="9654090" y="6081374"/>
            <a:ext cx="768096" cy="640080"/>
          </a:xfrm>
          <a:prstGeom prst="rect">
            <a:avLst/>
          </a:prstGeom>
        </p:spPr>
      </p:pic>
      <p:sp>
        <p:nvSpPr>
          <p:cNvPr id="2" name="Title 1">
            <a:extLst>
              <a:ext uri="{FF2B5EF4-FFF2-40B4-BE49-F238E27FC236}">
                <a16:creationId xmlns:a16="http://schemas.microsoft.com/office/drawing/2014/main" id="{DCD103D5-7581-7446-9BA5-71760341D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CCD1C-9DDE-EF4E-9C74-58EC21C04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FE93F1-5FC8-2F40-81D0-9DAC4B874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39045A-434F-0746-808F-64867B8B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780A1-52E1-BC46-BC31-AC53F2D4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B072E45-4B20-644D-962E-4D6B7A78D9D3}"/>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11" name="Straight Connector 10">
            <a:extLst>
              <a:ext uri="{FF2B5EF4-FFF2-40B4-BE49-F238E27FC236}">
                <a16:creationId xmlns:a16="http://schemas.microsoft.com/office/drawing/2014/main" id="{3CBBD6CB-057F-D64F-A807-7F441C5CA1BA}"/>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7A421F6-47ED-3C46-9B55-97757160ED76}"/>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
        <p:nvSpPr>
          <p:cNvPr id="14" name="Date Placeholder 3">
            <a:extLst>
              <a:ext uri="{FF2B5EF4-FFF2-40B4-BE49-F238E27FC236}">
                <a16:creationId xmlns:a16="http://schemas.microsoft.com/office/drawing/2014/main" id="{791FBF0D-7F99-2B4A-887A-CBCBB1894D34}"/>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Tree>
    <p:extLst>
      <p:ext uri="{BB962C8B-B14F-4D97-AF65-F5344CB8AC3E}">
        <p14:creationId xmlns:p14="http://schemas.microsoft.com/office/powerpoint/2010/main" val="152527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67EE84-FA90-F048-BE34-262D4091903B}"/>
              </a:ext>
            </a:extLst>
          </p:cNvPr>
          <p:cNvSpPr/>
          <p:nvPr userDrawn="1"/>
        </p:nvSpPr>
        <p:spPr>
          <a:xfrm>
            <a:off x="0" y="0"/>
            <a:ext cx="6096000" cy="6858000"/>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04C3C2-9787-E940-96FB-F9FE96BC97C9}"/>
              </a:ext>
            </a:extLst>
          </p:cNvPr>
          <p:cNvSpPr>
            <a:spLocks noGrp="1"/>
          </p:cNvSpPr>
          <p:nvPr>
            <p:ph type="ctrTitle"/>
          </p:nvPr>
        </p:nvSpPr>
        <p:spPr>
          <a:xfrm>
            <a:off x="495358" y="1032734"/>
            <a:ext cx="5300664" cy="3255962"/>
          </a:xfrm>
        </p:spPr>
        <p:txBody>
          <a:bodyPr anchor="b">
            <a:normAutofit/>
          </a:bodyPr>
          <a:lstStyle>
            <a:lvl1pPr algn="l">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B02FC7B-BC2F-E046-B777-77C923BDB4BF}"/>
              </a:ext>
            </a:extLst>
          </p:cNvPr>
          <p:cNvSpPr>
            <a:spLocks noGrp="1"/>
          </p:cNvSpPr>
          <p:nvPr>
            <p:ph type="subTitle" idx="1" hasCustomPrompt="1"/>
          </p:nvPr>
        </p:nvSpPr>
        <p:spPr>
          <a:xfrm>
            <a:off x="485775" y="4570743"/>
            <a:ext cx="5300664" cy="1739897"/>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Authors &amp; Affiliations</a:t>
            </a:r>
          </a:p>
        </p:txBody>
      </p:sp>
      <p:sp>
        <p:nvSpPr>
          <p:cNvPr id="8" name="Rectangle 7">
            <a:extLst>
              <a:ext uri="{FF2B5EF4-FFF2-40B4-BE49-F238E27FC236}">
                <a16:creationId xmlns:a16="http://schemas.microsoft.com/office/drawing/2014/main" id="{ABD73571-B3E4-DE42-9902-1FEBA637C67C}"/>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pic>
        <p:nvPicPr>
          <p:cNvPr id="19" name="Picture 18">
            <a:extLst>
              <a:ext uri="{FF2B5EF4-FFF2-40B4-BE49-F238E27FC236}">
                <a16:creationId xmlns:a16="http://schemas.microsoft.com/office/drawing/2014/main" id="{FE0615AD-8FBE-3E43-9E47-8226A0C108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82" y="170970"/>
            <a:ext cx="2210292" cy="73152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C4259D6C-A1C2-1B4D-A240-86FD09AB95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12187" y="6356665"/>
            <a:ext cx="1615440" cy="365760"/>
          </a:xfrm>
          <a:prstGeom prst="rect">
            <a:avLst/>
          </a:prstGeom>
        </p:spPr>
      </p:pic>
    </p:spTree>
    <p:extLst>
      <p:ext uri="{BB962C8B-B14F-4D97-AF65-F5344CB8AC3E}">
        <p14:creationId xmlns:p14="http://schemas.microsoft.com/office/powerpoint/2010/main" val="268000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3B66B617-154B-C54C-916F-2E3EDB88AD40}"/>
              </a:ext>
            </a:extLst>
          </p:cNvPr>
          <p:cNvSpPr txBox="1">
            <a:spLocks/>
          </p:cNvSpPr>
          <p:nvPr userDrawn="1"/>
        </p:nvSpPr>
        <p:spPr>
          <a:xfrm>
            <a:off x="838200" y="6326189"/>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9630B18-F0C1-7D4C-8E26-779EB5C25781}" type="slidenum">
              <a:rPr lang="en-US" smtClean="0"/>
              <a:pPr/>
              <a:t>‹#›</a:t>
            </a:fld>
            <a:endParaRPr lang="en-US"/>
          </a:p>
        </p:txBody>
      </p:sp>
      <p:sp>
        <p:nvSpPr>
          <p:cNvPr id="2" name="Title 1">
            <a:extLst>
              <a:ext uri="{FF2B5EF4-FFF2-40B4-BE49-F238E27FC236}">
                <a16:creationId xmlns:a16="http://schemas.microsoft.com/office/drawing/2014/main" id="{A6D0B1EF-4F8F-734F-A6F5-4BFA1D3E419D}"/>
              </a:ext>
            </a:extLst>
          </p:cNvPr>
          <p:cNvSpPr>
            <a:spLocks noGrp="1"/>
          </p:cNvSpPr>
          <p:nvPr>
            <p:ph type="title"/>
          </p:nvPr>
        </p:nvSpPr>
        <p:spPr/>
        <p:txBody>
          <a:bodyPr/>
          <a:lstStyle>
            <a:lvl1pPr>
              <a:defRPr>
                <a:solidFill>
                  <a:srgbClr val="15457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6D54A78-A974-054E-9F5F-8441C1B19B45}"/>
              </a:ext>
            </a:extLst>
          </p:cNvPr>
          <p:cNvSpPr>
            <a:spLocks noGrp="1"/>
          </p:cNvSpPr>
          <p:nvPr>
            <p:ph idx="1"/>
          </p:nvPr>
        </p:nvSpPr>
        <p:spPr/>
        <p:txBody>
          <a:bodyPr>
            <a:normAutofit/>
          </a:bodyPr>
          <a:lstStyle>
            <a:lvl1pPr>
              <a:buClr>
                <a:srgbClr val="154578"/>
              </a:buClr>
              <a:defRPr sz="2400">
                <a:latin typeface="Tahoma" panose="020B0604030504040204" pitchFamily="34" charset="0"/>
                <a:ea typeface="Tahoma" panose="020B0604030504040204" pitchFamily="34" charset="0"/>
                <a:cs typeface="Tahoma" panose="020B0604030504040204" pitchFamily="34" charset="0"/>
              </a:defRPr>
            </a:lvl1pPr>
            <a:lvl2pPr marL="685800" indent="-228600">
              <a:buClr>
                <a:srgbClr val="154578"/>
              </a:buClr>
              <a:buFont typeface="System Font Regular"/>
              <a:buChar char="‒"/>
              <a:defRPr sz="2400">
                <a:latin typeface="Tahoma" panose="020B0604030504040204" pitchFamily="34" charset="0"/>
                <a:ea typeface="Tahoma" panose="020B0604030504040204" pitchFamily="34" charset="0"/>
                <a:cs typeface="Tahoma" panose="020B0604030504040204" pitchFamily="34" charset="0"/>
              </a:defRPr>
            </a:lvl2pPr>
            <a:lvl3pPr marL="1143000" indent="-228600">
              <a:buClr>
                <a:srgbClr val="154578"/>
              </a:buClr>
              <a:buFont typeface="Courier New" panose="02070309020205020404" pitchFamily="49" charset="0"/>
              <a:buChar char="o"/>
              <a:defRPr sz="2400">
                <a:latin typeface="Tahoma" panose="020B0604030504040204" pitchFamily="34" charset="0"/>
                <a:ea typeface="Tahoma" panose="020B0604030504040204" pitchFamily="34" charset="0"/>
                <a:cs typeface="Tahoma" panose="020B0604030504040204" pitchFamily="34" charset="0"/>
              </a:defRPr>
            </a:lvl3pPr>
            <a:lvl4pPr marL="1600200" indent="-228600">
              <a:buClr>
                <a:srgbClr val="154578"/>
              </a:buClr>
              <a:buFont typeface="Wingdings" pitchFamily="2" charset="2"/>
              <a:buChar char="§"/>
              <a:defRPr sz="2400">
                <a:latin typeface="Tahoma" panose="020B0604030504040204" pitchFamily="34" charset="0"/>
                <a:ea typeface="Tahoma" panose="020B0604030504040204" pitchFamily="34" charset="0"/>
                <a:cs typeface="Tahoma" panose="020B0604030504040204" pitchFamily="34" charset="0"/>
              </a:defRPr>
            </a:lvl4pPr>
            <a:lvl5pPr>
              <a:buClr>
                <a:srgbClr val="154578"/>
              </a:buClr>
              <a:defRPr sz="2400">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03FFD93-FE4D-D84D-B881-E66389239AA7}"/>
              </a:ext>
            </a:extLst>
          </p:cNvPr>
          <p:cNvSpPr/>
          <p:nvPr userDrawn="1"/>
        </p:nvSpPr>
        <p:spPr>
          <a:xfrm>
            <a:off x="-14284" y="0"/>
            <a:ext cx="228597" cy="1691004"/>
          </a:xfrm>
          <a:prstGeom prst="rect">
            <a:avLst/>
          </a:prstGeom>
          <a:solidFill>
            <a:srgbClr val="154578"/>
          </a:solidFill>
          <a:ln w="9525" algn="ctr">
            <a:noFill/>
            <a:miter lim="800000"/>
            <a:headEnd/>
            <a:tailEnd/>
          </a:ln>
        </p:spPr>
        <p:txBody>
          <a:bodyPr wrap="none" anchor="ctr"/>
          <a:lstStyle/>
          <a:p>
            <a:pPr lvl="0"/>
            <a:endParaRPr lang="en-US"/>
          </a:p>
        </p:txBody>
      </p:sp>
      <p:cxnSp>
        <p:nvCxnSpPr>
          <p:cNvPr id="9" name="Straight Connector 8">
            <a:extLst>
              <a:ext uri="{FF2B5EF4-FFF2-40B4-BE49-F238E27FC236}">
                <a16:creationId xmlns:a16="http://schemas.microsoft.com/office/drawing/2014/main" id="{37175014-10F5-3648-8431-EED04F69B866}"/>
              </a:ext>
            </a:extLst>
          </p:cNvPr>
          <p:cNvCxnSpPr>
            <a:cxnSpLocks/>
          </p:cNvCxnSpPr>
          <p:nvPr userDrawn="1"/>
        </p:nvCxnSpPr>
        <p:spPr>
          <a:xfrm flipV="1">
            <a:off x="-14284" y="1662744"/>
            <a:ext cx="12207240" cy="28260"/>
          </a:xfrm>
          <a:prstGeom prst="line">
            <a:avLst/>
          </a:prstGeom>
          <a:ln>
            <a:solidFill>
              <a:srgbClr val="154578"/>
            </a:solidFill>
          </a:ln>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EE89859-A09C-8D4E-985F-81D5BF9932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10865" y="5947729"/>
            <a:ext cx="1154151" cy="822960"/>
          </a:xfrm>
          <a:prstGeom prst="rect">
            <a:avLst/>
          </a:prstGeom>
        </p:spPr>
      </p:pic>
      <p:sp>
        <p:nvSpPr>
          <p:cNvPr id="16" name="Rectangle 15">
            <a:extLst>
              <a:ext uri="{FF2B5EF4-FFF2-40B4-BE49-F238E27FC236}">
                <a16:creationId xmlns:a16="http://schemas.microsoft.com/office/drawing/2014/main" id="{6D9F3E1E-84EE-8D45-8BC6-C953E7BCA3F3}"/>
              </a:ext>
            </a:extLst>
          </p:cNvPr>
          <p:cNvSpPr/>
          <p:nvPr userDrawn="1"/>
        </p:nvSpPr>
        <p:spPr>
          <a:xfrm>
            <a:off x="11963403" y="5762000"/>
            <a:ext cx="228597" cy="1097280"/>
          </a:xfrm>
          <a:prstGeom prst="rect">
            <a:avLst/>
          </a:prstGeom>
          <a:solidFill>
            <a:srgbClr val="154578"/>
          </a:solidFill>
          <a:ln w="9525" algn="ctr">
            <a:noFill/>
            <a:miter lim="800000"/>
            <a:headEnd/>
            <a:tailEnd/>
          </a:ln>
        </p:spPr>
        <p:txBody>
          <a:bodyPr wrap="none" anchor="ctr"/>
          <a:lstStyle/>
          <a:p>
            <a:pPr lvl="0"/>
            <a:endParaRPr lang="en-US"/>
          </a:p>
        </p:txBody>
      </p:sp>
    </p:spTree>
    <p:extLst>
      <p:ext uri="{BB962C8B-B14F-4D97-AF65-F5344CB8AC3E}">
        <p14:creationId xmlns:p14="http://schemas.microsoft.com/office/powerpoint/2010/main" val="388539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9/28/2022</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3232773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669" r:id="rId16"/>
    <p:sldLayoutId id="2147483670" r:id="rId17"/>
    <p:sldLayoutId id="2147483671" r:id="rId18"/>
    <p:sldLayoutId id="2147483672" r:id="rId19"/>
    <p:sldLayoutId id="2147483734" r:id="rId20"/>
    <p:sldLayoutId id="2147483735" r:id="rId21"/>
    <p:sldLayoutId id="2147483736" r:id="rId22"/>
    <p:sldLayoutId id="2147483737" r:id="rId23"/>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56D2A-DA1F-AE40-9BA3-336ADC5E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7827D-B12E-2F47-8C5F-C26A97D2EF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356F8-D448-1441-9501-7BF1B3128D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76742-9B88-9646-A1C9-33F60B794E5F}" type="datetimeFigureOut">
              <a:rPr lang="en-US" smtClean="0"/>
              <a:t>9/28/2022</a:t>
            </a:fld>
            <a:endParaRPr lang="en-US"/>
          </a:p>
        </p:txBody>
      </p:sp>
      <p:sp>
        <p:nvSpPr>
          <p:cNvPr id="5" name="Footer Placeholder 4">
            <a:extLst>
              <a:ext uri="{FF2B5EF4-FFF2-40B4-BE49-F238E27FC236}">
                <a16:creationId xmlns:a16="http://schemas.microsoft.com/office/drawing/2014/main" id="{69F351FE-43D5-6042-B65E-C810BA80CE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BF078C-2072-CE4B-B33E-97C1D33EB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726C4-0B4F-C543-B26D-F6E5E2F5EDCC}" type="slidenum">
              <a:rPr lang="en-US" smtClean="0"/>
              <a:t>‹#›</a:t>
            </a:fld>
            <a:endParaRPr lang="en-US"/>
          </a:p>
        </p:txBody>
      </p:sp>
    </p:spTree>
    <p:extLst>
      <p:ext uri="{BB962C8B-B14F-4D97-AF65-F5344CB8AC3E}">
        <p14:creationId xmlns:p14="http://schemas.microsoft.com/office/powerpoint/2010/main" val="107300103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rgbClr val="15457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asycenter.org/wp-content/uploads/2018/01/se-toolkit-datainformation-infographic.pdf"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dasycenter.org/part-c-coordinator/" TargetMode="External"/><Relationship Id="rId7" Type="http://schemas.openxmlformats.org/officeDocument/2006/relationships/hyperlink" Target="https://dasycenter.org/parent-representative/"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5.jpeg"/><Relationship Id="rId5" Type="http://schemas.openxmlformats.org/officeDocument/2006/relationships/hyperlink" Target="https://dasycenter.org/early-childhood-special-education-supervisor/"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https://earlysuccess.org/data-and-racial-equity-in-early-childhood-polic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ata-feminism.mitpress.mit.edu/"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earlysuccess.zoom.us/rec/play/lbXdTEaRFOtbTSkzDVBktDjx4YI2MuMxPRPpyhymSzGM7edadg4ugHe_NVHasxk9LdEXYHc0U4P2DPg.6s3VWK8MCurKKjFK?continueMode=true&amp;_x_zm_rtaid=WJTAj1V7Q2uuzvdAVsAqiQ.1619202699090.afbb35e38ea45e7d2132815a9fbce00d&amp;_x_zm_rhtaid=751" TargetMode="External"/><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earlysuccess.org/data-and-racial-equity-in-early-childhood-polic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hyperlink" Target="https://hml.fpg.unc.edu/Play/17223"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video" Target="https://www.youtube.com/embed/H4IQS61R-bc?start=6&amp;feature=oembed"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hyperlink" Target="https://osepideasthatwork.org/resources-grantees/program-areas/monitoring-and-state-improvement-planning-msip?tab=measuremen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470288" y="1440948"/>
            <a:ext cx="5300664" cy="2715635"/>
          </a:xfrm>
        </p:spPr>
        <p:txBody>
          <a:bodyPr/>
          <a:lstStyle/>
          <a:p>
            <a:r>
              <a:rPr lang="en-US" dirty="0">
                <a:latin typeface="Tahoma"/>
                <a:ea typeface="Tahoma"/>
                <a:cs typeface="Tahoma"/>
              </a:rPr>
              <a:t>The Critical Need to Have Family Members “at the Table”</a:t>
            </a:r>
            <a:endParaRPr lang="en-US" dirty="0"/>
          </a:p>
        </p:txBody>
      </p:sp>
      <p:sp>
        <p:nvSpPr>
          <p:cNvPr id="4" name="TextBox 3">
            <a:extLst>
              <a:ext uri="{FF2B5EF4-FFF2-40B4-BE49-F238E27FC236}">
                <a16:creationId xmlns:a16="http://schemas.microsoft.com/office/drawing/2014/main" id="{276EE586-2C91-CE8A-D2C7-0A17E88A12A8}"/>
              </a:ext>
            </a:extLst>
          </p:cNvPr>
          <p:cNvSpPr txBox="1"/>
          <p:nvPr/>
        </p:nvSpPr>
        <p:spPr>
          <a:xfrm>
            <a:off x="887767" y="4643021"/>
            <a:ext cx="4048217" cy="523220"/>
          </a:xfrm>
          <a:prstGeom prst="rect">
            <a:avLst/>
          </a:prstGeom>
          <a:noFill/>
        </p:spPr>
        <p:txBody>
          <a:bodyPr wrap="square" lIns="91440" tIns="45720" rIns="91440" bIns="45720" rtlCol="0" anchor="t">
            <a:spAutoFit/>
          </a:bodyPr>
          <a:lstStyle/>
          <a:p>
            <a:r>
              <a:rPr lang="en-US" sz="2800">
                <a:cs typeface="Calibri"/>
              </a:rPr>
              <a:t>IDIO August 23, 2022</a:t>
            </a:r>
          </a:p>
        </p:txBody>
      </p:sp>
      <p:pic>
        <p:nvPicPr>
          <p:cNvPr id="14" name="Picture 13" descr="&quot; &quot;&#10;">
            <a:extLst>
              <a:ext uri="{FF2B5EF4-FFF2-40B4-BE49-F238E27FC236}">
                <a16:creationId xmlns:a16="http://schemas.microsoft.com/office/drawing/2014/main" id="{CD11E601-3F7B-4343-8069-8F7DBEB137C9}"/>
              </a:ext>
            </a:extLst>
          </p:cNvPr>
          <p:cNvPicPr>
            <a:picLocks noChangeAspect="1"/>
          </p:cNvPicPr>
          <p:nvPr/>
        </p:nvPicPr>
        <p:blipFill rotWithShape="1">
          <a:blip r:embed="rId3"/>
          <a:srcRect b="2286"/>
          <a:stretch/>
        </p:blipFill>
        <p:spPr>
          <a:xfrm>
            <a:off x="6096000" y="-98854"/>
            <a:ext cx="6101148" cy="5584371"/>
          </a:xfrm>
          <a:prstGeom prst="rect">
            <a:avLst/>
          </a:prstGeom>
        </p:spPr>
      </p:pic>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8C4C-B684-0D4C-7517-236A8326F427}"/>
              </a:ext>
            </a:extLst>
          </p:cNvPr>
          <p:cNvSpPr>
            <a:spLocks noGrp="1"/>
          </p:cNvSpPr>
          <p:nvPr>
            <p:ph type="title"/>
          </p:nvPr>
        </p:nvSpPr>
        <p:spPr/>
        <p:txBody>
          <a:bodyPr/>
          <a:lstStyle/>
          <a:p>
            <a:r>
              <a:rPr lang="en-US" dirty="0">
                <a:latin typeface="Tahoma"/>
                <a:ea typeface="Tahoma"/>
                <a:cs typeface="Tahoma"/>
              </a:rPr>
              <a:t>Tool for Families -</a:t>
            </a:r>
            <a:br>
              <a:rPr lang="en-US" dirty="0">
                <a:latin typeface="Tahoma"/>
                <a:ea typeface="Tahoma"/>
                <a:cs typeface="Tahoma"/>
              </a:rPr>
            </a:br>
            <a:r>
              <a:rPr lang="en-US" dirty="0">
                <a:latin typeface="Tahoma"/>
                <a:ea typeface="Tahoma"/>
                <a:cs typeface="Tahoma"/>
              </a:rPr>
              <a:t>Data as Information</a:t>
            </a:r>
            <a:endParaRPr lang="en-US" dirty="0"/>
          </a:p>
        </p:txBody>
      </p:sp>
      <p:graphicFrame>
        <p:nvGraphicFramePr>
          <p:cNvPr id="5" name="Object 4" descr="Screenshot of the Data as Information document">
            <a:hlinkClick r:id="rId3" tooltip="Data as Information"/>
            <a:extLst>
              <a:ext uri="{FF2B5EF4-FFF2-40B4-BE49-F238E27FC236}">
                <a16:creationId xmlns:a16="http://schemas.microsoft.com/office/drawing/2014/main" id="{30B5508E-54B9-CC12-1879-EFCA25E945AE}"/>
              </a:ext>
            </a:extLst>
          </p:cNvPr>
          <p:cNvGraphicFramePr>
            <a:graphicFrameLocks noChangeAspect="1"/>
          </p:cNvGraphicFramePr>
          <p:nvPr>
            <p:extLst>
              <p:ext uri="{D42A27DB-BD31-4B8C-83A1-F6EECF244321}">
                <p14:modId xmlns:p14="http://schemas.microsoft.com/office/powerpoint/2010/main" val="856015877"/>
              </p:ext>
            </p:extLst>
          </p:nvPr>
        </p:nvGraphicFramePr>
        <p:xfrm>
          <a:off x="7103528" y="1069474"/>
          <a:ext cx="3646100" cy="4719052"/>
        </p:xfrm>
        <a:graphic>
          <a:graphicData uri="http://schemas.openxmlformats.org/presentationml/2006/ole">
            <mc:AlternateContent xmlns:mc="http://schemas.openxmlformats.org/markup-compatibility/2006">
              <mc:Choice xmlns:v="urn:schemas-microsoft-com:vml" Requires="v">
                <p:oleObj name="Acrobat Document" r:id="rId4" imgW="11658551" imgH="15087600" progId="Acrobat.Document.DC">
                  <p:embed/>
                </p:oleObj>
              </mc:Choice>
              <mc:Fallback>
                <p:oleObj name="Acrobat Document" r:id="rId4" imgW="11658551" imgH="15087600" progId="Acrobat.Document.DC">
                  <p:embed/>
                  <p:pic>
                    <p:nvPicPr>
                      <p:cNvPr id="5" name="Object 4" descr="Screenshot of the Data as Information document">
                        <a:hlinkClick r:id="rId3" tooltip="Data as Information"/>
                        <a:extLst>
                          <a:ext uri="{FF2B5EF4-FFF2-40B4-BE49-F238E27FC236}">
                            <a16:creationId xmlns:a16="http://schemas.microsoft.com/office/drawing/2014/main" id="{30B5508E-54B9-CC12-1879-EFCA25E945AE}"/>
                          </a:ext>
                        </a:extLst>
                      </p:cNvPr>
                      <p:cNvPicPr/>
                      <p:nvPr/>
                    </p:nvPicPr>
                    <p:blipFill>
                      <a:blip r:embed="rId5"/>
                      <a:stretch>
                        <a:fillRect/>
                      </a:stretch>
                    </p:blipFill>
                    <p:spPr>
                      <a:xfrm>
                        <a:off x="7103528" y="1069474"/>
                        <a:ext cx="3646100" cy="4719052"/>
                      </a:xfrm>
                      <a:prstGeom prst="rect">
                        <a:avLst/>
                      </a:prstGeom>
                      <a:solidFill>
                        <a:srgbClr val="002060"/>
                      </a:solidFill>
                      <a:ln>
                        <a:solidFill>
                          <a:srgbClr val="002060"/>
                        </a:solidFill>
                      </a:ln>
                    </p:spPr>
                  </p:pic>
                </p:oleObj>
              </mc:Fallback>
            </mc:AlternateContent>
          </a:graphicData>
        </a:graphic>
      </p:graphicFrame>
      <p:sp>
        <p:nvSpPr>
          <p:cNvPr id="15" name="Arrow: Right 14">
            <a:extLst>
              <a:ext uri="{FF2B5EF4-FFF2-40B4-BE49-F238E27FC236}">
                <a16:creationId xmlns:a16="http://schemas.microsoft.com/office/drawing/2014/main" id="{16803781-50A8-28BB-B9F3-D279294C40C4}"/>
              </a:ext>
            </a:extLst>
          </p:cNvPr>
          <p:cNvSpPr/>
          <p:nvPr/>
        </p:nvSpPr>
        <p:spPr>
          <a:xfrm>
            <a:off x="1388533" y="2844800"/>
            <a:ext cx="4707467" cy="143933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Click image to go to the document</a:t>
            </a:r>
          </a:p>
        </p:txBody>
      </p:sp>
      <p:sp>
        <p:nvSpPr>
          <p:cNvPr id="16" name="TextBox 15">
            <a:extLst>
              <a:ext uri="{FF2B5EF4-FFF2-40B4-BE49-F238E27FC236}">
                <a16:creationId xmlns:a16="http://schemas.microsoft.com/office/drawing/2014/main" id="{70A9637F-03F6-857E-6371-BA7E460FE7DD}"/>
              </a:ext>
            </a:extLst>
          </p:cNvPr>
          <p:cNvSpPr txBox="1"/>
          <p:nvPr/>
        </p:nvSpPr>
        <p:spPr>
          <a:xfrm>
            <a:off x="270933" y="4703144"/>
            <a:ext cx="6654800"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Note: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SICC = State Interagency Coordinating Council for IDEA Part C state early intervention systems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SAP = State Advisory Panel for IDEA Part B special education systems</a:t>
            </a:r>
          </a:p>
        </p:txBody>
      </p:sp>
    </p:spTree>
    <p:extLst>
      <p:ext uri="{BB962C8B-B14F-4D97-AF65-F5344CB8AC3E}">
        <p14:creationId xmlns:p14="http://schemas.microsoft.com/office/powerpoint/2010/main" val="2848662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t>Reasons to collect and use data:</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825625"/>
            <a:ext cx="8054975" cy="4351338"/>
          </a:xfrm>
        </p:spPr>
        <p:txBody>
          <a:bodyPr vert="horz" lIns="91440" tIns="45720" rIns="91440" bIns="45720" rtlCol="0" anchor="t">
            <a:normAutofit/>
          </a:bodyPr>
          <a:lstStyle/>
          <a:p>
            <a:pPr fontAlgn="base"/>
            <a:r>
              <a:rPr lang="en-US">
                <a:latin typeface="Tahoma"/>
                <a:ea typeface="Tahoma"/>
                <a:cs typeface="Tahoma"/>
              </a:rPr>
              <a:t>Assess and improve quality of services that benefit children and families</a:t>
            </a:r>
          </a:p>
          <a:p>
            <a:pPr fontAlgn="base"/>
            <a:r>
              <a:rPr lang="en-US">
                <a:latin typeface="Tahoma"/>
                <a:ea typeface="Tahoma"/>
                <a:cs typeface="Tahoma"/>
              </a:rPr>
              <a:t>Examine gaps in access to services and supports</a:t>
            </a:r>
          </a:p>
          <a:p>
            <a:pPr fontAlgn="base"/>
            <a:r>
              <a:rPr lang="en-US">
                <a:latin typeface="Tahoma"/>
                <a:ea typeface="Tahoma"/>
                <a:cs typeface="Tahoma"/>
              </a:rPr>
              <a:t>Advocate for federal, state, and local policy change and investments</a:t>
            </a:r>
          </a:p>
          <a:p>
            <a:pPr fontAlgn="base"/>
            <a:r>
              <a:rPr lang="en-US">
                <a:latin typeface="Tahoma"/>
                <a:ea typeface="Tahoma"/>
                <a:cs typeface="Tahoma"/>
              </a:rPr>
              <a:t>Increase public awareness and understanding</a:t>
            </a:r>
          </a:p>
          <a:p>
            <a:pPr fontAlgn="base"/>
            <a:r>
              <a:rPr lang="en-US">
                <a:latin typeface="Tahoma"/>
                <a:ea typeface="Tahoma"/>
                <a:cs typeface="Tahoma"/>
              </a:rPr>
              <a:t>Build trust within and across communities and systems</a:t>
            </a:r>
          </a:p>
          <a:p>
            <a:pPr fontAlgn="base"/>
            <a:r>
              <a:rPr lang="en-US">
                <a:latin typeface="Tahoma"/>
                <a:ea typeface="Tahoma"/>
                <a:cs typeface="Tahoma"/>
              </a:rPr>
              <a:t>Achieve positive and equitable outcomes for children and families</a:t>
            </a:r>
          </a:p>
        </p:txBody>
      </p:sp>
      <p:pic>
        <p:nvPicPr>
          <p:cNvPr id="4" name="Picture 4" descr="&quot; &quot;">
            <a:extLst>
              <a:ext uri="{FF2B5EF4-FFF2-40B4-BE49-F238E27FC236}">
                <a16:creationId xmlns:a16="http://schemas.microsoft.com/office/drawing/2014/main" id="{53D8DD64-9861-7101-D087-E4495370A881}"/>
              </a:ext>
            </a:extLst>
          </p:cNvPr>
          <p:cNvPicPr>
            <a:picLocks noChangeAspect="1"/>
          </p:cNvPicPr>
          <p:nvPr/>
        </p:nvPicPr>
        <p:blipFill>
          <a:blip r:embed="rId3"/>
          <a:stretch>
            <a:fillRect/>
          </a:stretch>
        </p:blipFill>
        <p:spPr>
          <a:xfrm>
            <a:off x="9090025" y="1717578"/>
            <a:ext cx="2743200" cy="4105469"/>
          </a:xfrm>
          <a:prstGeom prst="rect">
            <a:avLst/>
          </a:prstGeom>
        </p:spPr>
      </p:pic>
    </p:spTree>
    <p:extLst>
      <p:ext uri="{BB962C8B-B14F-4D97-AF65-F5344CB8AC3E}">
        <p14:creationId xmlns:p14="http://schemas.microsoft.com/office/powerpoint/2010/main" val="205179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t>Perspectives on Data Use</a:t>
            </a:r>
          </a:p>
        </p:txBody>
      </p:sp>
      <p:pic>
        <p:nvPicPr>
          <p:cNvPr id="4" name="Picture 4" descr="Part C Coordinator">
            <a:hlinkClick r:id="rId3"/>
            <a:extLst>
              <a:ext uri="{FF2B5EF4-FFF2-40B4-BE49-F238E27FC236}">
                <a16:creationId xmlns:a16="http://schemas.microsoft.com/office/drawing/2014/main" id="{E0EE4EC5-B819-9011-75D7-BCDCF33C542E}"/>
              </a:ext>
            </a:extLst>
          </p:cNvPr>
          <p:cNvPicPr>
            <a:picLocks noChangeAspect="1"/>
          </p:cNvPicPr>
          <p:nvPr/>
        </p:nvPicPr>
        <p:blipFill>
          <a:blip r:embed="rId4"/>
          <a:stretch>
            <a:fillRect/>
          </a:stretch>
        </p:blipFill>
        <p:spPr>
          <a:xfrm>
            <a:off x="1036307" y="2312543"/>
            <a:ext cx="2766831" cy="2556196"/>
          </a:xfrm>
          <a:prstGeom prst="rect">
            <a:avLst/>
          </a:prstGeom>
        </p:spPr>
      </p:pic>
      <p:pic>
        <p:nvPicPr>
          <p:cNvPr id="5" name="Picture 5" descr="ECSE Supervisor">
            <a:hlinkClick r:id="rId5"/>
            <a:extLst>
              <a:ext uri="{FF2B5EF4-FFF2-40B4-BE49-F238E27FC236}">
                <a16:creationId xmlns:a16="http://schemas.microsoft.com/office/drawing/2014/main" id="{9BE08417-2281-DDBC-B96D-1E6510066034}"/>
              </a:ext>
            </a:extLst>
          </p:cNvPr>
          <p:cNvPicPr>
            <a:picLocks noChangeAspect="1"/>
          </p:cNvPicPr>
          <p:nvPr/>
        </p:nvPicPr>
        <p:blipFill>
          <a:blip r:embed="rId6"/>
          <a:stretch>
            <a:fillRect/>
          </a:stretch>
        </p:blipFill>
        <p:spPr>
          <a:xfrm>
            <a:off x="4783214" y="2312783"/>
            <a:ext cx="2632758" cy="2623233"/>
          </a:xfrm>
          <a:prstGeom prst="rect">
            <a:avLst/>
          </a:prstGeom>
        </p:spPr>
      </p:pic>
      <p:pic>
        <p:nvPicPr>
          <p:cNvPr id="6" name="Picture 6" descr="Parent">
            <a:hlinkClick r:id="rId7"/>
            <a:extLst>
              <a:ext uri="{FF2B5EF4-FFF2-40B4-BE49-F238E27FC236}">
                <a16:creationId xmlns:a16="http://schemas.microsoft.com/office/drawing/2014/main" id="{B3872AED-209A-38F6-D7FB-C62B1B7272DA}"/>
              </a:ext>
            </a:extLst>
          </p:cNvPr>
          <p:cNvPicPr>
            <a:picLocks noChangeAspect="1"/>
          </p:cNvPicPr>
          <p:nvPr/>
        </p:nvPicPr>
        <p:blipFill>
          <a:blip r:embed="rId8"/>
          <a:stretch>
            <a:fillRect/>
          </a:stretch>
        </p:blipFill>
        <p:spPr>
          <a:xfrm>
            <a:off x="8346982" y="2294125"/>
            <a:ext cx="2658594" cy="2605927"/>
          </a:xfrm>
          <a:prstGeom prst="rect">
            <a:avLst/>
          </a:prstGeom>
        </p:spPr>
      </p:pic>
    </p:spTree>
    <p:extLst>
      <p:ext uri="{BB962C8B-B14F-4D97-AF65-F5344CB8AC3E}">
        <p14:creationId xmlns:p14="http://schemas.microsoft.com/office/powerpoint/2010/main" val="19712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t>Review types of data</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p:txBody>
          <a:bodyPr vert="horz" lIns="91440" tIns="45720" rIns="91440" bIns="45720" rtlCol="0" anchor="t">
            <a:normAutofit/>
          </a:bodyPr>
          <a:lstStyle/>
          <a:p>
            <a:pPr marL="342900" indent="-342900">
              <a:lnSpc>
                <a:spcPct val="100000"/>
              </a:lnSpc>
            </a:pPr>
            <a:r>
              <a:rPr lang="en-US" dirty="0">
                <a:latin typeface="Tahoma"/>
                <a:ea typeface="Tahoma"/>
                <a:cs typeface="Tahoma"/>
              </a:rPr>
              <a:t>Quantitative data are data that can either be counted or compared on a numeric scale. This type of data tends to answer questions focused on ‘what’ or ‘how many’. </a:t>
            </a:r>
            <a:endParaRPr lang="en-US" dirty="0"/>
          </a:p>
          <a:p>
            <a:pPr marL="342900" indent="-342900">
              <a:lnSpc>
                <a:spcPct val="100000"/>
              </a:lnSpc>
            </a:pPr>
            <a:r>
              <a:rPr lang="en-US" dirty="0">
                <a:latin typeface="Tahoma"/>
                <a:ea typeface="Tahoma"/>
                <a:cs typeface="Tahoma"/>
              </a:rPr>
              <a:t>Qualitative data describes qualities or characteristics. This type of data tends to answer questions about the ‘how’ and ‘why’ of a phenomenon.</a:t>
            </a:r>
          </a:p>
        </p:txBody>
      </p:sp>
      <p:pic>
        <p:nvPicPr>
          <p:cNvPr id="4" name="Graphic 4" descr="&quot; &quot;">
            <a:extLst>
              <a:ext uri="{FF2B5EF4-FFF2-40B4-BE49-F238E27FC236}">
                <a16:creationId xmlns:a16="http://schemas.microsoft.com/office/drawing/2014/main" id="{1559452C-3A3F-80DA-EC4B-6EF7282CF0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63035" y="3957918"/>
            <a:ext cx="2359958" cy="2359958"/>
          </a:xfrm>
          <a:prstGeom prst="rect">
            <a:avLst/>
          </a:prstGeom>
        </p:spPr>
      </p:pic>
    </p:spTree>
    <p:extLst>
      <p:ext uri="{BB962C8B-B14F-4D97-AF65-F5344CB8AC3E}">
        <p14:creationId xmlns:p14="http://schemas.microsoft.com/office/powerpoint/2010/main" val="355755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cs typeface="Calibri Light"/>
              </a:rPr>
              <a:t>What visual comes to mind when you hear the word equity?</a:t>
            </a:r>
            <a:endParaRPr lang="en-US" dirty="0"/>
          </a:p>
        </p:txBody>
      </p:sp>
      <p:pic>
        <p:nvPicPr>
          <p:cNvPr id="3" name="Picture 3" descr="Infographic of two sets of people riding bikes; one representing equality and the other representing equity ">
            <a:extLst>
              <a:ext uri="{FF2B5EF4-FFF2-40B4-BE49-F238E27FC236}">
                <a16:creationId xmlns:a16="http://schemas.microsoft.com/office/drawing/2014/main" id="{94AF5B63-826F-82DE-D542-A3244F5CA667}"/>
              </a:ext>
            </a:extLst>
          </p:cNvPr>
          <p:cNvPicPr>
            <a:picLocks noChangeAspect="1"/>
          </p:cNvPicPr>
          <p:nvPr/>
        </p:nvPicPr>
        <p:blipFill>
          <a:blip r:embed="rId3"/>
          <a:stretch>
            <a:fillRect/>
          </a:stretch>
        </p:blipFill>
        <p:spPr>
          <a:xfrm>
            <a:off x="1940714" y="1870199"/>
            <a:ext cx="7169618" cy="4062356"/>
          </a:xfrm>
          <a:prstGeom prst="rect">
            <a:avLst/>
          </a:prstGeom>
        </p:spPr>
      </p:pic>
    </p:spTree>
    <p:extLst>
      <p:ext uri="{BB962C8B-B14F-4D97-AF65-F5344CB8AC3E}">
        <p14:creationId xmlns:p14="http://schemas.microsoft.com/office/powerpoint/2010/main" val="195371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2428-4F23-4185-A5F2-78185063053A}"/>
              </a:ext>
            </a:extLst>
          </p:cNvPr>
          <p:cNvSpPr>
            <a:spLocks noGrp="1"/>
          </p:cNvSpPr>
          <p:nvPr>
            <p:ph type="title"/>
          </p:nvPr>
        </p:nvSpPr>
        <p:spPr/>
        <p:txBody>
          <a:bodyPr/>
          <a:lstStyle/>
          <a:p>
            <a:r>
              <a:rPr lang="en-US" dirty="0"/>
              <a:t>What do we mean by equity?</a:t>
            </a:r>
          </a:p>
        </p:txBody>
      </p:sp>
      <p:sp>
        <p:nvSpPr>
          <p:cNvPr id="7" name="TextBox 6">
            <a:extLst>
              <a:ext uri="{FF2B5EF4-FFF2-40B4-BE49-F238E27FC236}">
                <a16:creationId xmlns:a16="http://schemas.microsoft.com/office/drawing/2014/main" id="{FA54F693-A09A-45B5-98C6-D5A69C7D76F3}"/>
              </a:ext>
            </a:extLst>
          </p:cNvPr>
          <p:cNvSpPr txBox="1"/>
          <p:nvPr/>
        </p:nvSpPr>
        <p:spPr>
          <a:xfrm>
            <a:off x="767129" y="1806547"/>
            <a:ext cx="1089147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Equity is fair treatment, access, opportunity, and advancement for all people, while at the same time </a:t>
            </a:r>
            <a:r>
              <a:rPr kumimoji="0" lang="en-US" sz="24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striving to identify and eliminate barriers that have prevented the full participation of some groups. </a:t>
            </a:r>
          </a:p>
        </p:txBody>
      </p:sp>
      <p:sp>
        <p:nvSpPr>
          <p:cNvPr id="3" name="Content Placeholder 2" descr="Text box with the ways that Early Childhood Data Collaborative is defined as an outcome and a process.&#10;">
            <a:extLst>
              <a:ext uri="{FF2B5EF4-FFF2-40B4-BE49-F238E27FC236}">
                <a16:creationId xmlns:a16="http://schemas.microsoft.com/office/drawing/2014/main" id="{D8B90F00-2650-4FCD-B4D6-258CCC91E5AE}"/>
              </a:ext>
            </a:extLst>
          </p:cNvPr>
          <p:cNvSpPr>
            <a:spLocks noGrp="1"/>
          </p:cNvSpPr>
          <p:nvPr>
            <p:ph idx="1"/>
          </p:nvPr>
        </p:nvSpPr>
        <p:spPr>
          <a:xfrm>
            <a:off x="838200" y="3243354"/>
            <a:ext cx="6048375" cy="2362796"/>
          </a:xfrm>
          <a:solidFill>
            <a:schemeClr val="accent1">
              <a:lumMod val="20000"/>
              <a:lumOff val="80000"/>
            </a:schemeClr>
          </a:solidFill>
        </p:spPr>
        <p:txBody>
          <a:bodyPr/>
          <a:lstStyle/>
          <a:p>
            <a:pPr marL="0" indent="0">
              <a:lnSpc>
                <a:spcPct val="100000"/>
              </a:lnSpc>
              <a:spcBef>
                <a:spcPts val="0"/>
              </a:spcBef>
              <a:buNone/>
            </a:pPr>
            <a:r>
              <a:rPr lang="en-US" dirty="0"/>
              <a:t>The Early Childhood Data Collaborative defines racial equity in two ways:</a:t>
            </a:r>
          </a:p>
          <a:p>
            <a:pPr marL="914400" lvl="1" indent="-457200">
              <a:lnSpc>
                <a:spcPct val="100000"/>
              </a:lnSpc>
              <a:spcBef>
                <a:spcPts val="0"/>
              </a:spcBef>
              <a:buFont typeface="+mj-lt"/>
              <a:buAutoNum type="arabicPeriod"/>
            </a:pPr>
            <a:r>
              <a:rPr lang="en-US" dirty="0"/>
              <a:t>As an </a:t>
            </a:r>
            <a:r>
              <a:rPr lang="en-US" u="sng" dirty="0"/>
              <a:t>outcome</a:t>
            </a:r>
            <a:r>
              <a:rPr lang="en-US" dirty="0"/>
              <a:t>: Our race no longer predicts how we fare</a:t>
            </a:r>
          </a:p>
          <a:p>
            <a:pPr marL="914400" lvl="1" indent="-457200">
              <a:lnSpc>
                <a:spcPct val="100000"/>
              </a:lnSpc>
              <a:spcBef>
                <a:spcPts val="0"/>
              </a:spcBef>
              <a:buFont typeface="+mj-lt"/>
              <a:buAutoNum type="arabicPeriod"/>
            </a:pPr>
            <a:r>
              <a:rPr lang="en-US" dirty="0"/>
              <a:t>As a </a:t>
            </a:r>
            <a:r>
              <a:rPr lang="en-US" u="sng" dirty="0"/>
              <a:t>process</a:t>
            </a:r>
            <a:r>
              <a:rPr lang="en-US" dirty="0"/>
              <a:t>: The work it takes to get there</a:t>
            </a:r>
          </a:p>
        </p:txBody>
      </p:sp>
      <p:pic>
        <p:nvPicPr>
          <p:cNvPr id="5" name="Picture 4" descr="Bar graph example of what data what would look like if there were not statistically significant differences by race. Infant mortality and life expectancy would not vary by race and would all be at the same level for different racial groups.">
            <a:extLst>
              <a:ext uri="{FF2B5EF4-FFF2-40B4-BE49-F238E27FC236}">
                <a16:creationId xmlns:a16="http://schemas.microsoft.com/office/drawing/2014/main" id="{2CA03190-BA45-47A9-9464-D4B273875BCF}"/>
              </a:ext>
            </a:extLst>
          </p:cNvPr>
          <p:cNvPicPr>
            <a:picLocks noChangeAspect="1"/>
          </p:cNvPicPr>
          <p:nvPr/>
        </p:nvPicPr>
        <p:blipFill>
          <a:blip r:embed="rId3"/>
          <a:stretch>
            <a:fillRect/>
          </a:stretch>
        </p:blipFill>
        <p:spPr>
          <a:xfrm>
            <a:off x="7086600" y="2868043"/>
            <a:ext cx="4572001" cy="2738107"/>
          </a:xfrm>
          <a:prstGeom prst="rect">
            <a:avLst/>
          </a:prstGeom>
        </p:spPr>
      </p:pic>
      <p:sp>
        <p:nvSpPr>
          <p:cNvPr id="4" name="TextBox 3">
            <a:extLst>
              <a:ext uri="{FF2B5EF4-FFF2-40B4-BE49-F238E27FC236}">
                <a16:creationId xmlns:a16="http://schemas.microsoft.com/office/drawing/2014/main" id="{694EB168-8FFF-447E-B64C-717FBD9B710C}"/>
              </a:ext>
            </a:extLst>
          </p:cNvPr>
          <p:cNvSpPr txBox="1"/>
          <p:nvPr/>
        </p:nvSpPr>
        <p:spPr>
          <a:xfrm>
            <a:off x="1244991" y="5842629"/>
            <a:ext cx="97020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Adapted from Early Childhood Data Collaborative. See more here: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tooltip="Allies Get Guidance on Using Data and Racial Equity in Early Childhood Policy Advocacy presentation"/>
              </a:rPr>
              <a:t>https://earlysuccess.org/data-and-racial-equity-in-early-childhood-policy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88022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DFC0-898B-4FB1-8E24-D8A1C0A79DE4}"/>
              </a:ext>
            </a:extLst>
          </p:cNvPr>
          <p:cNvSpPr>
            <a:spLocks noGrp="1"/>
          </p:cNvSpPr>
          <p:nvPr>
            <p:ph type="title"/>
          </p:nvPr>
        </p:nvSpPr>
        <p:spPr/>
        <p:txBody>
          <a:bodyPr/>
          <a:lstStyle/>
          <a:p>
            <a:r>
              <a:rPr lang="en-US" dirty="0"/>
              <a:t>How can data help?</a:t>
            </a:r>
          </a:p>
        </p:txBody>
      </p:sp>
      <p:sp>
        <p:nvSpPr>
          <p:cNvPr id="3" name="Content Placeholder 2">
            <a:extLst>
              <a:ext uri="{FF2B5EF4-FFF2-40B4-BE49-F238E27FC236}">
                <a16:creationId xmlns:a16="http://schemas.microsoft.com/office/drawing/2014/main" id="{F05DFD7C-51FE-4E10-86FC-A43347A8FE63}"/>
              </a:ext>
            </a:extLst>
          </p:cNvPr>
          <p:cNvSpPr>
            <a:spLocks noGrp="1"/>
          </p:cNvSpPr>
          <p:nvPr>
            <p:ph idx="1"/>
          </p:nvPr>
        </p:nvSpPr>
        <p:spPr>
          <a:xfrm>
            <a:off x="838200" y="1714784"/>
            <a:ext cx="6120539" cy="5013995"/>
          </a:xfrm>
        </p:spPr>
        <p:txBody>
          <a:bodyPr>
            <a:normAutofit fontScale="92500"/>
          </a:bodyPr>
          <a:lstStyle/>
          <a:p>
            <a:pPr>
              <a:lnSpc>
                <a:spcPct val="100000"/>
              </a:lnSpc>
            </a:pPr>
            <a:r>
              <a:rPr lang="en-US"/>
              <a:t>Addressing inequities requires an understanding of the root causes of outcome disparities within our communities</a:t>
            </a:r>
          </a:p>
          <a:p>
            <a:pPr>
              <a:lnSpc>
                <a:spcPct val="100000"/>
              </a:lnSpc>
            </a:pPr>
            <a:r>
              <a:rPr lang="en-US"/>
              <a:t>Evaluating disaggregated data can help identify inequities, but </a:t>
            </a:r>
            <a:r>
              <a:rPr lang="en-US" b="1"/>
              <a:t>data are not meant to be interpreted in a vacuum</a:t>
            </a:r>
            <a:r>
              <a:rPr lang="en-US"/>
              <a:t>.</a:t>
            </a:r>
          </a:p>
          <a:p>
            <a:pPr>
              <a:lnSpc>
                <a:spcPct val="100000"/>
              </a:lnSpc>
            </a:pPr>
            <a:r>
              <a:rPr lang="en-US"/>
              <a:t>It’s important to remember that data can and have been used to harm groups and communities. </a:t>
            </a:r>
          </a:p>
          <a:p>
            <a:pPr>
              <a:lnSpc>
                <a:spcPct val="100000"/>
              </a:lnSpc>
            </a:pPr>
            <a:r>
              <a:rPr lang="en-US"/>
              <a:t>To use data to help identify and reduce inequities, </a:t>
            </a:r>
            <a:r>
              <a:rPr lang="en-US" b="1"/>
              <a:t>it’s critical to look at data with families and communities and listen to lived experiences. </a:t>
            </a:r>
          </a:p>
        </p:txBody>
      </p:sp>
      <p:sp>
        <p:nvSpPr>
          <p:cNvPr id="4" name="Speech Bubble: Rectangle with Corners Rounded 3" descr="Text box with questions to consider: &#10;Who collected the data? &#10;Whose lives are embodied in the data? &#10;Who is it serving? &#10;Who is harmed potentially?">
            <a:extLst>
              <a:ext uri="{FF2B5EF4-FFF2-40B4-BE49-F238E27FC236}">
                <a16:creationId xmlns:a16="http://schemas.microsoft.com/office/drawing/2014/main" id="{E972E182-7355-44A4-824B-F7F305361D44}"/>
              </a:ext>
            </a:extLst>
          </p:cNvPr>
          <p:cNvSpPr/>
          <p:nvPr/>
        </p:nvSpPr>
        <p:spPr>
          <a:xfrm>
            <a:off x="7367708" y="1396134"/>
            <a:ext cx="4510007" cy="3219774"/>
          </a:xfrm>
          <a:prstGeom prst="wedgeRoundRectCallout">
            <a:avLst>
              <a:gd name="adj1" fmla="val -2276"/>
              <a:gd name="adj2" fmla="val 75151"/>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Questions to consider: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Who collected the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Whose lives are embodied in the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Who is it serving?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54578"/>
                </a:solidFill>
                <a:effectLst/>
                <a:uLnTx/>
                <a:uFillTx/>
                <a:latin typeface="Tahoma" panose="020B0604030504040204" pitchFamily="34" charset="0"/>
                <a:ea typeface="Tahoma" panose="020B0604030504040204" pitchFamily="34" charset="0"/>
                <a:cs typeface="Tahoma" panose="020B0604030504040204" pitchFamily="34" charset="0"/>
              </a:rPr>
              <a:t>Who is harmed potentially?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2591830-0A68-4471-A773-D18E1CE1EE62}"/>
              </a:ext>
            </a:extLst>
          </p:cNvPr>
          <p:cNvSpPr txBox="1"/>
          <p:nvPr/>
        </p:nvSpPr>
        <p:spPr>
          <a:xfrm>
            <a:off x="7375584" y="5352901"/>
            <a:ext cx="39782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Adapted from </a:t>
            </a:r>
            <a:r>
              <a:rPr kumimoji="0" lang="en-US" sz="2000" b="0" i="1"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Data Feminism</a:t>
            </a: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See more here: </a:t>
            </a: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mn-cs"/>
                <a:hlinkClick r:id="rId3" tooltip="Data Feminism "/>
              </a:rPr>
              <a:t>https://data-feminism.mitpress.mit.edu/</a:t>
            </a: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 </a:t>
            </a:r>
            <a:endPar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959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Steps to embedding equity  the data use life cycle">
            <a:extLst>
              <a:ext uri="{FF2B5EF4-FFF2-40B4-BE49-F238E27FC236}">
                <a16:creationId xmlns:a16="http://schemas.microsoft.com/office/drawing/2014/main" id="{92B5846C-A9F0-4DAE-83C7-DA19F9F13D4A}"/>
              </a:ext>
            </a:extLst>
          </p:cNvPr>
          <p:cNvSpPr>
            <a:spLocks noGrp="1"/>
          </p:cNvSpPr>
          <p:nvPr>
            <p:ph type="body" sz="half" idx="2"/>
          </p:nvPr>
        </p:nvSpPr>
        <p:spPr>
          <a:xfrm>
            <a:off x="971509" y="1067096"/>
            <a:ext cx="3081423" cy="3838832"/>
          </a:xfrm>
          <a:solidFill>
            <a:schemeClr val="accent4">
              <a:lumMod val="50000"/>
            </a:schemeClr>
          </a:solidFill>
          <a:effectLst>
            <a:reflection blurRad="6350" stA="50000" endA="300" endPos="16000" dir="5400000" sy="-100000" algn="bl" rotWithShape="0"/>
          </a:effectLst>
        </p:spPr>
        <p:txBody>
          <a:bodyPr>
            <a:normAutofit/>
          </a:bodyPr>
          <a:lstStyle/>
          <a:p>
            <a:endParaRPr lang="en-US" sz="2800" dirty="0">
              <a:solidFill>
                <a:srgbClr val="FFFFFF"/>
              </a:solidFill>
              <a:latin typeface="Tahoma"/>
              <a:ea typeface="Tahoma"/>
              <a:cs typeface="Tahoma"/>
            </a:endParaRPr>
          </a:p>
          <a:p>
            <a:endParaRPr lang="en-US" sz="2800" dirty="0">
              <a:solidFill>
                <a:srgbClr val="FFFFFF"/>
              </a:solidFill>
              <a:latin typeface="Tahoma"/>
              <a:ea typeface="Tahoma"/>
              <a:cs typeface="Tahoma"/>
            </a:endParaRPr>
          </a:p>
          <a:p>
            <a:pPr algn="ctr">
              <a:tabLst>
                <a:tab pos="3257550" algn="l"/>
              </a:tabLst>
            </a:pPr>
            <a:r>
              <a:rPr lang="en-US" sz="2800" dirty="0">
                <a:solidFill>
                  <a:srgbClr val="FFFFFF"/>
                </a:solidFill>
                <a:latin typeface="Tahoma"/>
                <a:ea typeface="Tahoma"/>
                <a:cs typeface="Tahoma"/>
              </a:rPr>
              <a:t>Equity needs to be embedded into every step of the data use life cycle</a:t>
            </a:r>
            <a:endParaRPr lang="en-US" sz="2800" dirty="0"/>
          </a:p>
        </p:txBody>
      </p:sp>
      <p:graphicFrame>
        <p:nvGraphicFramePr>
          <p:cNvPr id="7" name="Content Placeholder 2" descr="Diagram showing the data use life cycle">
            <a:extLst>
              <a:ext uri="{FF2B5EF4-FFF2-40B4-BE49-F238E27FC236}">
                <a16:creationId xmlns:a16="http://schemas.microsoft.com/office/drawing/2014/main" id="{FF6172AD-7321-4ED4-8B00-12DE95B7B902}"/>
              </a:ext>
            </a:extLst>
          </p:cNvPr>
          <p:cNvGraphicFramePr>
            <a:graphicFrameLocks noGrp="1"/>
          </p:cNvGraphicFramePr>
          <p:nvPr>
            <p:ph type="pic" idx="1"/>
            <p:extLst>
              <p:ext uri="{D42A27DB-BD31-4B8C-83A1-F6EECF244321}">
                <p14:modId xmlns:p14="http://schemas.microsoft.com/office/powerpoint/2010/main" val="3258587811"/>
              </p:ext>
            </p:extLst>
          </p:nvPr>
        </p:nvGraphicFramePr>
        <p:xfrm>
          <a:off x="5018432" y="494786"/>
          <a:ext cx="617220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515D841-8DE8-6CCF-0DDF-C3092D5585A4}"/>
              </a:ext>
            </a:extLst>
          </p:cNvPr>
          <p:cNvSpPr>
            <a:spLocks noGrp="1"/>
          </p:cNvSpPr>
          <p:nvPr>
            <p:ph type="title"/>
          </p:nvPr>
        </p:nvSpPr>
        <p:spPr>
          <a:xfrm>
            <a:off x="4052932" y="-875495"/>
            <a:ext cx="3932237" cy="438767"/>
          </a:xfrm>
        </p:spPr>
        <p:txBody>
          <a:bodyPr>
            <a:normAutofit fontScale="90000"/>
          </a:bodyPr>
          <a:lstStyle/>
          <a:p>
            <a:r>
              <a:rPr lang="en-US" dirty="0"/>
              <a:t>Data Use Life Cycle</a:t>
            </a:r>
          </a:p>
        </p:txBody>
      </p:sp>
    </p:spTree>
    <p:extLst>
      <p:ext uri="{BB962C8B-B14F-4D97-AF65-F5344CB8AC3E}">
        <p14:creationId xmlns:p14="http://schemas.microsoft.com/office/powerpoint/2010/main" val="424223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Using Data to Advance Racial Equity</a:t>
            </a:r>
            <a:endParaRPr lang="en-US" dirty="0"/>
          </a:p>
        </p:txBody>
      </p:sp>
      <p:sp>
        <p:nvSpPr>
          <p:cNvPr id="5" name="Content Placeholder 2">
            <a:extLst>
              <a:ext uri="{FF2B5EF4-FFF2-40B4-BE49-F238E27FC236}">
                <a16:creationId xmlns:a16="http://schemas.microsoft.com/office/drawing/2014/main" id="{72C98DB2-9520-5BF8-DF97-7002ADA00037}"/>
              </a:ext>
            </a:extLst>
          </p:cNvPr>
          <p:cNvSpPr txBox="1">
            <a:spLocks/>
          </p:cNvSpPr>
          <p:nvPr/>
        </p:nvSpPr>
        <p:spPr>
          <a:xfrm>
            <a:off x="838200" y="1715258"/>
            <a:ext cx="11179629" cy="952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Webinar clip: </a:t>
            </a:r>
            <a:r>
              <a:rPr lang="en-US" dirty="0">
                <a:hlinkClick r:id="rId3" tooltip="Using and Communicating Data to Advance Racial Equity in Early Care and Education Systems"/>
              </a:rPr>
              <a:t>Data and Racial Equity in Early Childhood Policy Advocacy </a:t>
            </a:r>
            <a:endParaRPr lang="en-US" dirty="0"/>
          </a:p>
          <a:p>
            <a:pPr marL="0" indent="0">
              <a:buFont typeface="Arial" panose="020B0604020202020204" pitchFamily="34" charset="0"/>
              <a:buNone/>
            </a:pPr>
            <a:r>
              <a:rPr lang="en-US" dirty="0"/>
              <a:t>Presenter: Esther Gross, Child Trends</a:t>
            </a:r>
          </a:p>
        </p:txBody>
      </p:sp>
      <p:sp>
        <p:nvSpPr>
          <p:cNvPr id="7" name="Content Placeholder 2">
            <a:extLst>
              <a:ext uri="{FF2B5EF4-FFF2-40B4-BE49-F238E27FC236}">
                <a16:creationId xmlns:a16="http://schemas.microsoft.com/office/drawing/2014/main" id="{AAAF59F3-096D-CE72-E141-B590B6D79DCE}"/>
              </a:ext>
            </a:extLst>
          </p:cNvPr>
          <p:cNvSpPr txBox="1">
            <a:spLocks/>
          </p:cNvSpPr>
          <p:nvPr/>
        </p:nvSpPr>
        <p:spPr>
          <a:xfrm>
            <a:off x="1156503" y="5133239"/>
            <a:ext cx="3717471" cy="498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Watch full webinar </a:t>
            </a:r>
            <a:r>
              <a:rPr lang="en-US" b="1">
                <a:hlinkClick r:id="rId4" tooltip="Allies Get Guidance on Using Data and Racial Equity in Early Childhood Policy Advocacy"/>
              </a:rPr>
              <a:t>here</a:t>
            </a:r>
            <a:r>
              <a:rPr lang="en-US" b="1"/>
              <a:t>.</a:t>
            </a:r>
          </a:p>
          <a:p>
            <a:endParaRPr lang="en-US"/>
          </a:p>
        </p:txBody>
      </p:sp>
      <p:pic>
        <p:nvPicPr>
          <p:cNvPr id="9" name="Graphic 8" descr="&quot; &quot;">
            <a:extLst>
              <a:ext uri="{FF2B5EF4-FFF2-40B4-BE49-F238E27FC236}">
                <a16:creationId xmlns:a16="http://schemas.microsoft.com/office/drawing/2014/main" id="{E8806DFD-ACC8-B17E-6C7A-13E320EF83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847333" y="2378786"/>
            <a:ext cx="2100943" cy="2514599"/>
          </a:xfrm>
          <a:prstGeom prst="rect">
            <a:avLst/>
          </a:prstGeom>
        </p:spPr>
      </p:pic>
      <p:pic>
        <p:nvPicPr>
          <p:cNvPr id="11" name="Picture 10" descr="Screenshot of Data and Racial Equity in Early Childhood Policy Advocacy webinar">
            <a:extLst>
              <a:ext uri="{FF2B5EF4-FFF2-40B4-BE49-F238E27FC236}">
                <a16:creationId xmlns:a16="http://schemas.microsoft.com/office/drawing/2014/main" id="{E7BEADFC-0EED-E0E3-8672-4E4A389C8A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73989" y="2639254"/>
            <a:ext cx="5799124" cy="3273480"/>
          </a:xfrm>
          <a:prstGeom prst="rect">
            <a:avLst/>
          </a:prstGeom>
        </p:spPr>
      </p:pic>
    </p:spTree>
    <p:extLst>
      <p:ext uri="{BB962C8B-B14F-4D97-AF65-F5344CB8AC3E}">
        <p14:creationId xmlns:p14="http://schemas.microsoft.com/office/powerpoint/2010/main" val="221204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838200" y="91201"/>
            <a:ext cx="10515600" cy="1360308"/>
          </a:xfrm>
        </p:spPr>
        <p:txBody>
          <a:bodyPr>
            <a:normAutofit/>
          </a:bodyPr>
          <a:lstStyle/>
          <a:p>
            <a:r>
              <a:rPr lang="en-US" sz="4000" dirty="0">
                <a:latin typeface="Tahoma"/>
                <a:ea typeface="Tahoma"/>
                <a:cs typeface="Tahoma"/>
              </a:rPr>
              <a:t>Why it is important that families are involved in data discussions?</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759527"/>
            <a:ext cx="10515600" cy="4417436"/>
          </a:xfrm>
        </p:spPr>
        <p:txBody>
          <a:bodyPr>
            <a:normAutofit fontScale="92500" lnSpcReduction="10000"/>
          </a:bodyPr>
          <a:lstStyle/>
          <a:p>
            <a:pPr marL="0" indent="0">
              <a:lnSpc>
                <a:spcPct val="110000"/>
              </a:lnSpc>
              <a:buNone/>
            </a:pPr>
            <a:r>
              <a:rPr lang="en-US" dirty="0">
                <a:ea typeface="+mn-lt"/>
                <a:cs typeface="+mn-lt"/>
              </a:rPr>
              <a:t>Families bring:</a:t>
            </a:r>
          </a:p>
          <a:p>
            <a:pPr marL="457200">
              <a:lnSpc>
                <a:spcPct val="110000"/>
              </a:lnSpc>
            </a:pPr>
            <a:r>
              <a:rPr lang="en-US" dirty="0">
                <a:ea typeface="+mn-lt"/>
                <a:cs typeface="+mn-lt"/>
              </a:rPr>
              <a:t>Unique life stories that give them motivation to serve as thought leaders and change agents on behalf of </a:t>
            </a:r>
            <a:r>
              <a:rPr lang="en-US" i="1" dirty="0">
                <a:ea typeface="+mn-lt"/>
                <a:cs typeface="+mn-lt"/>
              </a:rPr>
              <a:t>all </a:t>
            </a:r>
            <a:r>
              <a:rPr lang="en-US" dirty="0">
                <a:ea typeface="+mn-lt"/>
                <a:cs typeface="+mn-lt"/>
              </a:rPr>
              <a:t>children and families, not just their own.</a:t>
            </a:r>
            <a:endParaRPr lang="en-US" dirty="0">
              <a:cs typeface="Calibri"/>
            </a:endParaRPr>
          </a:p>
          <a:p>
            <a:pPr marL="457200">
              <a:lnSpc>
                <a:spcPct val="110000"/>
              </a:lnSpc>
            </a:pPr>
            <a:r>
              <a:rPr lang="en-US" dirty="0">
                <a:ea typeface="+mn-lt"/>
                <a:cs typeface="+mn-lt"/>
              </a:rPr>
              <a:t>Different levels of access to information and support.</a:t>
            </a:r>
          </a:p>
          <a:p>
            <a:pPr marL="457200">
              <a:lnSpc>
                <a:spcPct val="110000"/>
              </a:lnSpc>
            </a:pPr>
            <a:r>
              <a:rPr lang="en-US" dirty="0">
                <a:ea typeface="+mn-lt"/>
                <a:cs typeface="+mn-lt"/>
              </a:rPr>
              <a:t>Different experiences with using data in both their personal and professional lives.</a:t>
            </a:r>
            <a:endParaRPr lang="en-US" dirty="0"/>
          </a:p>
          <a:p>
            <a:pPr marL="457200">
              <a:lnSpc>
                <a:spcPct val="110000"/>
              </a:lnSpc>
            </a:pPr>
            <a:r>
              <a:rPr lang="en-US" dirty="0">
                <a:ea typeface="+mn-lt"/>
                <a:cs typeface="+mn-lt"/>
              </a:rPr>
              <a:t>Intersectional identities that inform their understanding of the data (e.g., identifying as female </a:t>
            </a:r>
            <a:r>
              <a:rPr lang="en-US" i="1" dirty="0">
                <a:ea typeface="+mn-lt"/>
                <a:cs typeface="+mn-lt"/>
              </a:rPr>
              <a:t>and</a:t>
            </a:r>
            <a:r>
              <a:rPr lang="en-US" dirty="0">
                <a:ea typeface="+mn-lt"/>
                <a:cs typeface="+mn-lt"/>
              </a:rPr>
              <a:t> Asian American).</a:t>
            </a:r>
            <a:endParaRPr lang="en-US" dirty="0"/>
          </a:p>
          <a:p>
            <a:pPr marL="457200">
              <a:lnSpc>
                <a:spcPct val="110000"/>
              </a:lnSpc>
            </a:pPr>
            <a:r>
              <a:rPr lang="en-US" dirty="0">
                <a:ea typeface="+mn-lt"/>
                <a:cs typeface="+mn-lt"/>
              </a:rPr>
              <a:t>Varied feelings about today’s “data-rich” culture.</a:t>
            </a:r>
            <a:endParaRPr lang="en-US" dirty="0"/>
          </a:p>
          <a:p>
            <a:pPr marL="457200">
              <a:lnSpc>
                <a:spcPct val="110000"/>
              </a:lnSpc>
            </a:pPr>
            <a:r>
              <a:rPr lang="en-US" dirty="0">
                <a:ea typeface="+mn-lt"/>
                <a:cs typeface="+mn-lt"/>
              </a:rPr>
              <a:t>Diverse voices</a:t>
            </a:r>
            <a:endParaRPr lang="en-US" dirty="0"/>
          </a:p>
        </p:txBody>
      </p:sp>
      <p:pic>
        <p:nvPicPr>
          <p:cNvPr id="4" name="Picture 5" descr="Considering intersectional identities is not about adding one aspect of identity to another. It is about how people with overlapping identities experience systems of power. (Catalyst, 2020)">
            <a:extLst>
              <a:ext uri="{FF2B5EF4-FFF2-40B4-BE49-F238E27FC236}">
                <a16:creationId xmlns:a16="http://schemas.microsoft.com/office/drawing/2014/main" id="{16EE229D-87D6-0AE8-70F6-FAC9D16C8F32}"/>
              </a:ext>
            </a:extLst>
          </p:cNvPr>
          <p:cNvPicPr>
            <a:picLocks noChangeAspect="1"/>
          </p:cNvPicPr>
          <p:nvPr/>
        </p:nvPicPr>
        <p:blipFill>
          <a:blip r:embed="rId3"/>
          <a:stretch>
            <a:fillRect/>
          </a:stretch>
        </p:blipFill>
        <p:spPr>
          <a:xfrm>
            <a:off x="-47464" y="5927578"/>
            <a:ext cx="9280318" cy="870855"/>
          </a:xfrm>
          <a:prstGeom prst="rect">
            <a:avLst/>
          </a:prstGeom>
        </p:spPr>
      </p:pic>
    </p:spTree>
    <p:extLst>
      <p:ext uri="{BB962C8B-B14F-4D97-AF65-F5344CB8AC3E}">
        <p14:creationId xmlns:p14="http://schemas.microsoft.com/office/powerpoint/2010/main" val="1253756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Welcome</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825625"/>
            <a:ext cx="10515600" cy="4546600"/>
          </a:xfrm>
        </p:spPr>
        <p:txBody>
          <a:bodyPr vert="horz" lIns="91440" tIns="45720" rIns="91440" bIns="45720" rtlCol="0" anchor="t">
            <a:normAutofit/>
          </a:bodyPr>
          <a:lstStyle/>
          <a:p>
            <a:pPr>
              <a:lnSpc>
                <a:spcPct val="110000"/>
              </a:lnSpc>
              <a:spcBef>
                <a:spcPts val="1200"/>
              </a:spcBef>
              <a:spcAft>
                <a:spcPts val="1200"/>
              </a:spcAft>
            </a:pPr>
            <a:r>
              <a:rPr lang="en-US" sz="2000">
                <a:latin typeface="Tahoma"/>
                <a:ea typeface="Tahoma"/>
                <a:cs typeface="Tahoma"/>
              </a:rPr>
              <a:t>Who is CPIR - Your central “Hub” of information and products created for the network of Parent Centers serving families of children with disabilities</a:t>
            </a:r>
            <a:endParaRPr lang="en-US" sz="2000"/>
          </a:p>
          <a:p>
            <a:pPr>
              <a:lnSpc>
                <a:spcPct val="110000"/>
              </a:lnSpc>
              <a:spcBef>
                <a:spcPts val="1200"/>
              </a:spcBef>
              <a:spcAft>
                <a:spcPts val="1200"/>
              </a:spcAft>
            </a:pPr>
            <a:r>
              <a:rPr lang="en-US" sz="2000">
                <a:latin typeface="Tahoma"/>
                <a:ea typeface="Tahoma"/>
                <a:cs typeface="Tahoma"/>
              </a:rPr>
              <a:t>Who is DaSy - A national technical assistance center that works with states to support IDEA Part C early intervention and IDEA Part B 619 early childhood special education state programs in building high quality data systems and using data to improve results for young children with disabilities and their families.</a:t>
            </a:r>
            <a:endParaRPr lang="en-US" sz="2000">
              <a:cs typeface="Tahoma"/>
            </a:endParaRPr>
          </a:p>
          <a:p>
            <a:pPr>
              <a:lnSpc>
                <a:spcPct val="110000"/>
              </a:lnSpc>
              <a:spcBef>
                <a:spcPts val="1200"/>
              </a:spcBef>
              <a:spcAft>
                <a:spcPts val="1200"/>
              </a:spcAft>
            </a:pPr>
            <a:r>
              <a:rPr lang="en-US" sz="2000">
                <a:latin typeface="Tahoma"/>
                <a:ea typeface="Tahoma"/>
                <a:cs typeface="Calibri"/>
              </a:rPr>
              <a:t>What is the Family Data Leader Training -  A series of sessions on using data for improving programs and systems conducted by Parent Centers in partnership with DaSy for families and other key stakeholders in early intervention and early childhood special education. </a:t>
            </a:r>
            <a:endParaRPr lang="en-US" sz="2000">
              <a:latin typeface="Tahoma"/>
              <a:ea typeface="Tahoma"/>
            </a:endParaRPr>
          </a:p>
        </p:txBody>
      </p:sp>
    </p:spTree>
    <p:extLst>
      <p:ext uri="{BB962C8B-B14F-4D97-AF65-F5344CB8AC3E}">
        <p14:creationId xmlns:p14="http://schemas.microsoft.com/office/powerpoint/2010/main" val="2693104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Ways families can become involved?</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p:txBody>
          <a:bodyPr vert="horz" lIns="91440" tIns="45720" rIns="91440" bIns="45720" rtlCol="0" anchor="t">
            <a:normAutofit/>
          </a:bodyPr>
          <a:lstStyle/>
          <a:p>
            <a:r>
              <a:rPr lang="en-US">
                <a:latin typeface="Tahoma"/>
                <a:ea typeface="Tahoma"/>
                <a:cs typeface="Tahoma"/>
              </a:rPr>
              <a:t>Your child</a:t>
            </a:r>
          </a:p>
          <a:p>
            <a:r>
              <a:rPr lang="en-US">
                <a:latin typeface="Tahoma"/>
                <a:ea typeface="Tahoma"/>
                <a:cs typeface="Tahoma"/>
              </a:rPr>
              <a:t>Data Teams</a:t>
            </a:r>
          </a:p>
          <a:p>
            <a:r>
              <a:rPr lang="en-US">
                <a:latin typeface="Tahoma"/>
                <a:ea typeface="Tahoma"/>
                <a:cs typeface="Tahoma"/>
              </a:rPr>
              <a:t>Interagency Coordinating Council/State Advisory Panel</a:t>
            </a:r>
          </a:p>
          <a:p>
            <a:r>
              <a:rPr lang="en-US">
                <a:latin typeface="Tahoma"/>
                <a:ea typeface="Tahoma"/>
                <a:cs typeface="Tahoma"/>
              </a:rPr>
              <a:t>Focus Groups</a:t>
            </a:r>
          </a:p>
          <a:p>
            <a:r>
              <a:rPr lang="en-US">
                <a:latin typeface="Tahoma"/>
                <a:ea typeface="Tahoma"/>
                <a:cs typeface="Tahoma"/>
              </a:rPr>
              <a:t>Target Setting Groups</a:t>
            </a:r>
          </a:p>
          <a:p>
            <a:r>
              <a:rPr lang="en-US">
                <a:latin typeface="Tahoma"/>
                <a:ea typeface="Tahoma"/>
                <a:cs typeface="Tahoma"/>
              </a:rPr>
              <a:t>Surveys</a:t>
            </a:r>
          </a:p>
          <a:p>
            <a:r>
              <a:rPr lang="en-US">
                <a:latin typeface="Tahoma"/>
                <a:ea typeface="Tahoma"/>
                <a:cs typeface="Tahoma"/>
              </a:rPr>
              <a:t>Boards of Directors</a:t>
            </a:r>
          </a:p>
          <a:p>
            <a:r>
              <a:rPr lang="en-US">
                <a:latin typeface="Tahoma"/>
                <a:ea typeface="Tahoma"/>
                <a:cs typeface="Tahoma"/>
              </a:rPr>
              <a:t>School-based management teams</a:t>
            </a:r>
            <a:endParaRPr lang="en-US">
              <a:cs typeface="Tahoma"/>
            </a:endParaRPr>
          </a:p>
        </p:txBody>
      </p:sp>
    </p:spTree>
    <p:extLst>
      <p:ext uri="{BB962C8B-B14F-4D97-AF65-F5344CB8AC3E}">
        <p14:creationId xmlns:p14="http://schemas.microsoft.com/office/powerpoint/2010/main" val="2952678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AA83B-68E0-FDD2-AF67-7185253B0AB5}"/>
              </a:ext>
            </a:extLst>
          </p:cNvPr>
          <p:cNvSpPr>
            <a:spLocks noGrp="1"/>
          </p:cNvSpPr>
          <p:nvPr>
            <p:ph type="title"/>
          </p:nvPr>
        </p:nvSpPr>
        <p:spPr/>
        <p:txBody>
          <a:bodyPr/>
          <a:lstStyle/>
          <a:p>
            <a:r>
              <a:rPr lang="en-US" dirty="0">
                <a:latin typeface="Tahoma"/>
                <a:ea typeface="Tahoma"/>
                <a:cs typeface="Tahoma"/>
              </a:rPr>
              <a:t>How can families successfully participate?</a:t>
            </a:r>
            <a:endParaRPr lang="en-US" dirty="0"/>
          </a:p>
        </p:txBody>
      </p:sp>
      <p:sp>
        <p:nvSpPr>
          <p:cNvPr id="3" name="Content Placeholder 2">
            <a:extLst>
              <a:ext uri="{FF2B5EF4-FFF2-40B4-BE49-F238E27FC236}">
                <a16:creationId xmlns:a16="http://schemas.microsoft.com/office/drawing/2014/main" id="{730C613A-8C92-2BC4-33C7-4BEDBE1BFCC9}"/>
              </a:ext>
            </a:extLst>
          </p:cNvPr>
          <p:cNvSpPr>
            <a:spLocks noGrp="1"/>
          </p:cNvSpPr>
          <p:nvPr>
            <p:ph idx="1"/>
          </p:nvPr>
        </p:nvSpPr>
        <p:spPr>
          <a:xfrm>
            <a:off x="433951" y="1860261"/>
            <a:ext cx="4615511" cy="4449247"/>
          </a:xfrm>
        </p:spPr>
        <p:txBody>
          <a:bodyPr vert="horz" lIns="91440" tIns="45720" rIns="91440" bIns="45720" rtlCol="0" anchor="t">
            <a:normAutofit/>
          </a:bodyPr>
          <a:lstStyle/>
          <a:p>
            <a:pPr>
              <a:lnSpc>
                <a:spcPct val="100000"/>
              </a:lnSpc>
            </a:pPr>
            <a:r>
              <a:rPr lang="en-US" dirty="0">
                <a:latin typeface="Tahoma"/>
                <a:ea typeface="Tahoma"/>
                <a:cs typeface="Tahoma"/>
              </a:rPr>
              <a:t>Ask questions </a:t>
            </a:r>
            <a:endParaRPr lang="en-US" dirty="0"/>
          </a:p>
          <a:p>
            <a:pPr>
              <a:lnSpc>
                <a:spcPct val="100000"/>
              </a:lnSpc>
            </a:pPr>
            <a:r>
              <a:rPr lang="en-US" dirty="0">
                <a:latin typeface="Tahoma"/>
                <a:ea typeface="Tahoma"/>
                <a:cs typeface="Tahoma"/>
              </a:rPr>
              <a:t>Come prepared, ask for materials ahead of time</a:t>
            </a:r>
          </a:p>
          <a:p>
            <a:pPr>
              <a:lnSpc>
                <a:spcPct val="100000"/>
              </a:lnSpc>
            </a:pPr>
            <a:r>
              <a:rPr lang="en-US" dirty="0">
                <a:latin typeface="Tahoma"/>
                <a:ea typeface="Tahoma"/>
                <a:cs typeface="Tahoma"/>
              </a:rPr>
              <a:t>Ask what your role is and who else will be there</a:t>
            </a:r>
            <a:endParaRPr lang="en-US" dirty="0"/>
          </a:p>
          <a:p>
            <a:pPr>
              <a:lnSpc>
                <a:spcPct val="100000"/>
              </a:lnSpc>
            </a:pPr>
            <a:r>
              <a:rPr lang="en-US" dirty="0">
                <a:latin typeface="Tahoma"/>
                <a:ea typeface="Tahoma"/>
                <a:cs typeface="Tahoma"/>
              </a:rPr>
              <a:t>Find out the purpose of the meeting</a:t>
            </a:r>
            <a:endParaRPr lang="en-US" dirty="0"/>
          </a:p>
          <a:p>
            <a:pPr>
              <a:lnSpc>
                <a:spcPct val="100000"/>
              </a:lnSpc>
            </a:pPr>
            <a:r>
              <a:rPr lang="en-US" dirty="0">
                <a:latin typeface="Tahoma"/>
                <a:ea typeface="Tahoma"/>
                <a:cs typeface="Tahoma"/>
              </a:rPr>
              <a:t>Understand this is about improving systems</a:t>
            </a:r>
            <a:endParaRPr lang="en-US" dirty="0"/>
          </a:p>
        </p:txBody>
      </p:sp>
      <p:pic>
        <p:nvPicPr>
          <p:cNvPr id="4" name="Picture 4" descr="&quot; &quot;">
            <a:hlinkClick r:id="rId3"/>
            <a:extLst>
              <a:ext uri="{FF2B5EF4-FFF2-40B4-BE49-F238E27FC236}">
                <a16:creationId xmlns:a16="http://schemas.microsoft.com/office/drawing/2014/main" id="{430258CC-87AB-D5D4-ED6E-3064A5010759}"/>
              </a:ext>
            </a:extLst>
          </p:cNvPr>
          <p:cNvPicPr>
            <a:picLocks noChangeAspect="1"/>
          </p:cNvPicPr>
          <p:nvPr/>
        </p:nvPicPr>
        <p:blipFill>
          <a:blip r:embed="rId4"/>
          <a:stretch>
            <a:fillRect/>
          </a:stretch>
        </p:blipFill>
        <p:spPr>
          <a:xfrm>
            <a:off x="5491452" y="1964238"/>
            <a:ext cx="5800844" cy="3856601"/>
          </a:xfrm>
          <a:prstGeom prst="rect">
            <a:avLst/>
          </a:prstGeom>
        </p:spPr>
      </p:pic>
    </p:spTree>
    <p:extLst>
      <p:ext uri="{BB962C8B-B14F-4D97-AF65-F5344CB8AC3E}">
        <p14:creationId xmlns:p14="http://schemas.microsoft.com/office/powerpoint/2010/main" val="169788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CD47-E135-1EAD-F83B-A01B9257A1DA}"/>
              </a:ext>
            </a:extLst>
          </p:cNvPr>
          <p:cNvSpPr>
            <a:spLocks noGrp="1"/>
          </p:cNvSpPr>
          <p:nvPr>
            <p:ph type="title"/>
          </p:nvPr>
        </p:nvSpPr>
        <p:spPr/>
        <p:txBody>
          <a:bodyPr/>
          <a:lstStyle/>
          <a:p>
            <a:r>
              <a:rPr lang="en-US" dirty="0" err="1">
                <a:latin typeface="Tahoma"/>
                <a:ea typeface="Tahoma"/>
                <a:cs typeface="Tahoma"/>
              </a:rPr>
              <a:t>CPIR</a:t>
            </a:r>
            <a:r>
              <a:rPr lang="en-US" dirty="0">
                <a:latin typeface="Tahoma"/>
                <a:ea typeface="Tahoma"/>
                <a:cs typeface="Tahoma"/>
              </a:rPr>
              <a:t> and </a:t>
            </a:r>
            <a:r>
              <a:rPr lang="en-US" dirty="0" err="1">
                <a:latin typeface="Tahoma"/>
                <a:ea typeface="Tahoma"/>
                <a:cs typeface="Tahoma"/>
              </a:rPr>
              <a:t>DaSy</a:t>
            </a:r>
            <a:r>
              <a:rPr lang="en-US" dirty="0">
                <a:latin typeface="Tahoma"/>
                <a:ea typeface="Tahoma"/>
                <a:cs typeface="Tahoma"/>
              </a:rPr>
              <a:t> Connecting the Dots...</a:t>
            </a:r>
            <a:endParaRPr lang="en-US" dirty="0"/>
          </a:p>
        </p:txBody>
      </p:sp>
      <p:sp>
        <p:nvSpPr>
          <p:cNvPr id="13" name="Content Placeholder 12">
            <a:extLst>
              <a:ext uri="{FF2B5EF4-FFF2-40B4-BE49-F238E27FC236}">
                <a16:creationId xmlns:a16="http://schemas.microsoft.com/office/drawing/2014/main" id="{FABD3613-3525-7245-AFC9-DB4E44E44E37}"/>
              </a:ext>
            </a:extLst>
          </p:cNvPr>
          <p:cNvSpPr>
            <a:spLocks noGrp="1"/>
          </p:cNvSpPr>
          <p:nvPr>
            <p:ph idx="1"/>
          </p:nvPr>
        </p:nvSpPr>
        <p:spPr>
          <a:xfrm>
            <a:off x="965200" y="1936750"/>
            <a:ext cx="4371975" cy="4494213"/>
          </a:xfrm>
        </p:spPr>
        <p:txBody>
          <a:bodyPr vert="horz" lIns="91440" tIns="45720" rIns="91440" bIns="45720" rtlCol="0" anchor="t">
            <a:normAutofit/>
          </a:bodyPr>
          <a:lstStyle/>
          <a:p>
            <a:pPr marL="0" indent="0">
              <a:buNone/>
            </a:pPr>
            <a:r>
              <a:rPr lang="en-US" sz="6600">
                <a:solidFill>
                  <a:schemeClr val="accent5">
                    <a:lumMod val="50000"/>
                  </a:schemeClr>
                </a:solidFill>
                <a:latin typeface="Tahoma"/>
                <a:ea typeface="Tahoma"/>
                <a:cs typeface="Tahoma"/>
              </a:rPr>
              <a:t>You </a:t>
            </a:r>
            <a:endParaRPr lang="en-US" sz="6600">
              <a:solidFill>
                <a:schemeClr val="accent5">
                  <a:lumMod val="50000"/>
                </a:schemeClr>
              </a:solidFill>
            </a:endParaRPr>
          </a:p>
          <a:p>
            <a:pPr marL="0" indent="0">
              <a:buNone/>
            </a:pPr>
            <a:r>
              <a:rPr lang="en-US" sz="6600">
                <a:solidFill>
                  <a:schemeClr val="accent5">
                    <a:lumMod val="50000"/>
                  </a:schemeClr>
                </a:solidFill>
                <a:latin typeface="Tahoma"/>
                <a:ea typeface="Tahoma"/>
                <a:cs typeface="Tahoma"/>
              </a:rPr>
              <a:t>are invited..... </a:t>
            </a:r>
            <a:endParaRPr lang="en-US" sz="6600">
              <a:solidFill>
                <a:schemeClr val="accent5">
                  <a:lumMod val="50000"/>
                </a:schemeClr>
              </a:solidFill>
            </a:endParaRPr>
          </a:p>
        </p:txBody>
      </p:sp>
      <p:pic>
        <p:nvPicPr>
          <p:cNvPr id="11" name="Picture 11" descr="&quot; &quot;">
            <a:extLst>
              <a:ext uri="{FF2B5EF4-FFF2-40B4-BE49-F238E27FC236}">
                <a16:creationId xmlns:a16="http://schemas.microsoft.com/office/drawing/2014/main" id="{0B144E7C-F6AA-4937-2EF6-14AD2D0804DF}"/>
              </a:ext>
            </a:extLst>
          </p:cNvPr>
          <p:cNvPicPr>
            <a:picLocks noChangeAspect="1"/>
          </p:cNvPicPr>
          <p:nvPr/>
        </p:nvPicPr>
        <p:blipFill>
          <a:blip r:embed="rId2"/>
          <a:stretch>
            <a:fillRect/>
          </a:stretch>
        </p:blipFill>
        <p:spPr>
          <a:xfrm>
            <a:off x="5693721" y="1936750"/>
            <a:ext cx="3471558" cy="4821237"/>
          </a:xfrm>
          <a:prstGeom prst="rect">
            <a:avLst/>
          </a:prstGeom>
        </p:spPr>
      </p:pic>
    </p:spTree>
    <p:extLst>
      <p:ext uri="{BB962C8B-B14F-4D97-AF65-F5344CB8AC3E}">
        <p14:creationId xmlns:p14="http://schemas.microsoft.com/office/powerpoint/2010/main" val="37925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F1CB-CE4B-0019-5D3B-F682AECEE819}"/>
              </a:ext>
            </a:extLst>
          </p:cNvPr>
          <p:cNvSpPr>
            <a:spLocks noGrp="1"/>
          </p:cNvSpPr>
          <p:nvPr>
            <p:ph type="title"/>
          </p:nvPr>
        </p:nvSpPr>
        <p:spPr/>
        <p:txBody>
          <a:bodyPr/>
          <a:lstStyle/>
          <a:p>
            <a:r>
              <a:rPr lang="en-US" dirty="0" err="1">
                <a:latin typeface="Tahoma"/>
                <a:ea typeface="Tahoma"/>
                <a:cs typeface="Tahoma"/>
              </a:rPr>
              <a:t>FDLP</a:t>
            </a:r>
            <a:r>
              <a:rPr lang="en-US" dirty="0">
                <a:latin typeface="Tahoma"/>
                <a:ea typeface="Tahoma"/>
                <a:cs typeface="Tahoma"/>
              </a:rPr>
              <a:t> Training Topics</a:t>
            </a:r>
          </a:p>
        </p:txBody>
      </p:sp>
      <p:sp>
        <p:nvSpPr>
          <p:cNvPr id="3" name="Content Placeholder 2">
            <a:extLst>
              <a:ext uri="{FF2B5EF4-FFF2-40B4-BE49-F238E27FC236}">
                <a16:creationId xmlns:a16="http://schemas.microsoft.com/office/drawing/2014/main" id="{75E8E787-885A-A7B3-BFEF-192646CEB2DD}"/>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latin typeface="Tahoma"/>
                <a:ea typeface="Tahoma"/>
                <a:cs typeface="Tahoma"/>
              </a:rPr>
              <a:t>Session 1 – </a:t>
            </a:r>
            <a:endParaRPr lang="en-US" dirty="0">
              <a:latin typeface="Tahoma"/>
              <a:ea typeface="Tahoma"/>
              <a:cs typeface="Tahoma"/>
            </a:endParaRPr>
          </a:p>
          <a:p>
            <a:r>
              <a:rPr lang="en-US" dirty="0">
                <a:latin typeface="Tahoma"/>
                <a:ea typeface="Tahoma"/>
                <a:cs typeface="Tahoma"/>
              </a:rPr>
              <a:t>What does it mean to be an </a:t>
            </a:r>
            <a:r>
              <a:rPr lang="en-US" dirty="0" err="1">
                <a:latin typeface="Tahoma"/>
                <a:ea typeface="Tahoma"/>
                <a:cs typeface="Tahoma"/>
              </a:rPr>
              <a:t>FDL</a:t>
            </a:r>
            <a:r>
              <a:rPr lang="en-US" dirty="0">
                <a:latin typeface="Tahoma"/>
                <a:ea typeface="Tahoma"/>
                <a:cs typeface="Tahoma"/>
              </a:rPr>
              <a:t> </a:t>
            </a:r>
          </a:p>
          <a:p>
            <a:r>
              <a:rPr lang="en-US" dirty="0">
                <a:latin typeface="Tahoma"/>
                <a:ea typeface="Tahoma"/>
                <a:cs typeface="Tahoma"/>
              </a:rPr>
              <a:t>The importance of family involvement in data discussions</a:t>
            </a:r>
          </a:p>
          <a:p>
            <a:r>
              <a:rPr lang="en-US" dirty="0">
                <a:latin typeface="Tahoma"/>
                <a:ea typeface="Tahoma"/>
                <a:cs typeface="Tahoma"/>
              </a:rPr>
              <a:t>Types of data </a:t>
            </a:r>
          </a:p>
          <a:p>
            <a:r>
              <a:rPr lang="en-US" dirty="0">
                <a:latin typeface="Tahoma"/>
                <a:ea typeface="Tahoma"/>
                <a:cs typeface="Tahoma"/>
              </a:rPr>
              <a:t>How data drive improvement/perspectives on data use </a:t>
            </a:r>
          </a:p>
          <a:p>
            <a:pPr marL="0" indent="0">
              <a:buNone/>
            </a:pPr>
            <a:r>
              <a:rPr lang="en-US" b="1" dirty="0">
                <a:latin typeface="Tahoma"/>
                <a:ea typeface="Tahoma"/>
                <a:cs typeface="Tahoma"/>
              </a:rPr>
              <a:t>Session 2 –</a:t>
            </a:r>
            <a:endParaRPr lang="en-US" dirty="0">
              <a:latin typeface="Tahoma"/>
              <a:ea typeface="Tahoma"/>
              <a:cs typeface="Tahoma"/>
            </a:endParaRPr>
          </a:p>
          <a:p>
            <a:r>
              <a:rPr lang="en-US" dirty="0">
                <a:latin typeface="Tahoma"/>
                <a:ea typeface="Tahoma"/>
                <a:cs typeface="Tahoma"/>
              </a:rPr>
              <a:t>Look, Think, Act as a strategy for examining, reflecting, and acting on data</a:t>
            </a:r>
          </a:p>
          <a:p>
            <a:pPr marL="0" indent="0">
              <a:buNone/>
            </a:pPr>
            <a:r>
              <a:rPr lang="en-US" b="1" dirty="0">
                <a:latin typeface="Tahoma"/>
                <a:ea typeface="Tahoma"/>
                <a:cs typeface="Tahoma"/>
              </a:rPr>
              <a:t>Session 3 –</a:t>
            </a:r>
            <a:endParaRPr lang="en-US" dirty="0">
              <a:latin typeface="Tahoma"/>
              <a:ea typeface="Tahoma"/>
              <a:cs typeface="Tahoma"/>
            </a:endParaRPr>
          </a:p>
          <a:p>
            <a:r>
              <a:rPr lang="en-US" dirty="0" err="1">
                <a:latin typeface="Tahoma"/>
                <a:ea typeface="Tahoma"/>
                <a:cs typeface="Tahoma"/>
              </a:rPr>
              <a:t>SPP</a:t>
            </a:r>
            <a:r>
              <a:rPr lang="en-US" dirty="0">
                <a:latin typeface="Tahoma"/>
                <a:ea typeface="Tahoma"/>
                <a:cs typeface="Tahoma"/>
              </a:rPr>
              <a:t>/APR Overview</a:t>
            </a:r>
          </a:p>
          <a:p>
            <a:r>
              <a:rPr lang="en-US" dirty="0">
                <a:latin typeface="Tahoma"/>
                <a:ea typeface="Tahoma"/>
                <a:cs typeface="Tahoma"/>
              </a:rPr>
              <a:t>Connecting with your Why </a:t>
            </a:r>
          </a:p>
          <a:p>
            <a:r>
              <a:rPr lang="en-US" dirty="0">
                <a:latin typeface="Tahoma"/>
                <a:ea typeface="Tahoma"/>
                <a:cs typeface="Tahoma"/>
              </a:rPr>
              <a:t>Applying Look, Think, Act to Part C and Part B 619 Data</a:t>
            </a:r>
          </a:p>
        </p:txBody>
      </p:sp>
    </p:spTree>
    <p:extLst>
      <p:ext uri="{BB962C8B-B14F-4D97-AF65-F5344CB8AC3E}">
        <p14:creationId xmlns:p14="http://schemas.microsoft.com/office/powerpoint/2010/main" val="2010896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79D3-A9E2-BB4B-7A51-F3F2C0BE9C53}"/>
              </a:ext>
            </a:extLst>
          </p:cNvPr>
          <p:cNvSpPr>
            <a:spLocks noGrp="1"/>
          </p:cNvSpPr>
          <p:nvPr>
            <p:ph type="title"/>
          </p:nvPr>
        </p:nvSpPr>
        <p:spPr/>
        <p:txBody>
          <a:bodyPr>
            <a:normAutofit/>
          </a:bodyPr>
          <a:lstStyle/>
          <a:p>
            <a:r>
              <a:rPr lang="en-US" dirty="0">
                <a:solidFill>
                  <a:schemeClr val="accent1">
                    <a:lumMod val="75000"/>
                  </a:schemeClr>
                </a:solidFill>
                <a:latin typeface="Tahoma"/>
                <a:ea typeface="Tahoma"/>
                <a:cs typeface="Tahoma"/>
              </a:rPr>
              <a:t>Connect with Part C and 619B Directors</a:t>
            </a:r>
            <a:endParaRPr lang="en-US" dirty="0">
              <a:solidFill>
                <a:schemeClr val="accent1">
                  <a:lumMod val="75000"/>
                </a:schemeClr>
              </a:solidFill>
            </a:endParaRPr>
          </a:p>
        </p:txBody>
      </p:sp>
      <p:pic>
        <p:nvPicPr>
          <p:cNvPr id="4" name="Picture 4" descr="&quot; &quot;">
            <a:extLst>
              <a:ext uri="{FF2B5EF4-FFF2-40B4-BE49-F238E27FC236}">
                <a16:creationId xmlns:a16="http://schemas.microsoft.com/office/drawing/2014/main" id="{A7D8635F-B89C-DE75-A24E-F059602AD442}"/>
              </a:ext>
            </a:extLst>
          </p:cNvPr>
          <p:cNvPicPr>
            <a:picLocks noGrp="1" noChangeAspect="1"/>
          </p:cNvPicPr>
          <p:nvPr>
            <p:ph idx="1"/>
          </p:nvPr>
        </p:nvPicPr>
        <p:blipFill>
          <a:blip r:embed="rId2"/>
          <a:stretch>
            <a:fillRect/>
          </a:stretch>
        </p:blipFill>
        <p:spPr>
          <a:xfrm>
            <a:off x="838200" y="2682418"/>
            <a:ext cx="10515600" cy="2637752"/>
          </a:xfrm>
        </p:spPr>
      </p:pic>
    </p:spTree>
    <p:extLst>
      <p:ext uri="{BB962C8B-B14F-4D97-AF65-F5344CB8AC3E}">
        <p14:creationId xmlns:p14="http://schemas.microsoft.com/office/powerpoint/2010/main" val="212411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BCF0-DDB8-08DE-C7DF-CD7457E4DCAA}"/>
              </a:ext>
            </a:extLst>
          </p:cNvPr>
          <p:cNvSpPr>
            <a:spLocks noGrp="1"/>
          </p:cNvSpPr>
          <p:nvPr>
            <p:ph type="title"/>
          </p:nvPr>
        </p:nvSpPr>
        <p:spPr/>
        <p:txBody>
          <a:bodyPr/>
          <a:lstStyle/>
          <a:p>
            <a:r>
              <a:rPr lang="en-US" dirty="0">
                <a:latin typeface="Tahoma"/>
                <a:ea typeface="Tahoma"/>
                <a:cs typeface="Tahoma"/>
              </a:rPr>
              <a:t>Final thoughts and questions</a:t>
            </a:r>
            <a:endParaRPr lang="en-US" dirty="0"/>
          </a:p>
        </p:txBody>
      </p:sp>
      <p:pic>
        <p:nvPicPr>
          <p:cNvPr id="4" name="Picture 4" descr="&quot; &quot;">
            <a:extLst>
              <a:ext uri="{FF2B5EF4-FFF2-40B4-BE49-F238E27FC236}">
                <a16:creationId xmlns:a16="http://schemas.microsoft.com/office/drawing/2014/main" id="{8DFABE75-81E8-0123-657A-C0AC57312EBF}"/>
              </a:ext>
            </a:extLst>
          </p:cNvPr>
          <p:cNvPicPr>
            <a:picLocks noGrp="1" noChangeAspect="1"/>
          </p:cNvPicPr>
          <p:nvPr>
            <p:ph idx="1"/>
          </p:nvPr>
        </p:nvPicPr>
        <p:blipFill>
          <a:blip r:embed="rId3"/>
          <a:stretch>
            <a:fillRect/>
          </a:stretch>
        </p:blipFill>
        <p:spPr>
          <a:xfrm>
            <a:off x="3104823" y="1825625"/>
            <a:ext cx="5982354" cy="4351338"/>
          </a:xfrm>
        </p:spPr>
      </p:pic>
    </p:spTree>
    <p:extLst>
      <p:ext uri="{BB962C8B-B14F-4D97-AF65-F5344CB8AC3E}">
        <p14:creationId xmlns:p14="http://schemas.microsoft.com/office/powerpoint/2010/main" val="336186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Goal</a:t>
            </a:r>
            <a:endParaRPr lang="en-US" dirty="0"/>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838200" y="1825625"/>
            <a:ext cx="5867400" cy="4546600"/>
          </a:xfrm>
        </p:spPr>
        <p:txBody>
          <a:bodyPr vert="horz" lIns="91440" tIns="45720" rIns="91440" bIns="45720" rtlCol="0" anchor="t">
            <a:normAutofit/>
          </a:bodyPr>
          <a:lstStyle/>
          <a:p>
            <a:pPr marL="0" indent="0">
              <a:lnSpc>
                <a:spcPct val="110000"/>
              </a:lnSpc>
              <a:spcBef>
                <a:spcPts val="600"/>
              </a:spcBef>
              <a:spcAft>
                <a:spcPts val="600"/>
              </a:spcAft>
              <a:buNone/>
            </a:pPr>
            <a:r>
              <a:rPr lang="en-US" dirty="0">
                <a:latin typeface="Tahoma"/>
                <a:ea typeface="Tahoma"/>
                <a:cs typeface="Calibri"/>
              </a:rPr>
              <a:t>The goal of the Family Data Leadership Training is to build the capacity of family members to participate in important data discussions about programs and systems that impact infants, toddlers, and preschoolers with disabilities and their families. These sessions promote an understanding of data and using data to make state or program level improvements.</a:t>
            </a:r>
          </a:p>
        </p:txBody>
      </p:sp>
      <p:pic>
        <p:nvPicPr>
          <p:cNvPr id="4" name="Picture 4" descr="&quot; &quot;">
            <a:extLst>
              <a:ext uri="{FF2B5EF4-FFF2-40B4-BE49-F238E27FC236}">
                <a16:creationId xmlns:a16="http://schemas.microsoft.com/office/drawing/2014/main" id="{D3314D17-2103-1342-7152-A615F3A1A167}"/>
              </a:ext>
            </a:extLst>
          </p:cNvPr>
          <p:cNvPicPr>
            <a:picLocks noChangeAspect="1"/>
          </p:cNvPicPr>
          <p:nvPr/>
        </p:nvPicPr>
        <p:blipFill>
          <a:blip r:embed="rId3"/>
          <a:stretch>
            <a:fillRect/>
          </a:stretch>
        </p:blipFill>
        <p:spPr>
          <a:xfrm>
            <a:off x="8077200" y="1930400"/>
            <a:ext cx="2743200" cy="4114800"/>
          </a:xfrm>
          <a:prstGeom prst="rect">
            <a:avLst/>
          </a:prstGeom>
        </p:spPr>
      </p:pic>
    </p:spTree>
    <p:extLst>
      <p:ext uri="{BB962C8B-B14F-4D97-AF65-F5344CB8AC3E}">
        <p14:creationId xmlns:p14="http://schemas.microsoft.com/office/powerpoint/2010/main" val="293997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a:xfrm>
            <a:off x="474394" y="365125"/>
            <a:ext cx="11717606" cy="1325563"/>
          </a:xfrm>
        </p:spPr>
        <p:txBody>
          <a:bodyPr/>
          <a:lstStyle/>
          <a:p>
            <a:r>
              <a:rPr lang="en-US" dirty="0"/>
              <a:t>What does being a Family Data Leader mean?</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474394" y="1690688"/>
            <a:ext cx="10515600" cy="4633146"/>
          </a:xfrm>
        </p:spPr>
        <p:txBody>
          <a:bodyPr vert="horz" lIns="91440" tIns="45720" rIns="91440" bIns="45720" rtlCol="0" anchor="t">
            <a:normAutofit/>
          </a:bodyPr>
          <a:lstStyle/>
          <a:p>
            <a:pPr marL="0" indent="0">
              <a:lnSpc>
                <a:spcPct val="120000"/>
              </a:lnSpc>
              <a:buNone/>
            </a:pPr>
            <a:r>
              <a:rPr lang="en-US" dirty="0">
                <a:solidFill>
                  <a:srgbClr val="000000"/>
                </a:solidFill>
                <a:effectLst/>
              </a:rPr>
              <a:t>A Family Data Leader brings their family </a:t>
            </a:r>
            <a:r>
              <a:rPr lang="en-US" dirty="0">
                <a:solidFill>
                  <a:srgbClr val="000000"/>
                </a:solidFill>
              </a:rPr>
              <a:t>perspective and lived </a:t>
            </a:r>
            <a:r>
              <a:rPr lang="en-US" dirty="0">
                <a:solidFill>
                  <a:srgbClr val="000000"/>
                </a:solidFill>
                <a:effectLst/>
              </a:rPr>
              <a:t>experience—their voice—to inform systems change efforts. </a:t>
            </a:r>
          </a:p>
          <a:p>
            <a:pPr marL="0" indent="0">
              <a:lnSpc>
                <a:spcPct val="120000"/>
              </a:lnSpc>
              <a:buNone/>
            </a:pPr>
            <a:r>
              <a:rPr lang="en-US" dirty="0">
                <a:solidFill>
                  <a:srgbClr val="000000"/>
                </a:solidFill>
                <a:effectLst/>
              </a:rPr>
              <a:t>This is accomplished through becoming skilled data </a:t>
            </a:r>
            <a:r>
              <a:rPr lang="en-US" dirty="0">
                <a:solidFill>
                  <a:srgbClr val="000000"/>
                </a:solidFill>
              </a:rPr>
              <a:t>users </a:t>
            </a:r>
            <a:r>
              <a:rPr lang="en-US" dirty="0">
                <a:solidFill>
                  <a:srgbClr val="000000"/>
                </a:solidFill>
                <a:effectLst/>
              </a:rPr>
              <a:t>by:</a:t>
            </a:r>
          </a:p>
          <a:p>
            <a:pPr marL="682625">
              <a:lnSpc>
                <a:spcPct val="120000"/>
              </a:lnSpc>
            </a:pPr>
            <a:r>
              <a:rPr lang="en-US" dirty="0">
                <a:solidFill>
                  <a:srgbClr val="000000"/>
                </a:solidFill>
                <a:effectLst/>
              </a:rPr>
              <a:t>Building and using knowledg</a:t>
            </a:r>
            <a:r>
              <a:rPr lang="en-US" dirty="0">
                <a:effectLst/>
              </a:rPr>
              <a:t>e, skills, and a broad perspective of the Individuals with Disabilities Act (IDEA), data use, and systems building activities, and</a:t>
            </a:r>
            <a:endParaRPr lang="en-US" dirty="0"/>
          </a:p>
          <a:p>
            <a:pPr marL="682625">
              <a:lnSpc>
                <a:spcPct val="120000"/>
              </a:lnSpc>
            </a:pPr>
            <a:r>
              <a:rPr lang="en-US" dirty="0">
                <a:solidFill>
                  <a:srgbClr val="000000"/>
                </a:solidFill>
                <a:latin typeface="Tahoma"/>
                <a:ea typeface="Tahoma"/>
                <a:cs typeface="Tahoma"/>
              </a:rPr>
              <a:t>Applying these data-use knowledge and skills to provide feedback and inform decisions to support program improvement </a:t>
            </a:r>
            <a:r>
              <a:rPr lang="en-US" dirty="0">
                <a:latin typeface="Tahoma"/>
                <a:ea typeface="Tahoma"/>
                <a:cs typeface="Tahoma"/>
              </a:rPr>
              <a:t>in Part C and Part B 619. </a:t>
            </a:r>
            <a:endParaRPr lang="en-US" dirty="0">
              <a:highlight>
                <a:srgbClr val="FFFF00"/>
              </a:highlight>
              <a:latin typeface="Tahoma"/>
              <a:ea typeface="Tahoma"/>
              <a:cs typeface="Tahoma"/>
            </a:endParaRPr>
          </a:p>
        </p:txBody>
      </p:sp>
    </p:spTree>
    <p:extLst>
      <p:ext uri="{BB962C8B-B14F-4D97-AF65-F5344CB8AC3E}">
        <p14:creationId xmlns:p14="http://schemas.microsoft.com/office/powerpoint/2010/main" val="1605249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57E3-7336-8E62-6B37-372D9B0365E4}"/>
              </a:ext>
            </a:extLst>
          </p:cNvPr>
          <p:cNvSpPr>
            <a:spLocks noGrp="1"/>
          </p:cNvSpPr>
          <p:nvPr>
            <p:ph type="title"/>
          </p:nvPr>
        </p:nvSpPr>
        <p:spPr/>
        <p:txBody>
          <a:bodyPr/>
          <a:lstStyle/>
          <a:p>
            <a:r>
              <a:rPr lang="en-US" dirty="0">
                <a:latin typeface="Tahoma"/>
                <a:ea typeface="Tahoma"/>
                <a:cs typeface="Tahoma"/>
              </a:rPr>
              <a:t>Importance of IDEA Data</a:t>
            </a:r>
          </a:p>
        </p:txBody>
      </p:sp>
      <p:pic>
        <p:nvPicPr>
          <p:cNvPr id="9" name="Online Media 8" descr="The Importance of High-Quality IDEA Data video">
            <a:hlinkClick r:id="" action="ppaction://media"/>
            <a:extLst>
              <a:ext uri="{FF2B5EF4-FFF2-40B4-BE49-F238E27FC236}">
                <a16:creationId xmlns:a16="http://schemas.microsoft.com/office/drawing/2014/main" id="{C69832CD-D737-2E32-7D51-50BF13A18E7C}"/>
              </a:ext>
            </a:extLst>
          </p:cNvPr>
          <p:cNvPicPr>
            <a:picLocks noRot="1" noChangeAspect="1"/>
          </p:cNvPicPr>
          <p:nvPr>
            <a:videoFile r:link="rId1"/>
          </p:nvPr>
        </p:nvPicPr>
        <p:blipFill>
          <a:blip r:embed="rId4"/>
          <a:stretch>
            <a:fillRect/>
          </a:stretch>
        </p:blipFill>
        <p:spPr>
          <a:xfrm>
            <a:off x="2247756" y="1791022"/>
            <a:ext cx="7696488" cy="4348516"/>
          </a:xfrm>
          <a:prstGeom prst="rect">
            <a:avLst/>
          </a:prstGeom>
        </p:spPr>
      </p:pic>
    </p:spTree>
    <p:extLst>
      <p:ext uri="{BB962C8B-B14F-4D97-AF65-F5344CB8AC3E}">
        <p14:creationId xmlns:p14="http://schemas.microsoft.com/office/powerpoint/2010/main" val="115294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EC33-0FC2-64C6-CC42-294A162FB926}"/>
              </a:ext>
            </a:extLst>
          </p:cNvPr>
          <p:cNvSpPr>
            <a:spLocks noGrp="1"/>
          </p:cNvSpPr>
          <p:nvPr>
            <p:ph type="title"/>
          </p:nvPr>
        </p:nvSpPr>
        <p:spPr/>
        <p:txBody>
          <a:bodyPr/>
          <a:lstStyle/>
          <a:p>
            <a:r>
              <a:rPr lang="en-US" dirty="0">
                <a:latin typeface="Tahoma"/>
                <a:ea typeface="Tahoma"/>
                <a:cs typeface="Tahoma"/>
              </a:rPr>
              <a:t>Accountability...how it works</a:t>
            </a:r>
            <a:endParaRPr lang="en-US" dirty="0"/>
          </a:p>
        </p:txBody>
      </p:sp>
      <p:pic>
        <p:nvPicPr>
          <p:cNvPr id="205" name="Picture 205" descr="The process of accountability from the White House to the US Department of Education to All States and Territories to All Programs/School Districts in States and Territories down to All children and families participating in early intervention/preschool special education">
            <a:extLst>
              <a:ext uri="{FF2B5EF4-FFF2-40B4-BE49-F238E27FC236}">
                <a16:creationId xmlns:a16="http://schemas.microsoft.com/office/drawing/2014/main" id="{CEAD25E8-C149-41E1-B5D7-D41F50DE2549}"/>
              </a:ext>
            </a:extLst>
          </p:cNvPr>
          <p:cNvPicPr>
            <a:picLocks noChangeAspect="1"/>
          </p:cNvPicPr>
          <p:nvPr/>
        </p:nvPicPr>
        <p:blipFill>
          <a:blip r:embed="rId3"/>
          <a:stretch>
            <a:fillRect/>
          </a:stretch>
        </p:blipFill>
        <p:spPr>
          <a:xfrm>
            <a:off x="2836209" y="1833800"/>
            <a:ext cx="6519582" cy="4434254"/>
          </a:xfrm>
          <a:prstGeom prst="rect">
            <a:avLst/>
          </a:prstGeom>
        </p:spPr>
      </p:pic>
    </p:spTree>
    <p:extLst>
      <p:ext uri="{BB962C8B-B14F-4D97-AF65-F5344CB8AC3E}">
        <p14:creationId xmlns:p14="http://schemas.microsoft.com/office/powerpoint/2010/main" val="353709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B3A6-254C-3C38-7328-3E45C9363FBB}"/>
              </a:ext>
            </a:extLst>
          </p:cNvPr>
          <p:cNvSpPr>
            <a:spLocks noGrp="1"/>
          </p:cNvSpPr>
          <p:nvPr>
            <p:ph type="title"/>
          </p:nvPr>
        </p:nvSpPr>
        <p:spPr/>
        <p:txBody>
          <a:bodyPr/>
          <a:lstStyle/>
          <a:p>
            <a:r>
              <a:rPr lang="en-US" dirty="0" err="1">
                <a:latin typeface="Tahoma"/>
                <a:ea typeface="Tahoma"/>
                <a:cs typeface="Tahoma"/>
              </a:rPr>
              <a:t>OSEP</a:t>
            </a:r>
            <a:r>
              <a:rPr lang="en-US" dirty="0">
                <a:latin typeface="Tahoma"/>
                <a:ea typeface="Tahoma"/>
                <a:cs typeface="Tahoma"/>
              </a:rPr>
              <a:t> Stakeholder Requirements </a:t>
            </a:r>
          </a:p>
        </p:txBody>
      </p:sp>
      <p:pic>
        <p:nvPicPr>
          <p:cNvPr id="6" name="Picture 6" descr="OSEP Stakeholder Requirements: expanding stakeholder groups and increased family representation, aligning stakeholder demographics to reflect demographics of families and communities, and lastly continuous active engagement with various methods and timeframes to obtain stakeholder engagement">
            <a:extLst>
              <a:ext uri="{FF2B5EF4-FFF2-40B4-BE49-F238E27FC236}">
                <a16:creationId xmlns:a16="http://schemas.microsoft.com/office/drawing/2014/main" id="{5769FAE8-B405-7D3C-6F6D-DC9E996C3745}"/>
              </a:ext>
            </a:extLst>
          </p:cNvPr>
          <p:cNvPicPr>
            <a:picLocks noChangeAspect="1"/>
          </p:cNvPicPr>
          <p:nvPr/>
        </p:nvPicPr>
        <p:blipFill>
          <a:blip r:embed="rId3"/>
          <a:stretch>
            <a:fillRect/>
          </a:stretch>
        </p:blipFill>
        <p:spPr>
          <a:xfrm>
            <a:off x="464127" y="1762380"/>
            <a:ext cx="8943108" cy="4522422"/>
          </a:xfrm>
          <a:prstGeom prst="rect">
            <a:avLst/>
          </a:prstGeom>
        </p:spPr>
      </p:pic>
      <p:sp>
        <p:nvSpPr>
          <p:cNvPr id="7" name="TextBox 6">
            <a:extLst>
              <a:ext uri="{FF2B5EF4-FFF2-40B4-BE49-F238E27FC236}">
                <a16:creationId xmlns:a16="http://schemas.microsoft.com/office/drawing/2014/main" id="{89EF9C01-57E8-A4A7-FED2-0575F7598591}"/>
              </a:ext>
            </a:extLst>
          </p:cNvPr>
          <p:cNvSpPr txBox="1"/>
          <p:nvPr/>
        </p:nvSpPr>
        <p:spPr>
          <a:xfrm>
            <a:off x="8857673" y="2092036"/>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t>Source</a:t>
            </a:r>
            <a:r>
              <a:rPr lang="en-US" sz="1400" dirty="0"/>
              <a:t>: </a:t>
            </a:r>
            <a:r>
              <a:rPr lang="en-US" sz="1400" dirty="0" err="1"/>
              <a:t>OSEP</a:t>
            </a:r>
            <a:r>
              <a:rPr lang="en-US" sz="1400" dirty="0"/>
              <a:t> </a:t>
            </a:r>
            <a:r>
              <a:rPr lang="en-US" sz="1400" dirty="0" err="1"/>
              <a:t>MSIP</a:t>
            </a:r>
            <a:r>
              <a:rPr lang="en-US" sz="1400" dirty="0"/>
              <a:t> Presentation, </a:t>
            </a:r>
            <a:r>
              <a:rPr lang="en-US" sz="1400" dirty="0">
                <a:hlinkClick r:id="rId4" tooltip="Monitoring and State Improvement Planning (MSIP)"/>
              </a:rPr>
              <a:t>https://osepideasthatwork.org/resources-grantees/program-areas/monitoring-and-state-improvement-planning-msip?tab=measurement</a:t>
            </a:r>
            <a:endParaRPr lang="en-US" sz="1400" dirty="0">
              <a:hlinkClick r:id="rId4"/>
            </a:endParaRPr>
          </a:p>
        </p:txBody>
      </p:sp>
    </p:spTree>
    <p:extLst>
      <p:ext uri="{BB962C8B-B14F-4D97-AF65-F5344CB8AC3E}">
        <p14:creationId xmlns:p14="http://schemas.microsoft.com/office/powerpoint/2010/main" val="2409500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759E-68A2-E94B-FE7A-59CC6B68663C}"/>
              </a:ext>
            </a:extLst>
          </p:cNvPr>
          <p:cNvSpPr>
            <a:spLocks noGrp="1"/>
          </p:cNvSpPr>
          <p:nvPr>
            <p:ph type="title"/>
          </p:nvPr>
        </p:nvSpPr>
        <p:spPr>
          <a:xfrm>
            <a:off x="676564" y="226580"/>
            <a:ext cx="10977418" cy="1325563"/>
          </a:xfrm>
        </p:spPr>
        <p:txBody>
          <a:bodyPr>
            <a:normAutofit/>
          </a:bodyPr>
          <a:lstStyle/>
          <a:p>
            <a:r>
              <a:rPr lang="en-US" dirty="0">
                <a:latin typeface="Tahoma"/>
                <a:ea typeface="Tahoma"/>
                <a:cs typeface="Tahoma"/>
              </a:rPr>
              <a:t>Effective Engagement</a:t>
            </a:r>
          </a:p>
        </p:txBody>
      </p:sp>
      <p:sp>
        <p:nvSpPr>
          <p:cNvPr id="3" name="Content Placeholder 2">
            <a:extLst>
              <a:ext uri="{FF2B5EF4-FFF2-40B4-BE49-F238E27FC236}">
                <a16:creationId xmlns:a16="http://schemas.microsoft.com/office/drawing/2014/main" id="{50853E4B-D253-B288-572F-5772A78517D5}"/>
              </a:ext>
            </a:extLst>
          </p:cNvPr>
          <p:cNvSpPr>
            <a:spLocks noGrp="1"/>
          </p:cNvSpPr>
          <p:nvPr>
            <p:ph idx="1"/>
          </p:nvPr>
        </p:nvSpPr>
        <p:spPr>
          <a:xfrm>
            <a:off x="471312" y="1828799"/>
            <a:ext cx="11047042" cy="5029201"/>
          </a:xfrm>
        </p:spPr>
        <p:txBody>
          <a:bodyPr vert="horz" lIns="91440" tIns="45720" rIns="91440" bIns="45720" rtlCol="0" anchor="t">
            <a:normAutofit/>
          </a:bodyPr>
          <a:lstStyle/>
          <a:p>
            <a:pPr marL="0" indent="0">
              <a:lnSpc>
                <a:spcPct val="100000"/>
              </a:lnSpc>
              <a:buNone/>
            </a:pPr>
            <a:r>
              <a:rPr lang="en-US" dirty="0">
                <a:latin typeface="Tahoma"/>
                <a:ea typeface="Tahoma"/>
                <a:cs typeface="Tahoma"/>
              </a:rPr>
              <a:t>To be effective, family representatives need to:</a:t>
            </a:r>
          </a:p>
          <a:p>
            <a:pPr marL="695325">
              <a:lnSpc>
                <a:spcPct val="100000"/>
              </a:lnSpc>
            </a:pPr>
            <a:r>
              <a:rPr lang="en-US" dirty="0">
                <a:latin typeface="Tahoma"/>
                <a:ea typeface="Tahoma"/>
                <a:cs typeface="Tahoma"/>
              </a:rPr>
              <a:t>Understand why data are important;</a:t>
            </a:r>
            <a:endParaRPr lang="en-US" dirty="0"/>
          </a:p>
          <a:p>
            <a:pPr marL="695325">
              <a:lnSpc>
                <a:spcPct val="100000"/>
              </a:lnSpc>
            </a:pPr>
            <a:r>
              <a:rPr lang="en-US" dirty="0">
                <a:latin typeface="Tahoma"/>
                <a:ea typeface="Tahoma"/>
                <a:cs typeface="Tahoma"/>
              </a:rPr>
              <a:t>Understand what data are being collected and how those data are used;</a:t>
            </a:r>
          </a:p>
          <a:p>
            <a:pPr marL="695325">
              <a:lnSpc>
                <a:spcPct val="100000"/>
              </a:lnSpc>
            </a:pPr>
            <a:r>
              <a:rPr lang="en-US" dirty="0">
                <a:latin typeface="Tahoma"/>
                <a:ea typeface="Tahoma"/>
                <a:cs typeface="Tahoma"/>
              </a:rPr>
              <a:t>Know who is involved in data conversations and their roles in decision-making; </a:t>
            </a:r>
            <a:endParaRPr lang="en-US" dirty="0"/>
          </a:p>
          <a:p>
            <a:pPr marL="695325">
              <a:lnSpc>
                <a:spcPct val="100000"/>
              </a:lnSpc>
            </a:pPr>
            <a:r>
              <a:rPr lang="en-US" dirty="0">
                <a:latin typeface="Tahoma"/>
                <a:ea typeface="Tahoma"/>
                <a:cs typeface="Tahoma"/>
              </a:rPr>
              <a:t>Understand how they are/can be involved in data use.</a:t>
            </a:r>
          </a:p>
          <a:p>
            <a:pPr marL="0" indent="0">
              <a:lnSpc>
                <a:spcPct val="100000"/>
              </a:lnSpc>
              <a:spcBef>
                <a:spcPts val="2400"/>
              </a:spcBef>
              <a:buNone/>
            </a:pPr>
            <a:r>
              <a:rPr lang="en-US" b="1" dirty="0">
                <a:solidFill>
                  <a:srgbClr val="002060"/>
                </a:solidFill>
                <a:latin typeface="Tahoma"/>
                <a:ea typeface="Tahoma"/>
                <a:cs typeface="Tahoma"/>
              </a:rPr>
              <a:t>It is essential for families to feel comfortable asking questions about data.</a:t>
            </a:r>
            <a:endParaRPr lang="en-US" dirty="0">
              <a:solidFill>
                <a:srgbClr val="002060"/>
              </a:solidFill>
              <a:latin typeface="Tahoma"/>
              <a:ea typeface="Tahoma"/>
              <a:cs typeface="Tahoma"/>
            </a:endParaRPr>
          </a:p>
        </p:txBody>
      </p:sp>
      <p:pic>
        <p:nvPicPr>
          <p:cNvPr id="4" name="Picture 4" descr="&quot; &quot;">
            <a:extLst>
              <a:ext uri="{FF2B5EF4-FFF2-40B4-BE49-F238E27FC236}">
                <a16:creationId xmlns:a16="http://schemas.microsoft.com/office/drawing/2014/main" id="{749DF203-0260-04AE-C3AE-489D42A3BDA2}"/>
              </a:ext>
            </a:extLst>
          </p:cNvPr>
          <p:cNvPicPr>
            <a:picLocks noChangeAspect="1"/>
          </p:cNvPicPr>
          <p:nvPr/>
        </p:nvPicPr>
        <p:blipFill>
          <a:blip r:embed="rId3"/>
          <a:stretch>
            <a:fillRect/>
          </a:stretch>
        </p:blipFill>
        <p:spPr>
          <a:xfrm>
            <a:off x="7071360" y="413582"/>
            <a:ext cx="3747654" cy="951557"/>
          </a:xfrm>
          <a:prstGeom prst="rect">
            <a:avLst/>
          </a:prstGeom>
        </p:spPr>
      </p:pic>
    </p:spTree>
    <p:extLst>
      <p:ext uri="{BB962C8B-B14F-4D97-AF65-F5344CB8AC3E}">
        <p14:creationId xmlns:p14="http://schemas.microsoft.com/office/powerpoint/2010/main" val="2513524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CE41-E7E0-2E4E-B02F-223C4BFA485A}"/>
              </a:ext>
            </a:extLst>
          </p:cNvPr>
          <p:cNvSpPr>
            <a:spLocks noGrp="1"/>
          </p:cNvSpPr>
          <p:nvPr>
            <p:ph type="title"/>
          </p:nvPr>
        </p:nvSpPr>
        <p:spPr/>
        <p:txBody>
          <a:bodyPr/>
          <a:lstStyle/>
          <a:p>
            <a:r>
              <a:rPr lang="en-US" dirty="0">
                <a:latin typeface="Tahoma"/>
                <a:ea typeface="Tahoma"/>
                <a:cs typeface="Tahoma"/>
              </a:rPr>
              <a:t>Table-Top Discussion</a:t>
            </a:r>
          </a:p>
        </p:txBody>
      </p:sp>
      <p:sp>
        <p:nvSpPr>
          <p:cNvPr id="3" name="Content Placeholder 2">
            <a:extLst>
              <a:ext uri="{FF2B5EF4-FFF2-40B4-BE49-F238E27FC236}">
                <a16:creationId xmlns:a16="http://schemas.microsoft.com/office/drawing/2014/main" id="{CC72BBE5-1980-6845-9E68-C274E9D90E06}"/>
              </a:ext>
            </a:extLst>
          </p:cNvPr>
          <p:cNvSpPr>
            <a:spLocks noGrp="1"/>
          </p:cNvSpPr>
          <p:nvPr>
            <p:ph idx="1"/>
          </p:nvPr>
        </p:nvSpPr>
        <p:spPr>
          <a:xfrm>
            <a:off x="16599" y="1822423"/>
            <a:ext cx="11337890" cy="1239499"/>
          </a:xfrm>
        </p:spPr>
        <p:txBody>
          <a:bodyPr vert="horz" lIns="91440" tIns="45720" rIns="91440" bIns="45720" rtlCol="0" anchor="t">
            <a:normAutofit/>
          </a:bodyPr>
          <a:lstStyle/>
          <a:p>
            <a:pPr marL="457200" lvl="1" indent="0">
              <a:lnSpc>
                <a:spcPct val="100000"/>
              </a:lnSpc>
              <a:buNone/>
            </a:pPr>
            <a:endParaRPr lang="en-US" dirty="0">
              <a:latin typeface="Tahoma"/>
              <a:ea typeface="Tahoma"/>
              <a:cs typeface="+mn-lt"/>
            </a:endParaRPr>
          </a:p>
          <a:p>
            <a:pPr marL="457200" lvl="1" indent="0">
              <a:lnSpc>
                <a:spcPct val="100000"/>
              </a:lnSpc>
              <a:buNone/>
            </a:pPr>
            <a:r>
              <a:rPr lang="en-US" dirty="0">
                <a:latin typeface="Tahoma"/>
                <a:ea typeface="Tahoma"/>
                <a:cs typeface="+mn-lt"/>
              </a:rPr>
              <a:t>At your table identify a recorder and discuss the following questions </a:t>
            </a:r>
            <a:endParaRPr lang="en-US" dirty="0">
              <a:latin typeface="Tahoma"/>
              <a:ea typeface="Tahoma"/>
              <a:cs typeface="Tahoma"/>
            </a:endParaRPr>
          </a:p>
        </p:txBody>
      </p:sp>
      <p:sp>
        <p:nvSpPr>
          <p:cNvPr id="4" name="TextBox 3" descr="Text box with question1. What strategies do you use to engage stakeholders, especially families? What worked? What challenges?">
            <a:extLst>
              <a:ext uri="{FF2B5EF4-FFF2-40B4-BE49-F238E27FC236}">
                <a16:creationId xmlns:a16="http://schemas.microsoft.com/office/drawing/2014/main" id="{3F1E8950-4586-FE7E-A2FE-EAEC54A5EA40}"/>
              </a:ext>
            </a:extLst>
          </p:cNvPr>
          <p:cNvSpPr txBox="1"/>
          <p:nvPr/>
        </p:nvSpPr>
        <p:spPr>
          <a:xfrm>
            <a:off x="469726" y="3064328"/>
            <a:ext cx="11274703" cy="1200329"/>
          </a:xfrm>
          <a:prstGeom prst="rect">
            <a:avLst/>
          </a:prstGeom>
          <a:solidFill>
            <a:schemeClr val="accent3">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400" b="1" dirty="0">
                <a:solidFill>
                  <a:schemeClr val="accent1"/>
                </a:solidFill>
                <a:latin typeface="Tahoma"/>
                <a:ea typeface="Tahoma"/>
                <a:cs typeface="Tahoma"/>
              </a:rPr>
              <a:t> 1. What strategies do you use to engage stakeholders, especially families? What worked? What challenges?</a:t>
            </a:r>
            <a:endParaRPr lang="en-US" sz="2400" b="1" dirty="0">
              <a:solidFill>
                <a:schemeClr val="accent1"/>
              </a:solidFill>
              <a:ea typeface="+mn-lt"/>
              <a:cs typeface="+mn-lt"/>
            </a:endParaRPr>
          </a:p>
          <a:p>
            <a:endParaRPr lang="en-US" sz="2400" dirty="0">
              <a:cs typeface="Calibri"/>
            </a:endParaRPr>
          </a:p>
        </p:txBody>
      </p:sp>
      <p:sp>
        <p:nvSpPr>
          <p:cNvPr id="6" name="TextBox 5" descr="Text box with question 2. How can state and local agencies help families feel comfortable asking questions about data?   &#10;">
            <a:extLst>
              <a:ext uri="{FF2B5EF4-FFF2-40B4-BE49-F238E27FC236}">
                <a16:creationId xmlns:a16="http://schemas.microsoft.com/office/drawing/2014/main" id="{569AE655-A71A-F62C-9CD7-7809C3F943F0}"/>
              </a:ext>
            </a:extLst>
          </p:cNvPr>
          <p:cNvSpPr txBox="1"/>
          <p:nvPr/>
        </p:nvSpPr>
        <p:spPr>
          <a:xfrm>
            <a:off x="462748" y="4415099"/>
            <a:ext cx="11275924" cy="1577355"/>
          </a:xfrm>
          <a:prstGeom prst="rect">
            <a:avLst/>
          </a:prstGeom>
          <a:solidFill>
            <a:schemeClr val="tx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400" b="1" dirty="0">
                <a:solidFill>
                  <a:schemeClr val="accent5">
                    <a:lumMod val="50000"/>
                  </a:schemeClr>
                </a:solidFill>
                <a:latin typeface="Tahoma"/>
                <a:ea typeface="Tahoma"/>
                <a:cs typeface="Tahoma"/>
              </a:rPr>
              <a:t>2. How can state and local agencies help families feel comfortable </a:t>
            </a:r>
            <a:endParaRPr lang="en-US" sz="2400" b="1" dirty="0">
              <a:solidFill>
                <a:schemeClr val="accent5">
                  <a:lumMod val="50000"/>
                </a:schemeClr>
              </a:solidFill>
              <a:latin typeface="Calibri" panose="020F0502020204030204"/>
              <a:ea typeface="Tahoma"/>
              <a:cs typeface="Calibri" panose="020F0502020204030204"/>
            </a:endParaRPr>
          </a:p>
          <a:p>
            <a:pPr>
              <a:spcBef>
                <a:spcPts val="1000"/>
              </a:spcBef>
            </a:pPr>
            <a:r>
              <a:rPr lang="en-US" sz="2400" b="1" dirty="0">
                <a:solidFill>
                  <a:schemeClr val="accent5">
                    <a:lumMod val="50000"/>
                  </a:schemeClr>
                </a:solidFill>
                <a:latin typeface="Tahoma"/>
                <a:ea typeface="Tahoma"/>
                <a:cs typeface="Tahoma"/>
              </a:rPr>
              <a:t>    asking questions about data?   </a:t>
            </a:r>
            <a:endParaRPr lang="en-US" sz="2400" b="1" dirty="0">
              <a:solidFill>
                <a:schemeClr val="accent5">
                  <a:lumMod val="50000"/>
                </a:schemeClr>
              </a:solidFill>
              <a:ea typeface="+mn-lt"/>
              <a:cs typeface="+mn-lt"/>
            </a:endParaRPr>
          </a:p>
          <a:p>
            <a:pPr marL="742950" lvl="1" indent="-285750">
              <a:spcBef>
                <a:spcPts val="500"/>
              </a:spcBef>
              <a:buFont typeface="System Font Regular,Sans-Serif"/>
              <a:buChar char="‒"/>
            </a:pPr>
            <a:endParaRPr lang="en-US" dirty="0">
              <a:ea typeface="+mn-lt"/>
              <a:cs typeface="+mn-lt"/>
            </a:endParaRPr>
          </a:p>
          <a:p>
            <a:pPr algn="l"/>
            <a:endParaRPr lang="en-US" dirty="0">
              <a:cs typeface="Calibri"/>
            </a:endParaRPr>
          </a:p>
        </p:txBody>
      </p:sp>
    </p:spTree>
    <p:extLst>
      <p:ext uri="{BB962C8B-B14F-4D97-AF65-F5344CB8AC3E}">
        <p14:creationId xmlns:p14="http://schemas.microsoft.com/office/powerpoint/2010/main" val="776528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89f5b4-ce8b-4c9c-9f0b-be74c383084a" xsi:nil="true"/>
    <lcf76f155ced4ddcb4097134ff3c332f xmlns="9479d6f6-0ed6-415d-a6a3-50bba1df46b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1DAF8EFD299B4986258C2346F8E864" ma:contentTypeVersion="13" ma:contentTypeDescription="Create a new document." ma:contentTypeScope="" ma:versionID="35f96a3d871cdc638f4ea823b50a1c43">
  <xsd:schema xmlns:xsd="http://www.w3.org/2001/XMLSchema" xmlns:xs="http://www.w3.org/2001/XMLSchema" xmlns:p="http://schemas.microsoft.com/office/2006/metadata/properties" xmlns:ns2="9479d6f6-0ed6-415d-a6a3-50bba1df46b4" xmlns:ns3="9389f5b4-ce8b-4c9c-9f0b-be74c383084a" targetNamespace="http://schemas.microsoft.com/office/2006/metadata/properties" ma:root="true" ma:fieldsID="2cff6d130ba374d651ae64e83a9b592d" ns2:_="" ns3:_="">
    <xsd:import namespace="9479d6f6-0ed6-415d-a6a3-50bba1df46b4"/>
    <xsd:import namespace="9389f5b4-ce8b-4c9c-9f0b-be74c38308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9d6f6-0ed6-415d-a6a3-50bba1df46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445cae-00a8-41b2-b692-3298960a8651"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9f5b4-ce8b-4c9c-9f0b-be74c383084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9b5793-c82e-43e6-8580-f136cc3fd639}" ma:internalName="TaxCatchAll" ma:showField="CatchAllData" ma:web="9389f5b4-ce8b-4c9c-9f0b-be74c3830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70C19B-9CEA-47A7-96DE-51175686CB9B}">
  <ds:schemaRefs>
    <ds:schemaRef ds:uri="http://schemas.microsoft.com/sharepoint/v3/contenttype/forms"/>
  </ds:schemaRefs>
</ds:datastoreItem>
</file>

<file path=customXml/itemProps2.xml><?xml version="1.0" encoding="utf-8"?>
<ds:datastoreItem xmlns:ds="http://schemas.openxmlformats.org/officeDocument/2006/customXml" ds:itemID="{517ABCE5-01B1-4787-BB77-18FFBED60430}">
  <ds:schemaRefs>
    <ds:schemaRef ds:uri="9479d6f6-0ed6-415d-a6a3-50bba1df46b4"/>
    <ds:schemaRef ds:uri="http://purl.org/dc/terms/"/>
    <ds:schemaRef ds:uri="http://purl.org/dc/dcmityp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9389f5b4-ce8b-4c9c-9f0b-be74c383084a"/>
    <ds:schemaRef ds:uri="http://www.w3.org/XML/1998/namespace"/>
  </ds:schemaRefs>
</ds:datastoreItem>
</file>

<file path=customXml/itemProps3.xml><?xml version="1.0" encoding="utf-8"?>
<ds:datastoreItem xmlns:ds="http://schemas.openxmlformats.org/officeDocument/2006/customXml" ds:itemID="{3154749E-AD7E-4110-908E-FC0359080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9d6f6-0ed6-415d-a6a3-50bba1df46b4"/>
    <ds:schemaRef ds:uri="9389f5b4-ce8b-4c9c-9f0b-be74c3830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47</TotalTime>
  <Words>1214</Words>
  <Application>Microsoft Office PowerPoint</Application>
  <PresentationFormat>Widescreen</PresentationFormat>
  <Paragraphs>141</Paragraphs>
  <Slides>25</Slides>
  <Notes>22</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Courier New</vt:lpstr>
      <vt:lpstr>Segoe UI</vt:lpstr>
      <vt:lpstr>System Font Regular</vt:lpstr>
      <vt:lpstr>System Font Regular,Sans-Serif</vt:lpstr>
      <vt:lpstr>Tahoma</vt:lpstr>
      <vt:lpstr>Wingdings</vt:lpstr>
      <vt:lpstr>Office Theme</vt:lpstr>
      <vt:lpstr>1_Office Theme</vt:lpstr>
      <vt:lpstr>Acrobat Document</vt:lpstr>
      <vt:lpstr>The Critical Need to Have Family Members “at the Table”</vt:lpstr>
      <vt:lpstr>Welcome</vt:lpstr>
      <vt:lpstr>Goal</vt:lpstr>
      <vt:lpstr>What does being a Family Data Leader mean?</vt:lpstr>
      <vt:lpstr>Importance of IDEA Data</vt:lpstr>
      <vt:lpstr>Accountability...how it works</vt:lpstr>
      <vt:lpstr>OSEP Stakeholder Requirements </vt:lpstr>
      <vt:lpstr>Effective Engagement</vt:lpstr>
      <vt:lpstr>Table-Top Discussion</vt:lpstr>
      <vt:lpstr>Tool for Families - Data as Information</vt:lpstr>
      <vt:lpstr>Reasons to collect and use data:</vt:lpstr>
      <vt:lpstr>Perspectives on Data Use</vt:lpstr>
      <vt:lpstr>Review types of data</vt:lpstr>
      <vt:lpstr>What visual comes to mind when you hear the word equity?</vt:lpstr>
      <vt:lpstr>What do we mean by equity?</vt:lpstr>
      <vt:lpstr>How can data help?</vt:lpstr>
      <vt:lpstr>Data Use Life Cycle</vt:lpstr>
      <vt:lpstr>Using Data to Advance Racial Equity</vt:lpstr>
      <vt:lpstr>Why it is important that families are involved in data discussions?</vt:lpstr>
      <vt:lpstr>Ways families can become involved?</vt:lpstr>
      <vt:lpstr>How can families successfully participate?</vt:lpstr>
      <vt:lpstr>CPIR and DaSy Connecting the Dots...</vt:lpstr>
      <vt:lpstr>FDLP Training Topics</vt:lpstr>
      <vt:lpstr>Connect with Part C and 619B Directors</vt:lpstr>
      <vt:lpstr>Final thoughts and questions</vt:lpstr>
    </vt:vector>
  </TitlesOfParts>
  <Company>SRI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Critical Need to Have Family Members “at the Table”</dc:title>
  <dc:creator>Michelle Lewis, Susan Barlow</dc:creator>
  <cp:lastModifiedBy>Roxanne Jones</cp:lastModifiedBy>
  <cp:revision>8</cp:revision>
  <dcterms:created xsi:type="dcterms:W3CDTF">2021-12-20T15:17:06Z</dcterms:created>
  <dcterms:modified xsi:type="dcterms:W3CDTF">2022-09-28T15:49:39Z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0x010100F11DAF8EFD299B4986258C2346F8E864</vt:lpwstr>
  </property>
  <property fmtid="{D5CDD505-2E9C-101B-9397-08002B2CF9AE}" pid="3" name="MediaServiceImageTags">
    <vt:lpwstr/>
  </property>
  <property fmtid="{D5CDD505-2E9C-101B-9397-08002B2CF9AE}" pid="4" name="Language">
    <vt:lpwstr>English</vt:lpwstr>
  </property>
  <property fmtid="{D5CDD505-2E9C-101B-9397-08002B2CF9AE}" pid="5" name="Status">
    <vt:lpwstr>Final</vt:lpwstr>
  </property>
</Properties>
</file>