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66" r:id="rId6"/>
    <p:sldId id="257" r:id="rId7"/>
    <p:sldId id="267" r:id="rId8"/>
    <p:sldId id="268" r:id="rId9"/>
    <p:sldId id="269" r:id="rId10"/>
    <p:sldId id="270"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54A"/>
    <a:srgbClr val="154578"/>
    <a:srgbClr val="ED3532"/>
    <a:srgbClr val="404A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0EA41-95C6-4CA7-A79C-43E1F928FF2E}" v="459" dt="2021-11-11T19:51:30.3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4" autoAdjust="0"/>
    <p:restoredTop sz="86452" autoAdjust="0"/>
  </p:normalViewPr>
  <p:slideViewPr>
    <p:cSldViewPr snapToGrid="0">
      <p:cViewPr varScale="1">
        <p:scale>
          <a:sx n="60" d="100"/>
          <a:sy n="60" d="100"/>
        </p:scale>
        <p:origin x="102" y="648"/>
      </p:cViewPr>
      <p:guideLst/>
    </p:cSldViewPr>
  </p:slideViewPr>
  <p:outlineViewPr>
    <p:cViewPr>
      <p:scale>
        <a:sx n="33" d="100"/>
        <a:sy n="33" d="100"/>
      </p:scale>
      <p:origin x="0" y="-28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Ortiz" userId="S::nortiz@sriinternational.com::af58162c-f21a-4597-80ec-a459d8e41901" providerId="AD" clId="Web-{74072EB2-57E6-558E-93F9-32A0780D389D}"/>
    <pc:docChg chg="modSld">
      <pc:chgData name="Nicholas Ortiz" userId="S::nortiz@sriinternational.com::af58162c-f21a-4597-80ec-a459d8e41901" providerId="AD" clId="Web-{74072EB2-57E6-558E-93F9-32A0780D389D}" dt="2021-09-30T21:36:38.296" v="21" actId="14100"/>
      <pc:docMkLst>
        <pc:docMk/>
      </pc:docMkLst>
      <pc:sldChg chg="addSp delSp modSp">
        <pc:chgData name="Nicholas Ortiz" userId="S::nortiz@sriinternational.com::af58162c-f21a-4597-80ec-a459d8e41901" providerId="AD" clId="Web-{74072EB2-57E6-558E-93F9-32A0780D389D}" dt="2021-09-30T21:36:38.296" v="21" actId="14100"/>
        <pc:sldMkLst>
          <pc:docMk/>
          <pc:sldMk cId="616654060" sldId="256"/>
        </pc:sldMkLst>
        <pc:spChg chg="mod">
          <ac:chgData name="Nicholas Ortiz" userId="S::nortiz@sriinternational.com::af58162c-f21a-4597-80ec-a459d8e41901" providerId="AD" clId="Web-{74072EB2-57E6-558E-93F9-32A0780D389D}" dt="2021-09-30T21:36:38.296" v="21" actId="14100"/>
          <ac:spMkLst>
            <pc:docMk/>
            <pc:sldMk cId="616654060" sldId="256"/>
            <ac:spMk id="2" creationId="{C088334E-6C98-6746-9080-918888B03E0B}"/>
          </ac:spMkLst>
        </pc:spChg>
        <pc:spChg chg="add mod">
          <ac:chgData name="Nicholas Ortiz" userId="S::nortiz@sriinternational.com::af58162c-f21a-4597-80ec-a459d8e41901" providerId="AD" clId="Web-{74072EB2-57E6-558E-93F9-32A0780D389D}" dt="2021-09-30T21:35:32.123" v="17" actId="1076"/>
          <ac:spMkLst>
            <pc:docMk/>
            <pc:sldMk cId="616654060" sldId="256"/>
            <ac:spMk id="4" creationId="{5CFAE81C-1881-4443-B098-DC1E23FF4734}"/>
          </ac:spMkLst>
        </pc:spChg>
        <pc:spChg chg="add del">
          <ac:chgData name="Nicholas Ortiz" userId="S::nortiz@sriinternational.com::af58162c-f21a-4597-80ec-a459d8e41901" providerId="AD" clId="Web-{74072EB2-57E6-558E-93F9-32A0780D389D}" dt="2021-09-30T21:35:08.935" v="9"/>
          <ac:spMkLst>
            <pc:docMk/>
            <pc:sldMk cId="616654060" sldId="256"/>
            <ac:spMk id="5" creationId="{A5DFBCD2-8FCE-A049-A1EB-C8F7F5B3C29F}"/>
          </ac:spMkLst>
        </pc:spChg>
        <pc:picChg chg="del">
          <ac:chgData name="Nicholas Ortiz" userId="S::nortiz@sriinternational.com::af58162c-f21a-4597-80ec-a459d8e41901" providerId="AD" clId="Web-{74072EB2-57E6-558E-93F9-32A0780D389D}" dt="2021-09-30T21:33:47.012" v="6"/>
          <ac:picMkLst>
            <pc:docMk/>
            <pc:sldMk cId="616654060" sldId="256"/>
            <ac:picMk id="6" creationId="{CD7E2E23-FBED-4395-AB79-1F0540676A38}"/>
          </ac:picMkLst>
        </pc:picChg>
        <pc:picChg chg="del">
          <ac:chgData name="Nicholas Ortiz" userId="S::nortiz@sriinternational.com::af58162c-f21a-4597-80ec-a459d8e41901" providerId="AD" clId="Web-{74072EB2-57E6-558E-93F9-32A0780D389D}" dt="2021-09-30T21:33:21.136" v="0"/>
          <ac:picMkLst>
            <pc:docMk/>
            <pc:sldMk cId="616654060" sldId="256"/>
            <ac:picMk id="8" creationId="{518F55C6-7242-4DD5-8005-43A538AEF4DB}"/>
          </ac:picMkLst>
        </pc:picChg>
      </pc:sldChg>
      <pc:sldChg chg="delSp">
        <pc:chgData name="Nicholas Ortiz" userId="S::nortiz@sriinternational.com::af58162c-f21a-4597-80ec-a459d8e41901" providerId="AD" clId="Web-{74072EB2-57E6-558E-93F9-32A0780D389D}" dt="2021-09-30T21:34:04.778" v="7"/>
        <pc:sldMkLst>
          <pc:docMk/>
          <pc:sldMk cId="1393821522" sldId="257"/>
        </pc:sldMkLst>
        <pc:picChg chg="del">
          <ac:chgData name="Nicholas Ortiz" userId="S::nortiz@sriinternational.com::af58162c-f21a-4597-80ec-a459d8e41901" providerId="AD" clId="Web-{74072EB2-57E6-558E-93F9-32A0780D389D}" dt="2021-09-30T21:34:04.778" v="7"/>
          <ac:picMkLst>
            <pc:docMk/>
            <pc:sldMk cId="1393821522" sldId="257"/>
            <ac:picMk id="4" creationId="{BC306A10-56A1-438B-8EF2-0D6E32FF70F4}"/>
          </ac:picMkLst>
        </pc:picChg>
      </pc:sldChg>
      <pc:sldChg chg="delSp">
        <pc:chgData name="Nicholas Ortiz" userId="S::nortiz@sriinternational.com::af58162c-f21a-4597-80ec-a459d8e41901" providerId="AD" clId="Web-{74072EB2-57E6-558E-93F9-32A0780D389D}" dt="2021-09-30T21:34:06.325" v="8"/>
        <pc:sldMkLst>
          <pc:docMk/>
          <pc:sldMk cId="4073492862" sldId="266"/>
        </pc:sldMkLst>
        <pc:picChg chg="del">
          <ac:chgData name="Nicholas Ortiz" userId="S::nortiz@sriinternational.com::af58162c-f21a-4597-80ec-a459d8e41901" providerId="AD" clId="Web-{74072EB2-57E6-558E-93F9-32A0780D389D}" dt="2021-09-30T21:34:06.325" v="8"/>
          <ac:picMkLst>
            <pc:docMk/>
            <pc:sldMk cId="4073492862" sldId="266"/>
            <ac:picMk id="4" creationId="{8ABFD675-8D02-49DD-A57C-5BABED48428B}"/>
          </ac:picMkLst>
        </pc:picChg>
      </pc:sldChg>
    </pc:docChg>
  </pc:docChgLst>
  <pc:docChgLst>
    <pc:chgData name="Nicholas Ortiz" userId="e50b542d-b9b1-4b94-80d6-9949ea3c4c1e" providerId="ADAL" clId="{B39243D4-9047-48F2-8353-9AEA77666307}"/>
    <pc:docChg chg="undo custSel modSld">
      <pc:chgData name="Nicholas Ortiz" userId="e50b542d-b9b1-4b94-80d6-9949ea3c4c1e" providerId="ADAL" clId="{B39243D4-9047-48F2-8353-9AEA77666307}" dt="2021-02-25T17:33:31.117" v="162" actId="27636"/>
      <pc:docMkLst>
        <pc:docMk/>
      </pc:docMkLst>
      <pc:sldChg chg="modSp mod">
        <pc:chgData name="Nicholas Ortiz" userId="e50b542d-b9b1-4b94-80d6-9949ea3c4c1e" providerId="ADAL" clId="{B39243D4-9047-48F2-8353-9AEA77666307}" dt="2021-02-25T17:33:31.117" v="162" actId="27636"/>
        <pc:sldMkLst>
          <pc:docMk/>
          <pc:sldMk cId="1393821522" sldId="257"/>
        </pc:sldMkLst>
        <pc:spChg chg="mod">
          <ac:chgData name="Nicholas Ortiz" userId="e50b542d-b9b1-4b94-80d6-9949ea3c4c1e" providerId="ADAL" clId="{B39243D4-9047-48F2-8353-9AEA77666307}" dt="2021-02-25T17:33:31.117" v="162" actId="27636"/>
          <ac:spMkLst>
            <pc:docMk/>
            <pc:sldMk cId="1393821522" sldId="257"/>
            <ac:spMk id="3" creationId="{CC72BBE5-1980-6845-9E68-C274E9D90E06}"/>
          </ac:spMkLst>
        </pc:spChg>
      </pc:sldChg>
      <pc:sldChg chg="modSp mod">
        <pc:chgData name="Nicholas Ortiz" userId="e50b542d-b9b1-4b94-80d6-9949ea3c4c1e" providerId="ADAL" clId="{B39243D4-9047-48F2-8353-9AEA77666307}" dt="2021-02-25T17:21:12.098" v="154" actId="1076"/>
        <pc:sldMkLst>
          <pc:docMk/>
          <pc:sldMk cId="226550276" sldId="267"/>
        </pc:sldMkLst>
        <pc:spChg chg="mod">
          <ac:chgData name="Nicholas Ortiz" userId="e50b542d-b9b1-4b94-80d6-9949ea3c4c1e" providerId="ADAL" clId="{B39243D4-9047-48F2-8353-9AEA77666307}" dt="2021-02-25T17:21:12.098" v="154" actId="1076"/>
          <ac:spMkLst>
            <pc:docMk/>
            <pc:sldMk cId="226550276" sldId="267"/>
            <ac:spMk id="2" creationId="{8F6A3EB9-1592-4A75-9303-2031986A1025}"/>
          </ac:spMkLst>
        </pc:spChg>
        <pc:spChg chg="mod">
          <ac:chgData name="Nicholas Ortiz" userId="e50b542d-b9b1-4b94-80d6-9949ea3c4c1e" providerId="ADAL" clId="{B39243D4-9047-48F2-8353-9AEA77666307}" dt="2021-02-25T17:21:04.410" v="152" actId="20577"/>
          <ac:spMkLst>
            <pc:docMk/>
            <pc:sldMk cId="226550276" sldId="267"/>
            <ac:spMk id="3" creationId="{B2B342A8-48EA-49E8-9B7F-816678BABC23}"/>
          </ac:spMkLst>
        </pc:spChg>
      </pc:sldChg>
    </pc:docChg>
  </pc:docChgLst>
  <pc:docChgLst>
    <pc:chgData name="Nicholas Ortiz" userId="S::nortiz@sriinternational.com::af58162c-f21a-4597-80ec-a459d8e41901" providerId="AD" clId="Web-{882E388A-BDAF-F8AE-6528-E45F218EBDF7}"/>
    <pc:docChg chg="modSld">
      <pc:chgData name="Nicholas Ortiz" userId="S::nortiz@sriinternational.com::af58162c-f21a-4597-80ec-a459d8e41901" providerId="AD" clId="Web-{882E388A-BDAF-F8AE-6528-E45F218EBDF7}" dt="2021-10-11T19:32:08.857" v="0" actId="20577"/>
      <pc:docMkLst>
        <pc:docMk/>
      </pc:docMkLst>
      <pc:sldChg chg="modSp">
        <pc:chgData name="Nicholas Ortiz" userId="S::nortiz@sriinternational.com::af58162c-f21a-4597-80ec-a459d8e41901" providerId="AD" clId="Web-{882E388A-BDAF-F8AE-6528-E45F218EBDF7}" dt="2021-10-11T19:32:08.857" v="0" actId="20577"/>
        <pc:sldMkLst>
          <pc:docMk/>
          <pc:sldMk cId="616654060" sldId="256"/>
        </pc:sldMkLst>
        <pc:spChg chg="mod">
          <ac:chgData name="Nicholas Ortiz" userId="S::nortiz@sriinternational.com::af58162c-f21a-4597-80ec-a459d8e41901" providerId="AD" clId="Web-{882E388A-BDAF-F8AE-6528-E45F218EBDF7}" dt="2021-10-11T19:32:08.857" v="0" actId="20577"/>
          <ac:spMkLst>
            <pc:docMk/>
            <pc:sldMk cId="616654060" sldId="256"/>
            <ac:spMk id="4" creationId="{5CFAE81C-1881-4443-B098-DC1E23FF4734}"/>
          </ac:spMkLst>
        </pc:spChg>
      </pc:sldChg>
    </pc:docChg>
  </pc:docChgLst>
  <pc:docChgLst>
    <pc:chgData name="Roxanne Jones" userId="eee357d1-15dd-4a73-981c-b7041387288c" providerId="ADAL" clId="{B520EA41-95C6-4CA7-A79C-43E1F928FF2E}"/>
    <pc:docChg chg="addSld delSld modSld">
      <pc:chgData name="Roxanne Jones" userId="eee357d1-15dd-4a73-981c-b7041387288c" providerId="ADAL" clId="{B520EA41-95C6-4CA7-A79C-43E1F928FF2E}" dt="2021-11-11T19:51:35.502" v="458" actId="2696"/>
      <pc:docMkLst>
        <pc:docMk/>
      </pc:docMkLst>
      <pc:sldChg chg="modSp">
        <pc:chgData name="Roxanne Jones" userId="eee357d1-15dd-4a73-981c-b7041387288c" providerId="ADAL" clId="{B520EA41-95C6-4CA7-A79C-43E1F928FF2E}" dt="2021-11-11T19:49:40.805" v="450" actId="14100"/>
        <pc:sldMkLst>
          <pc:docMk/>
          <pc:sldMk cId="616654060" sldId="256"/>
        </pc:sldMkLst>
        <pc:spChg chg="mod">
          <ac:chgData name="Roxanne Jones" userId="eee357d1-15dd-4a73-981c-b7041387288c" providerId="ADAL" clId="{B520EA41-95C6-4CA7-A79C-43E1F928FF2E}" dt="2021-11-11T19:49:40.805" v="450" actId="14100"/>
          <ac:spMkLst>
            <pc:docMk/>
            <pc:sldMk cId="616654060" sldId="256"/>
            <ac:spMk id="4" creationId="{5CFAE81C-1881-4443-B098-DC1E23FF4734}"/>
          </ac:spMkLst>
        </pc:spChg>
        <pc:picChg chg="mod">
          <ac:chgData name="Roxanne Jones" userId="eee357d1-15dd-4a73-981c-b7041387288c" providerId="ADAL" clId="{B520EA41-95C6-4CA7-A79C-43E1F928FF2E}" dt="2021-11-11T19:49:26.445" v="449"/>
          <ac:picMkLst>
            <pc:docMk/>
            <pc:sldMk cId="616654060" sldId="256"/>
            <ac:picMk id="14" creationId="{CD11E601-3F7B-4343-8069-8F7DBEB137C9}"/>
          </ac:picMkLst>
        </pc:picChg>
      </pc:sldChg>
      <pc:sldChg chg="modSp">
        <pc:chgData name="Roxanne Jones" userId="eee357d1-15dd-4a73-981c-b7041387288c" providerId="ADAL" clId="{B520EA41-95C6-4CA7-A79C-43E1F928FF2E}" dt="2021-11-11T19:46:57.470" v="7" actId="20577"/>
        <pc:sldMkLst>
          <pc:docMk/>
          <pc:sldMk cId="1393821522" sldId="257"/>
        </pc:sldMkLst>
        <pc:spChg chg="mod">
          <ac:chgData name="Roxanne Jones" userId="eee357d1-15dd-4a73-981c-b7041387288c" providerId="ADAL" clId="{B520EA41-95C6-4CA7-A79C-43E1F928FF2E}" dt="2021-11-11T19:46:57.470" v="7" actId="20577"/>
          <ac:spMkLst>
            <pc:docMk/>
            <pc:sldMk cId="1393821522" sldId="257"/>
            <ac:spMk id="3" creationId="{CC72BBE5-1980-6845-9E68-C274E9D90E06}"/>
          </ac:spMkLst>
        </pc:spChg>
      </pc:sldChg>
      <pc:sldChg chg="modSp">
        <pc:chgData name="Roxanne Jones" userId="eee357d1-15dd-4a73-981c-b7041387288c" providerId="ADAL" clId="{B520EA41-95C6-4CA7-A79C-43E1F928FF2E}" dt="2021-11-11T19:47:01.280" v="10" actId="20577"/>
        <pc:sldMkLst>
          <pc:docMk/>
          <pc:sldMk cId="562244795" sldId="268"/>
        </pc:sldMkLst>
        <pc:spChg chg="mod">
          <ac:chgData name="Roxanne Jones" userId="eee357d1-15dd-4a73-981c-b7041387288c" providerId="ADAL" clId="{B520EA41-95C6-4CA7-A79C-43E1F928FF2E}" dt="2021-11-11T19:47:01.280" v="10" actId="20577"/>
          <ac:spMkLst>
            <pc:docMk/>
            <pc:sldMk cId="562244795" sldId="268"/>
            <ac:spMk id="3" creationId="{B2B342A8-48EA-49E8-9B7F-816678BABC23}"/>
          </ac:spMkLst>
        </pc:spChg>
      </pc:sldChg>
      <pc:sldChg chg="addSp delSp modSp">
        <pc:chgData name="Roxanne Jones" userId="eee357d1-15dd-4a73-981c-b7041387288c" providerId="ADAL" clId="{B520EA41-95C6-4CA7-A79C-43E1F928FF2E}" dt="2021-11-11T19:51:30.351" v="457" actId="962"/>
        <pc:sldMkLst>
          <pc:docMk/>
          <pc:sldMk cId="2567263181" sldId="271"/>
        </pc:sldMkLst>
        <pc:spChg chg="add del mod">
          <ac:chgData name="Roxanne Jones" userId="eee357d1-15dd-4a73-981c-b7041387288c" providerId="ADAL" clId="{B520EA41-95C6-4CA7-A79C-43E1F928FF2E}" dt="2021-11-11T19:51:07.792" v="454" actId="478"/>
          <ac:spMkLst>
            <pc:docMk/>
            <pc:sldMk cId="2567263181" sldId="271"/>
            <ac:spMk id="3" creationId="{B903BB2F-6933-4513-97CF-9A37B712683D}"/>
          </ac:spMkLst>
        </pc:spChg>
        <pc:picChg chg="del mod">
          <ac:chgData name="Roxanne Jones" userId="eee357d1-15dd-4a73-981c-b7041387288c" providerId="ADAL" clId="{B520EA41-95C6-4CA7-A79C-43E1F928FF2E}" dt="2021-11-11T19:51:02.784" v="452" actId="478"/>
          <ac:picMkLst>
            <pc:docMk/>
            <pc:sldMk cId="2567263181" sldId="271"/>
            <ac:picMk id="4" creationId="{EC7B4481-5423-4600-839B-B712CBB71606}"/>
          </ac:picMkLst>
        </pc:picChg>
        <pc:picChg chg="mod">
          <ac:chgData name="Roxanne Jones" userId="eee357d1-15dd-4a73-981c-b7041387288c" providerId="ADAL" clId="{B520EA41-95C6-4CA7-A79C-43E1F928FF2E}" dt="2021-11-11T19:51:30.351" v="457" actId="962"/>
          <ac:picMkLst>
            <pc:docMk/>
            <pc:sldMk cId="2567263181" sldId="271"/>
            <ac:picMk id="5" creationId="{DEC51439-7EBD-43AB-9E89-9F7606929E01}"/>
          </ac:picMkLst>
        </pc:picChg>
        <pc:cxnChg chg="del">
          <ac:chgData name="Roxanne Jones" userId="eee357d1-15dd-4a73-981c-b7041387288c" providerId="ADAL" clId="{B520EA41-95C6-4CA7-A79C-43E1F928FF2E}" dt="2021-11-11T19:51:02.784" v="452" actId="478"/>
          <ac:cxnSpMkLst>
            <pc:docMk/>
            <pc:sldMk cId="2567263181" sldId="271"/>
            <ac:cxnSpMk id="9" creationId="{7B7C4061-83D9-4D94-A805-B4F71122C8A7}"/>
          </ac:cxnSpMkLst>
        </pc:cxnChg>
      </pc:sldChg>
      <pc:sldChg chg="add del">
        <pc:chgData name="Roxanne Jones" userId="eee357d1-15dd-4a73-981c-b7041387288c" providerId="ADAL" clId="{B520EA41-95C6-4CA7-A79C-43E1F928FF2E}" dt="2021-11-11T19:51:35.502" v="458" actId="2696"/>
        <pc:sldMkLst>
          <pc:docMk/>
          <pc:sldMk cId="1013488476" sldId="272"/>
        </pc:sldMkLst>
      </pc:sldChg>
    </pc:docChg>
  </pc:docChgLst>
  <pc:docChgLst>
    <pc:chgData name="Robin Nelson" userId="689468d2678b38d4" providerId="LiveId" clId="{8A5DD2F2-494A-46FB-9BA9-97C80A767CD6}"/>
    <pc:docChg chg="addSld delSld modSld">
      <pc:chgData name="Robin Nelson" userId="689468d2678b38d4" providerId="LiveId" clId="{8A5DD2F2-494A-46FB-9BA9-97C80A767CD6}" dt="2021-10-11T19:57:23.476" v="14" actId="2696"/>
      <pc:docMkLst>
        <pc:docMk/>
      </pc:docMkLst>
      <pc:sldChg chg="modSp mod">
        <pc:chgData name="Robin Nelson" userId="689468d2678b38d4" providerId="LiveId" clId="{8A5DD2F2-494A-46FB-9BA9-97C80A767CD6}" dt="2021-10-11T19:56:17.064" v="8" actId="20577"/>
        <pc:sldMkLst>
          <pc:docMk/>
          <pc:sldMk cId="616654060" sldId="256"/>
        </pc:sldMkLst>
        <pc:spChg chg="mod">
          <ac:chgData name="Robin Nelson" userId="689468d2678b38d4" providerId="LiveId" clId="{8A5DD2F2-494A-46FB-9BA9-97C80A767CD6}" dt="2021-10-11T19:56:17.064" v="8" actId="20577"/>
          <ac:spMkLst>
            <pc:docMk/>
            <pc:sldMk cId="616654060" sldId="256"/>
            <ac:spMk id="3" creationId="{2B19F451-67B2-1447-A6BD-5A8F88C47B7E}"/>
          </ac:spMkLst>
        </pc:spChg>
      </pc:sldChg>
      <pc:sldChg chg="add">
        <pc:chgData name="Robin Nelson" userId="689468d2678b38d4" providerId="LiveId" clId="{8A5DD2F2-494A-46FB-9BA9-97C80A767CD6}" dt="2021-10-11T19:57:05.510" v="9"/>
        <pc:sldMkLst>
          <pc:docMk/>
          <pc:sldMk cId="562244795" sldId="268"/>
        </pc:sldMkLst>
      </pc:sldChg>
      <pc:sldChg chg="add">
        <pc:chgData name="Robin Nelson" userId="689468d2678b38d4" providerId="LiveId" clId="{8A5DD2F2-494A-46FB-9BA9-97C80A767CD6}" dt="2021-10-11T19:57:06.435" v="10"/>
        <pc:sldMkLst>
          <pc:docMk/>
          <pc:sldMk cId="2032261064" sldId="269"/>
        </pc:sldMkLst>
      </pc:sldChg>
      <pc:sldChg chg="add">
        <pc:chgData name="Robin Nelson" userId="689468d2678b38d4" providerId="LiveId" clId="{8A5DD2F2-494A-46FB-9BA9-97C80A767CD6}" dt="2021-10-11T19:57:07.420" v="11"/>
        <pc:sldMkLst>
          <pc:docMk/>
          <pc:sldMk cId="2382596545" sldId="270"/>
        </pc:sldMkLst>
      </pc:sldChg>
      <pc:sldChg chg="add">
        <pc:chgData name="Robin Nelson" userId="689468d2678b38d4" providerId="LiveId" clId="{8A5DD2F2-494A-46FB-9BA9-97C80A767CD6}" dt="2021-10-11T19:57:09.725" v="12"/>
        <pc:sldMkLst>
          <pc:docMk/>
          <pc:sldMk cId="2567263181" sldId="271"/>
        </pc:sldMkLst>
      </pc:sldChg>
      <pc:sldChg chg="add del">
        <pc:chgData name="Robin Nelson" userId="689468d2678b38d4" providerId="LiveId" clId="{8A5DD2F2-494A-46FB-9BA9-97C80A767CD6}" dt="2021-10-11T19:57:23.476" v="14" actId="2696"/>
        <pc:sldMkLst>
          <pc:docMk/>
          <pc:sldMk cId="1290593054" sldId="272"/>
        </pc:sldMkLst>
      </pc:sldChg>
    </pc:docChg>
  </pc:docChgLst>
  <pc:docChgLst>
    <pc:chgData name="Nicholas Ortiz" userId="e50b542d-b9b1-4b94-80d6-9949ea3c4c1e" providerId="ADAL" clId="{B25EB9BE-9DF4-42CA-8E94-3E4C14CAC7E4}"/>
    <pc:docChg chg="undo redo custSel addSld delSld modSld sldOrd">
      <pc:chgData name="Nicholas Ortiz" userId="e50b542d-b9b1-4b94-80d6-9949ea3c4c1e" providerId="ADAL" clId="{B25EB9BE-9DF4-42CA-8E94-3E4C14CAC7E4}" dt="2021-02-19T21:16:57.811" v="2016" actId="20577"/>
      <pc:docMkLst>
        <pc:docMk/>
      </pc:docMkLst>
      <pc:sldChg chg="addSp modSp mod">
        <pc:chgData name="Nicholas Ortiz" userId="e50b542d-b9b1-4b94-80d6-9949ea3c4c1e" providerId="ADAL" clId="{B25EB9BE-9DF4-42CA-8E94-3E4C14CAC7E4}" dt="2021-02-16T23:53:43.073" v="214" actId="1076"/>
        <pc:sldMkLst>
          <pc:docMk/>
          <pc:sldMk cId="616654060" sldId="256"/>
        </pc:sldMkLst>
        <pc:spChg chg="mod">
          <ac:chgData name="Nicholas Ortiz" userId="e50b542d-b9b1-4b94-80d6-9949ea3c4c1e" providerId="ADAL" clId="{B25EB9BE-9DF4-42CA-8E94-3E4C14CAC7E4}" dt="2021-02-16T23:44:30.335" v="125" actId="207"/>
          <ac:spMkLst>
            <pc:docMk/>
            <pc:sldMk cId="616654060" sldId="256"/>
            <ac:spMk id="2" creationId="{C088334E-6C98-6746-9080-918888B03E0B}"/>
          </ac:spMkLst>
        </pc:spChg>
        <pc:spChg chg="mod">
          <ac:chgData name="Nicholas Ortiz" userId="e50b542d-b9b1-4b94-80d6-9949ea3c4c1e" providerId="ADAL" clId="{B25EB9BE-9DF4-42CA-8E94-3E4C14CAC7E4}" dt="2021-02-16T23:38:42.449" v="76" actId="20577"/>
          <ac:spMkLst>
            <pc:docMk/>
            <pc:sldMk cId="616654060" sldId="256"/>
            <ac:spMk id="3" creationId="{2B19F451-67B2-1447-A6BD-5A8F88C47B7E}"/>
          </ac:spMkLst>
        </pc:spChg>
        <pc:spChg chg="mod">
          <ac:chgData name="Nicholas Ortiz" userId="e50b542d-b9b1-4b94-80d6-9949ea3c4c1e" providerId="ADAL" clId="{B25EB9BE-9DF4-42CA-8E94-3E4C14CAC7E4}" dt="2021-02-16T23:53:43.073" v="214" actId="1076"/>
          <ac:spMkLst>
            <pc:docMk/>
            <pc:sldMk cId="616654060" sldId="256"/>
            <ac:spMk id="5" creationId="{A5DFBCD2-8FCE-A049-A1EB-C8F7F5B3C29F}"/>
          </ac:spMkLst>
        </pc:spChg>
        <pc:picChg chg="add mod">
          <ac:chgData name="Nicholas Ortiz" userId="e50b542d-b9b1-4b94-80d6-9949ea3c4c1e" providerId="ADAL" clId="{B25EB9BE-9DF4-42CA-8E94-3E4C14CAC7E4}" dt="2021-02-16T23:49:11.732" v="183" actId="1076"/>
          <ac:picMkLst>
            <pc:docMk/>
            <pc:sldMk cId="616654060" sldId="256"/>
            <ac:picMk id="6" creationId="{CD7E2E23-FBED-4395-AB79-1F0540676A38}"/>
          </ac:picMkLst>
        </pc:picChg>
        <pc:picChg chg="add mod">
          <ac:chgData name="Nicholas Ortiz" userId="e50b542d-b9b1-4b94-80d6-9949ea3c4c1e" providerId="ADAL" clId="{B25EB9BE-9DF4-42CA-8E94-3E4C14CAC7E4}" dt="2021-02-16T23:53:39.489" v="213" actId="1076"/>
          <ac:picMkLst>
            <pc:docMk/>
            <pc:sldMk cId="616654060" sldId="256"/>
            <ac:picMk id="8" creationId="{518F55C6-7242-4DD5-8005-43A538AEF4DB}"/>
          </ac:picMkLst>
        </pc:picChg>
      </pc:sldChg>
      <pc:sldChg chg="addSp modSp mod">
        <pc:chgData name="Nicholas Ortiz" userId="e50b542d-b9b1-4b94-80d6-9949ea3c4c1e" providerId="ADAL" clId="{B25EB9BE-9DF4-42CA-8E94-3E4C14CAC7E4}" dt="2021-02-19T21:15:31.572" v="1899" actId="20577"/>
        <pc:sldMkLst>
          <pc:docMk/>
          <pc:sldMk cId="1393821522" sldId="257"/>
        </pc:sldMkLst>
        <pc:spChg chg="mod">
          <ac:chgData name="Nicholas Ortiz" userId="e50b542d-b9b1-4b94-80d6-9949ea3c4c1e" providerId="ADAL" clId="{B25EB9BE-9DF4-42CA-8E94-3E4C14CAC7E4}" dt="2021-02-19T21:15:31.572" v="1899" actId="20577"/>
          <ac:spMkLst>
            <pc:docMk/>
            <pc:sldMk cId="1393821522" sldId="257"/>
            <ac:spMk id="2" creationId="{D508CE41-E7E0-2E4E-B02F-223C4BFA485A}"/>
          </ac:spMkLst>
        </pc:spChg>
        <pc:spChg chg="mod">
          <ac:chgData name="Nicholas Ortiz" userId="e50b542d-b9b1-4b94-80d6-9949ea3c4c1e" providerId="ADAL" clId="{B25EB9BE-9DF4-42CA-8E94-3E4C14CAC7E4}" dt="2021-02-19T21:15:04.025" v="1836" actId="20577"/>
          <ac:spMkLst>
            <pc:docMk/>
            <pc:sldMk cId="1393821522" sldId="257"/>
            <ac:spMk id="3" creationId="{CC72BBE5-1980-6845-9E68-C274E9D90E06}"/>
          </ac:spMkLst>
        </pc:spChg>
        <pc:picChg chg="add mod">
          <ac:chgData name="Nicholas Ortiz" userId="e50b542d-b9b1-4b94-80d6-9949ea3c4c1e" providerId="ADAL" clId="{B25EB9BE-9DF4-42CA-8E94-3E4C14CAC7E4}" dt="2021-02-18T21:12:39.309" v="740" actId="1076"/>
          <ac:picMkLst>
            <pc:docMk/>
            <pc:sldMk cId="1393821522" sldId="257"/>
            <ac:picMk id="4" creationId="{BC306A10-56A1-438B-8EF2-0D6E32FF70F4}"/>
          </ac:picMkLst>
        </pc:picChg>
      </pc:sldChg>
      <pc:sldChg chg="del">
        <pc:chgData name="Nicholas Ortiz" userId="e50b542d-b9b1-4b94-80d6-9949ea3c4c1e" providerId="ADAL" clId="{B25EB9BE-9DF4-42CA-8E94-3E4C14CAC7E4}" dt="2021-02-19T21:04:40.634" v="1250" actId="47"/>
        <pc:sldMkLst>
          <pc:docMk/>
          <pc:sldMk cId="2803879232" sldId="258"/>
        </pc:sldMkLst>
      </pc:sldChg>
      <pc:sldChg chg="del">
        <pc:chgData name="Nicholas Ortiz" userId="e50b542d-b9b1-4b94-80d6-9949ea3c4c1e" providerId="ADAL" clId="{B25EB9BE-9DF4-42CA-8E94-3E4C14CAC7E4}" dt="2021-02-19T21:04:40.634" v="1250" actId="47"/>
        <pc:sldMkLst>
          <pc:docMk/>
          <pc:sldMk cId="671463862" sldId="259"/>
        </pc:sldMkLst>
      </pc:sldChg>
      <pc:sldChg chg="del">
        <pc:chgData name="Nicholas Ortiz" userId="e50b542d-b9b1-4b94-80d6-9949ea3c4c1e" providerId="ADAL" clId="{B25EB9BE-9DF4-42CA-8E94-3E4C14CAC7E4}" dt="2021-02-19T21:04:40.634" v="1250" actId="47"/>
        <pc:sldMkLst>
          <pc:docMk/>
          <pc:sldMk cId="3292095436" sldId="260"/>
        </pc:sldMkLst>
      </pc:sldChg>
      <pc:sldChg chg="del">
        <pc:chgData name="Nicholas Ortiz" userId="e50b542d-b9b1-4b94-80d6-9949ea3c4c1e" providerId="ADAL" clId="{B25EB9BE-9DF4-42CA-8E94-3E4C14CAC7E4}" dt="2021-02-19T21:04:40.634" v="1250" actId="47"/>
        <pc:sldMkLst>
          <pc:docMk/>
          <pc:sldMk cId="3767728168" sldId="261"/>
        </pc:sldMkLst>
      </pc:sldChg>
      <pc:sldChg chg="del">
        <pc:chgData name="Nicholas Ortiz" userId="e50b542d-b9b1-4b94-80d6-9949ea3c4c1e" providerId="ADAL" clId="{B25EB9BE-9DF4-42CA-8E94-3E4C14CAC7E4}" dt="2021-02-19T21:04:40.634" v="1250" actId="47"/>
        <pc:sldMkLst>
          <pc:docMk/>
          <pc:sldMk cId="1777234996" sldId="262"/>
        </pc:sldMkLst>
      </pc:sldChg>
      <pc:sldChg chg="del">
        <pc:chgData name="Nicholas Ortiz" userId="e50b542d-b9b1-4b94-80d6-9949ea3c4c1e" providerId="ADAL" clId="{B25EB9BE-9DF4-42CA-8E94-3E4C14CAC7E4}" dt="2021-02-19T21:04:40.634" v="1250" actId="47"/>
        <pc:sldMkLst>
          <pc:docMk/>
          <pc:sldMk cId="2261658630" sldId="263"/>
        </pc:sldMkLst>
      </pc:sldChg>
      <pc:sldChg chg="del">
        <pc:chgData name="Nicholas Ortiz" userId="e50b542d-b9b1-4b94-80d6-9949ea3c4c1e" providerId="ADAL" clId="{B25EB9BE-9DF4-42CA-8E94-3E4C14CAC7E4}" dt="2021-02-19T21:04:40.634" v="1250" actId="47"/>
        <pc:sldMkLst>
          <pc:docMk/>
          <pc:sldMk cId="1059169021" sldId="264"/>
        </pc:sldMkLst>
      </pc:sldChg>
      <pc:sldChg chg="del">
        <pc:chgData name="Nicholas Ortiz" userId="e50b542d-b9b1-4b94-80d6-9949ea3c4c1e" providerId="ADAL" clId="{B25EB9BE-9DF4-42CA-8E94-3E4C14CAC7E4}" dt="2021-02-19T21:04:40.634" v="1250" actId="47"/>
        <pc:sldMkLst>
          <pc:docMk/>
          <pc:sldMk cId="3922586720" sldId="265"/>
        </pc:sldMkLst>
      </pc:sldChg>
      <pc:sldChg chg="addSp modSp new mod ord">
        <pc:chgData name="Nicholas Ortiz" userId="e50b542d-b9b1-4b94-80d6-9949ea3c4c1e" providerId="ADAL" clId="{B25EB9BE-9DF4-42CA-8E94-3E4C14CAC7E4}" dt="2021-02-18T21:16:26.294" v="807"/>
        <pc:sldMkLst>
          <pc:docMk/>
          <pc:sldMk cId="4073492862" sldId="266"/>
        </pc:sldMkLst>
        <pc:spChg chg="mod">
          <ac:chgData name="Nicholas Ortiz" userId="e50b542d-b9b1-4b94-80d6-9949ea3c4c1e" providerId="ADAL" clId="{B25EB9BE-9DF4-42CA-8E94-3E4C14CAC7E4}" dt="2021-02-18T21:15:10.689" v="799" actId="20577"/>
          <ac:spMkLst>
            <pc:docMk/>
            <pc:sldMk cId="4073492862" sldId="266"/>
            <ac:spMk id="2" creationId="{624E515F-8625-4232-A3A9-0C4F101003DF}"/>
          </ac:spMkLst>
        </pc:spChg>
        <pc:spChg chg="mod">
          <ac:chgData name="Nicholas Ortiz" userId="e50b542d-b9b1-4b94-80d6-9949ea3c4c1e" providerId="ADAL" clId="{B25EB9BE-9DF4-42CA-8E94-3E4C14CAC7E4}" dt="2021-02-18T21:15:38.309" v="805" actId="20577"/>
          <ac:spMkLst>
            <pc:docMk/>
            <pc:sldMk cId="4073492862" sldId="266"/>
            <ac:spMk id="3" creationId="{09F93CB0-53E6-4F4C-89E7-5F21DA93B91E}"/>
          </ac:spMkLst>
        </pc:spChg>
        <pc:picChg chg="add mod">
          <ac:chgData name="Nicholas Ortiz" userId="e50b542d-b9b1-4b94-80d6-9949ea3c4c1e" providerId="ADAL" clId="{B25EB9BE-9DF4-42CA-8E94-3E4C14CAC7E4}" dt="2021-02-18T21:12:55.017" v="743" actId="1076"/>
          <ac:picMkLst>
            <pc:docMk/>
            <pc:sldMk cId="4073492862" sldId="266"/>
            <ac:picMk id="4" creationId="{8ABFD675-8D02-49DD-A57C-5BABED48428B}"/>
          </ac:picMkLst>
        </pc:picChg>
      </pc:sldChg>
      <pc:sldChg chg="modSp new mod">
        <pc:chgData name="Nicholas Ortiz" userId="e50b542d-b9b1-4b94-80d6-9949ea3c4c1e" providerId="ADAL" clId="{B25EB9BE-9DF4-42CA-8E94-3E4C14CAC7E4}" dt="2021-02-19T21:16:57.811" v="2016" actId="20577"/>
        <pc:sldMkLst>
          <pc:docMk/>
          <pc:sldMk cId="226550276" sldId="267"/>
        </pc:sldMkLst>
        <pc:spChg chg="mod">
          <ac:chgData name="Nicholas Ortiz" userId="e50b542d-b9b1-4b94-80d6-9949ea3c4c1e" providerId="ADAL" clId="{B25EB9BE-9DF4-42CA-8E94-3E4C14CAC7E4}" dt="2021-02-19T21:15:43.010" v="1926" actId="20577"/>
          <ac:spMkLst>
            <pc:docMk/>
            <pc:sldMk cId="226550276" sldId="267"/>
            <ac:spMk id="2" creationId="{8F6A3EB9-1592-4A75-9303-2031986A1025}"/>
          </ac:spMkLst>
        </pc:spChg>
        <pc:spChg chg="mod">
          <ac:chgData name="Nicholas Ortiz" userId="e50b542d-b9b1-4b94-80d6-9949ea3c4c1e" providerId="ADAL" clId="{B25EB9BE-9DF4-42CA-8E94-3E4C14CAC7E4}" dt="2021-02-19T21:16:57.811" v="2016" actId="20577"/>
          <ac:spMkLst>
            <pc:docMk/>
            <pc:sldMk cId="226550276" sldId="267"/>
            <ac:spMk id="3" creationId="{B2B342A8-48EA-49E8-9B7F-816678BABC23}"/>
          </ac:spMkLst>
        </pc:spChg>
      </pc:sldChg>
      <pc:sldChg chg="new del">
        <pc:chgData name="Nicholas Ortiz" userId="e50b542d-b9b1-4b94-80d6-9949ea3c4c1e" providerId="ADAL" clId="{B25EB9BE-9DF4-42CA-8E94-3E4C14CAC7E4}" dt="2021-02-18T21:14:33.700" v="758" actId="680"/>
        <pc:sldMkLst>
          <pc:docMk/>
          <pc:sldMk cId="899141092"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54606-2AD6-4451-88B7-AE8ACCB9E1EE}" type="datetimeFigureOut">
              <a:rPr lang="en-US" smtClean="0"/>
              <a:t>11/11/2021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D845E2-E959-4447-B2F0-5221994B9E9D}" type="slidenum">
              <a:rPr lang="en-US" smtClean="0"/>
              <a:t>‹#›</a:t>
            </a:fld>
            <a:endParaRPr lang="en-US"/>
          </a:p>
        </p:txBody>
      </p:sp>
    </p:spTree>
    <p:extLst>
      <p:ext uri="{BB962C8B-B14F-4D97-AF65-F5344CB8AC3E}">
        <p14:creationId xmlns:p14="http://schemas.microsoft.com/office/powerpoint/2010/main" val="361009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Supporting staff in the use of pivot tables can help develop data literacy skills and build a culture of data use. Experience with PivotTables can help staff, especially those other than data analysts, explore and interact with the data, better formulate questions and requests for data, and even do their own analyses. For </a:t>
            </a:r>
            <a:r>
              <a:rPr lang="en-US" dirty="0">
                <a:cs typeface="Calibri"/>
              </a:rPr>
              <a:t>example, staff or program consultants can look at data for the local programs they work with, and/or examine data for special initiatives, e.g., the SSIP.</a:t>
            </a:r>
          </a:p>
          <a:p>
            <a:r>
              <a:rPr lang="en-US" dirty="0">
                <a:cs typeface="Calibri"/>
              </a:rPr>
              <a:t>PivotTables without PII could also be made available to stakeholder groups collaborating on special initiatives, e.g., target setting.</a:t>
            </a:r>
          </a:p>
          <a:p>
            <a:endParaRPr lang="en-US" dirty="0">
              <a:cs typeface="Calibri"/>
            </a:endParaRPr>
          </a:p>
          <a:p>
            <a:pPr marL="285750" indent="-285750">
              <a:buFont typeface="Arial"/>
              <a:buChar char="•"/>
            </a:pPr>
            <a:endParaRPr lang="en-US"/>
          </a:p>
          <a:p>
            <a:pPr marL="285750" indent="-285750">
              <a:buFont typeface="Arial"/>
              <a:buChar char="•"/>
            </a:pPr>
            <a:r>
              <a:rPr lang="en-US"/>
              <a:t>Querying large amounts of data in many user-friendly ways. </a:t>
            </a:r>
            <a:endParaRPr lang="en-US">
              <a:cs typeface="Calibri"/>
            </a:endParaRPr>
          </a:p>
          <a:p>
            <a:pPr marL="285750" indent="-285750">
              <a:buFont typeface="Arial"/>
              <a:buChar char="•"/>
            </a:pPr>
            <a:r>
              <a:rPr lang="en-US"/>
              <a:t>Subtotaling and aggregating numeric data, summarizing data by categories and subcategories, and creating custom calculations and formulas. </a:t>
            </a:r>
            <a:endParaRPr lang="en-US">
              <a:cs typeface="Calibri"/>
            </a:endParaRPr>
          </a:p>
          <a:p>
            <a:pPr marL="285750" indent="-285750">
              <a:buFont typeface="Arial"/>
              <a:buChar char="•"/>
            </a:pPr>
            <a:r>
              <a:rPr lang="en-US"/>
              <a:t>Expanding and collapsing levels of data to focus your results, and drilling down to details from the summary data for areas of interest to you. </a:t>
            </a:r>
            <a:endParaRPr lang="en-US">
              <a:cs typeface="Calibri"/>
            </a:endParaRPr>
          </a:p>
          <a:p>
            <a:pPr marL="285750" indent="-285750">
              <a:buFont typeface="Arial"/>
              <a:buChar char="•"/>
            </a:pPr>
            <a:r>
              <a:rPr lang="en-US"/>
              <a:t>Moving rows to columns or columns to rows (or "pivoting") to see different summaries of the source data. </a:t>
            </a:r>
            <a:endParaRPr lang="en-US">
              <a:cs typeface="Calibri"/>
            </a:endParaRPr>
          </a:p>
          <a:p>
            <a:pPr marL="285750" indent="-285750">
              <a:buFont typeface="Arial"/>
              <a:buChar char="•"/>
            </a:pPr>
            <a:r>
              <a:rPr lang="en-US"/>
              <a:t>Filtering, sorting, grouping, and conditionally formatting the most useful and interesting subset of data enabling you to focus on just the information you want. </a:t>
            </a:r>
            <a:endParaRPr lang="en-US">
              <a:cs typeface="Calibri"/>
            </a:endParaRPr>
          </a:p>
          <a:p>
            <a:pPr marL="285750" indent="-285750">
              <a:buFont typeface="Arial"/>
              <a:buChar char="•"/>
            </a:pPr>
            <a:r>
              <a:rPr lang="en-US"/>
              <a:t>Presenting concise, attractive, and annotated online or printed reports.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E8FEDD1-A84C-45F9-AF78-581B7F4F7B5B}" type="slidenum">
              <a:rPr lang="en-US"/>
              <a:t>6</a:t>
            </a:fld>
            <a:endParaRPr lang="en-US"/>
          </a:p>
        </p:txBody>
      </p:sp>
    </p:spTree>
    <p:extLst>
      <p:ext uri="{BB962C8B-B14F-4D97-AF65-F5344CB8AC3E}">
        <p14:creationId xmlns:p14="http://schemas.microsoft.com/office/powerpoint/2010/main" val="1642941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3E8FEDD1-A84C-45F9-AF78-581B7F4F7B5B}" type="slidenum">
              <a:rPr lang="en-US"/>
              <a:t>7</a:t>
            </a:fld>
            <a:endParaRPr lang="en-US"/>
          </a:p>
        </p:txBody>
      </p:sp>
    </p:spTree>
    <p:extLst>
      <p:ext uri="{BB962C8B-B14F-4D97-AF65-F5344CB8AC3E}">
        <p14:creationId xmlns:p14="http://schemas.microsoft.com/office/powerpoint/2010/main" val="3487710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D845E2-E959-4447-B2F0-5221994B9E9D}" type="slidenum">
              <a:rPr lang="en-US" smtClean="0"/>
              <a:t>8</a:t>
            </a:fld>
            <a:endParaRPr lang="en-US"/>
          </a:p>
        </p:txBody>
      </p:sp>
    </p:spTree>
    <p:extLst>
      <p:ext uri="{BB962C8B-B14F-4D97-AF65-F5344CB8AC3E}">
        <p14:creationId xmlns:p14="http://schemas.microsoft.com/office/powerpoint/2010/main" val="11024804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9" name="Picture 18">
            <a:extLst>
              <a:ext uri="{FF2B5EF4-FFF2-40B4-BE49-F238E27FC236}">
                <a16:creationId xmlns:a16="http://schemas.microsoft.com/office/drawing/2014/main" id="{FE0615AD-8FBE-3E43-9E47-8226A0C10881}"/>
              </a:ext>
            </a:extLst>
          </p:cNvPr>
          <p:cNvPicPr>
            <a:picLocks noChangeAspect="1"/>
          </p:cNvPicPr>
          <p:nvPr userDrawn="1"/>
        </p:nvPicPr>
        <p:blipFill>
          <a:blip r:embed="rId2"/>
          <a:stretch>
            <a:fillRect/>
          </a:stretch>
        </p:blipFill>
        <p:spPr>
          <a:xfrm>
            <a:off x="523182" y="170970"/>
            <a:ext cx="2210292" cy="731520"/>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C4259D6C-A1C2-1B4D-A240-86FD09AB9560}"/>
              </a:ext>
            </a:extLst>
          </p:cNvPr>
          <p:cNvPicPr>
            <a:picLocks noChangeAspect="1"/>
          </p:cNvPicPr>
          <p:nvPr userDrawn="1"/>
        </p:nvPicPr>
        <p:blipFill>
          <a:blip r:embed="rId3"/>
          <a:stretch>
            <a:fillRect/>
          </a:stretch>
        </p:blipFill>
        <p:spPr>
          <a:xfrm>
            <a:off x="4212187" y="6356665"/>
            <a:ext cx="1615440" cy="365760"/>
          </a:xfrm>
          <a:prstGeom prst="rect">
            <a:avLst/>
          </a:prstGeom>
        </p:spPr>
      </p:pic>
    </p:spTree>
    <p:extLst>
      <p:ext uri="{BB962C8B-B14F-4D97-AF65-F5344CB8AC3E}">
        <p14:creationId xmlns:p14="http://schemas.microsoft.com/office/powerpoint/2010/main" val="37793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346635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C582E268-A8F4-7743-8D1A-DA97EEE0C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28586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20395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447683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a:t>Section Divider</a:t>
            </a:r>
            <a:br>
              <a:rPr lang="en-US"/>
            </a:br>
            <a:r>
              <a:rPr lang="en-US"/>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0" name="Picture 9">
            <a:extLst>
              <a:ext uri="{FF2B5EF4-FFF2-40B4-BE49-F238E27FC236}">
                <a16:creationId xmlns:a16="http://schemas.microsoft.com/office/drawing/2014/main" id="{0476ED2C-5527-F143-A131-A0F67F0C0D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Date Placeholder 3">
            <a:extLst>
              <a:ext uri="{FF2B5EF4-FFF2-40B4-BE49-F238E27FC236}">
                <a16:creationId xmlns:a16="http://schemas.microsoft.com/office/drawing/2014/main" id="{7C8EBEBC-955A-7444-8EA4-6958A0085BD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16420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14284" y="1691320"/>
            <a:ext cx="12206284" cy="405607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EE89859-A09C-8D4E-985F-81D5BF9932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19010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9F24961-ED3C-484C-BC33-7B4A15ED86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2353285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55502DE-0F6F-284E-B48B-C2AD667EFC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Tree>
    <p:extLst>
      <p:ext uri="{BB962C8B-B14F-4D97-AF65-F5344CB8AC3E}">
        <p14:creationId xmlns:p14="http://schemas.microsoft.com/office/powerpoint/2010/main" val="548977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7366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pic>
        <p:nvPicPr>
          <p:cNvPr id="11" name="Picture 10">
            <a:extLst>
              <a:ext uri="{FF2B5EF4-FFF2-40B4-BE49-F238E27FC236}">
                <a16:creationId xmlns:a16="http://schemas.microsoft.com/office/drawing/2014/main" id="{331F90A6-F424-F443-81B7-9DF3D5D626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0865" y="5947729"/>
            <a:ext cx="1154151" cy="822960"/>
          </a:xfrm>
          <a:prstGeom prst="rect">
            <a:avLst/>
          </a:prstGeom>
        </p:spPr>
      </p:pic>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Tree>
    <p:extLst>
      <p:ext uri="{BB962C8B-B14F-4D97-AF65-F5344CB8AC3E}">
        <p14:creationId xmlns:p14="http://schemas.microsoft.com/office/powerpoint/2010/main" val="1266938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11/11/2021</a:t>
            </a:fld>
            <a:endParaRPr lang="en-US"/>
          </a:p>
        </p:txBody>
      </p:sp>
      <p:sp>
        <p:nvSpPr>
          <p:cNvPr id="5" name="Footer Placeholder 4">
            <a:extLst>
              <a:ext uri="{FF2B5EF4-FFF2-40B4-BE49-F238E27FC236}">
                <a16:creationId xmlns:a16="http://schemas.microsoft.com/office/drawing/2014/main" id="{69F351FE-43D5-6042-B65E-C810BA80C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BF078C-2072-CE4B-B33E-97C1D33EB1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F726C4-0B4F-C543-B26D-F6E5E2F5EDCC}" type="slidenum">
              <a:rPr lang="en-US" smtClean="0"/>
              <a:t>‹#›</a:t>
            </a:fld>
            <a:endParaRPr lang="en-US"/>
          </a:p>
        </p:txBody>
      </p:sp>
    </p:spTree>
    <p:extLst>
      <p:ext uri="{BB962C8B-B14F-4D97-AF65-F5344CB8AC3E}">
        <p14:creationId xmlns:p14="http://schemas.microsoft.com/office/powerpoint/2010/main" val="95066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2" r:id="rId6"/>
    <p:sldLayoutId id="2147483653" r:id="rId7"/>
    <p:sldLayoutId id="2147483655" r:id="rId8"/>
    <p:sldLayoutId id="2147483656" r:id="rId9"/>
    <p:sldLayoutId id="2147483657" r:id="rId10"/>
    <p:sldLayoutId id="2147483663" r:id="rId11"/>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486287" y="1032734"/>
            <a:ext cx="5500234" cy="3255962"/>
          </a:xfrm>
        </p:spPr>
        <p:txBody>
          <a:bodyPr/>
          <a:lstStyle/>
          <a:p>
            <a:r>
              <a:rPr lang="en-US" dirty="0">
                <a:solidFill>
                  <a:srgbClr val="39B54A"/>
                </a:solidFill>
                <a:latin typeface="Tahoma"/>
                <a:ea typeface="Tahoma"/>
                <a:cs typeface="Tahoma"/>
              </a:rPr>
              <a:t>Workshop:</a:t>
            </a:r>
            <a:br>
              <a:rPr lang="en-US" dirty="0">
                <a:solidFill>
                  <a:srgbClr val="39B54A"/>
                </a:solidFill>
                <a:latin typeface="Tahoma"/>
                <a:ea typeface="Tahoma"/>
                <a:cs typeface="Tahoma"/>
              </a:rPr>
            </a:br>
            <a:r>
              <a:rPr lang="en-US" dirty="0">
                <a:latin typeface="Tahoma"/>
                <a:ea typeface="Tahoma"/>
                <a:cs typeface="Tahoma"/>
              </a:rPr>
              <a:t>Developing Advanced Pivot Tables</a:t>
            </a:r>
            <a:endParaRPr lang="en-US" dirty="0"/>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p:txBody>
          <a:bodyPr/>
          <a:lstStyle/>
          <a:p>
            <a:r>
              <a:rPr lang="en-US" dirty="0"/>
              <a:t>Nicholas Ortiz, MPA</a:t>
            </a:r>
          </a:p>
          <a:p>
            <a:r>
              <a:rPr lang="en-US" dirty="0"/>
              <a:t>Robin Nelson, PhD</a:t>
            </a:r>
          </a:p>
        </p:txBody>
      </p:sp>
      <p:sp>
        <p:nvSpPr>
          <p:cNvPr id="4" name="Subtitle 2">
            <a:extLst>
              <a:ext uri="{FF2B5EF4-FFF2-40B4-BE49-F238E27FC236}">
                <a16:creationId xmlns:a16="http://schemas.microsoft.com/office/drawing/2014/main" id="{5CFAE81C-1881-4443-B098-DC1E23FF4734}"/>
              </a:ext>
            </a:extLst>
          </p:cNvPr>
          <p:cNvSpPr txBox="1">
            <a:spLocks/>
          </p:cNvSpPr>
          <p:nvPr/>
        </p:nvSpPr>
        <p:spPr>
          <a:xfrm>
            <a:off x="9936389" y="6337859"/>
            <a:ext cx="2255611" cy="52014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24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tx1"/>
                </a:solidFill>
                <a:latin typeface="Tahoma"/>
                <a:ea typeface="Tahoma"/>
                <a:cs typeface="Tahoma"/>
              </a:rPr>
              <a:t>Oct 14, 2021</a:t>
            </a:r>
            <a:endParaRPr lang="en-US" dirty="0">
              <a:solidFill>
                <a:schemeClr val="tx1"/>
              </a:solidFill>
            </a:endParaRPr>
          </a:p>
        </p:txBody>
      </p:sp>
      <p:pic>
        <p:nvPicPr>
          <p:cNvPr id="14" name="Picture 13" descr="Photo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2"/>
          <a:srcRect b="2286"/>
          <a:stretch/>
        </p:blipFill>
        <p:spPr>
          <a:xfrm>
            <a:off x="6096000" y="0"/>
            <a:ext cx="6101148" cy="558437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E515F-8625-4232-A3A9-0C4F101003DF}"/>
              </a:ext>
            </a:extLst>
          </p:cNvPr>
          <p:cNvSpPr>
            <a:spLocks noGrp="1"/>
          </p:cNvSpPr>
          <p:nvPr>
            <p:ph type="title"/>
          </p:nvPr>
        </p:nvSpPr>
        <p:spPr/>
        <p:txBody>
          <a:bodyPr/>
          <a:lstStyle/>
          <a:p>
            <a:r>
              <a:rPr lang="en-US" dirty="0"/>
              <a:t>Learning Objective</a:t>
            </a:r>
          </a:p>
        </p:txBody>
      </p:sp>
      <p:sp>
        <p:nvSpPr>
          <p:cNvPr id="3" name="Content Placeholder 2">
            <a:extLst>
              <a:ext uri="{FF2B5EF4-FFF2-40B4-BE49-F238E27FC236}">
                <a16:creationId xmlns:a16="http://schemas.microsoft.com/office/drawing/2014/main" id="{09F93CB0-53E6-4F4C-89E7-5F21DA93B91E}"/>
              </a:ext>
            </a:extLst>
          </p:cNvPr>
          <p:cNvSpPr>
            <a:spLocks noGrp="1"/>
          </p:cNvSpPr>
          <p:nvPr>
            <p:ph idx="1"/>
          </p:nvPr>
        </p:nvSpPr>
        <p:spPr>
          <a:xfrm>
            <a:off x="838200" y="2762249"/>
            <a:ext cx="10515600" cy="3414713"/>
          </a:xfrm>
        </p:spPr>
        <p:txBody>
          <a:bodyPr>
            <a:normAutofit/>
          </a:bodyPr>
          <a:lstStyle/>
          <a:p>
            <a:pPr marL="114300" indent="0" rtl="0" fontAlgn="ctr">
              <a:spcAft>
                <a:spcPts val="0"/>
              </a:spcAft>
              <a:buNone/>
            </a:pPr>
            <a:r>
              <a:rPr lang="en-US" sz="3000">
                <a:effectLst/>
              </a:rPr>
              <a:t>Discover how to create more user-friendly, interactive pivot tables through advanced features in Excel that allow deeper analysis of raw data.</a:t>
            </a:r>
            <a:endParaRPr lang="en-US" sz="3000"/>
          </a:p>
        </p:txBody>
      </p:sp>
    </p:spTree>
    <p:extLst>
      <p:ext uri="{BB962C8B-B14F-4D97-AF65-F5344CB8AC3E}">
        <p14:creationId xmlns:p14="http://schemas.microsoft.com/office/powerpoint/2010/main" val="4073492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8CE41-E7E0-2E4E-B02F-223C4BFA485A}"/>
              </a:ext>
            </a:extLst>
          </p:cNvPr>
          <p:cNvSpPr>
            <a:spLocks noGrp="1"/>
          </p:cNvSpPr>
          <p:nvPr>
            <p:ph type="title"/>
          </p:nvPr>
        </p:nvSpPr>
        <p:spPr/>
        <p:txBody>
          <a:bodyPr/>
          <a:lstStyle/>
          <a:p>
            <a:r>
              <a:rPr lang="en-US" dirty="0"/>
              <a:t>A few notes before getting started</a:t>
            </a:r>
          </a:p>
        </p:txBody>
      </p:sp>
      <p:sp>
        <p:nvSpPr>
          <p:cNvPr id="3" name="Content Placeholder 2">
            <a:extLst>
              <a:ext uri="{FF2B5EF4-FFF2-40B4-BE49-F238E27FC236}">
                <a16:creationId xmlns:a16="http://schemas.microsoft.com/office/drawing/2014/main" id="{CC72BBE5-1980-6845-9E68-C274E9D90E06}"/>
              </a:ext>
            </a:extLst>
          </p:cNvPr>
          <p:cNvSpPr>
            <a:spLocks noGrp="1"/>
          </p:cNvSpPr>
          <p:nvPr>
            <p:ph idx="1"/>
          </p:nvPr>
        </p:nvSpPr>
        <p:spPr/>
        <p:txBody>
          <a:bodyPr>
            <a:normAutofit lnSpcReduction="10000"/>
          </a:bodyPr>
          <a:lstStyle/>
          <a:p>
            <a:r>
              <a:rPr lang="en-US" b="1" dirty="0"/>
              <a:t>This workshop assumes you have basic knowledge about Microsoft Excel</a:t>
            </a:r>
            <a:r>
              <a:rPr lang="en-US" dirty="0"/>
              <a:t>, </a:t>
            </a:r>
            <a:r>
              <a:rPr lang="en-US" dirty="0">
                <a:effectLst/>
              </a:rPr>
              <a:t>structuring data sets for pivot tables, and using the PivotTable feature in Excel.</a:t>
            </a:r>
          </a:p>
          <a:p>
            <a:pPr fontAlgn="ctr">
              <a:spcAft>
                <a:spcPts val="800"/>
              </a:spcAft>
            </a:pPr>
            <a:r>
              <a:rPr lang="en-US" b="1" dirty="0">
                <a:effectLst/>
              </a:rPr>
              <a:t>We recommend using a computer running Microsoft Excel 2010 or later to practice using PivotTable features during the workshop. </a:t>
            </a:r>
            <a:r>
              <a:rPr lang="en-US" dirty="0">
                <a:effectLst/>
              </a:rPr>
              <a:t>We will demo some PivotTable features that were not available in earlier versions of Excel.</a:t>
            </a:r>
          </a:p>
          <a:p>
            <a:pPr fontAlgn="ctr">
              <a:spcAft>
                <a:spcPts val="800"/>
              </a:spcAft>
            </a:pPr>
            <a:r>
              <a:rPr lang="en-US" b="1" dirty="0"/>
              <a:t>We will go step by step</a:t>
            </a:r>
            <a:r>
              <a:rPr lang="en-US" dirty="0"/>
              <a:t> and try to follow a moderate pace to allow time for you to follow along. We have built in periodic breaks for you to practice.</a:t>
            </a:r>
          </a:p>
          <a:p>
            <a:pPr fontAlgn="ctr">
              <a:spcAft>
                <a:spcPts val="800"/>
              </a:spcAft>
            </a:pPr>
            <a:r>
              <a:rPr lang="en-US" b="1" dirty="0"/>
              <a:t>We will not cover all advanced features of PivotTables</a:t>
            </a:r>
            <a:r>
              <a:rPr lang="en-US" dirty="0"/>
              <a:t> but rather focus on features that are most useful for state analysts in our experience.</a:t>
            </a:r>
          </a:p>
        </p:txBody>
      </p:sp>
    </p:spTree>
    <p:extLst>
      <p:ext uri="{BB962C8B-B14F-4D97-AF65-F5344CB8AC3E}">
        <p14:creationId xmlns:p14="http://schemas.microsoft.com/office/powerpoint/2010/main" val="139382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3EB9-1592-4A75-9303-2031986A1025}"/>
              </a:ext>
            </a:extLst>
          </p:cNvPr>
          <p:cNvSpPr>
            <a:spLocks noGrp="1"/>
          </p:cNvSpPr>
          <p:nvPr>
            <p:ph type="title"/>
          </p:nvPr>
        </p:nvSpPr>
        <p:spPr/>
        <p:txBody>
          <a:bodyPr/>
          <a:lstStyle/>
          <a:p>
            <a:r>
              <a:rPr lang="en-US" dirty="0"/>
              <a:t>PivotTable features we will highlight</a:t>
            </a:r>
          </a:p>
        </p:txBody>
      </p:sp>
      <p:sp>
        <p:nvSpPr>
          <p:cNvPr id="3" name="Content Placeholder 2">
            <a:extLst>
              <a:ext uri="{FF2B5EF4-FFF2-40B4-BE49-F238E27FC236}">
                <a16:creationId xmlns:a16="http://schemas.microsoft.com/office/drawing/2014/main" id="{B2B342A8-48EA-49E8-9B7F-816678BABC23}"/>
              </a:ext>
            </a:extLst>
          </p:cNvPr>
          <p:cNvSpPr>
            <a:spLocks noGrp="1"/>
          </p:cNvSpPr>
          <p:nvPr>
            <p:ph idx="1"/>
          </p:nvPr>
        </p:nvSpPr>
        <p:spPr/>
        <p:txBody>
          <a:bodyPr>
            <a:normAutofit/>
          </a:bodyPr>
          <a:lstStyle/>
          <a:p>
            <a:r>
              <a:rPr lang="en-US" dirty="0"/>
              <a:t>Value field settings</a:t>
            </a:r>
          </a:p>
          <a:p>
            <a:r>
              <a:rPr lang="en-US" dirty="0"/>
              <a:t>Filtering, slicers, timelines</a:t>
            </a:r>
          </a:p>
          <a:p>
            <a:r>
              <a:rPr lang="en-US" dirty="0"/>
              <a:t>Design options</a:t>
            </a:r>
          </a:p>
          <a:p>
            <a:r>
              <a:rPr lang="en-US" dirty="0"/>
              <a:t>Refreshing data</a:t>
            </a:r>
          </a:p>
          <a:p>
            <a:r>
              <a:rPr lang="en-US" dirty="0"/>
              <a:t>Grouping/ungrouping variables</a:t>
            </a:r>
          </a:p>
          <a:p>
            <a:r>
              <a:rPr lang="en-US" dirty="0"/>
              <a:t>Nested rows</a:t>
            </a:r>
          </a:p>
          <a:p>
            <a:r>
              <a:rPr lang="en-US" dirty="0"/>
              <a:t>Spinning off multiple pivot tables from one</a:t>
            </a:r>
          </a:p>
          <a:p>
            <a:r>
              <a:rPr lang="en-US" dirty="0"/>
              <a:t>Pivot charts</a:t>
            </a:r>
          </a:p>
          <a:p>
            <a:r>
              <a:rPr lang="en-US" dirty="0"/>
              <a:t>Dashboards</a:t>
            </a:r>
          </a:p>
        </p:txBody>
      </p:sp>
    </p:spTree>
    <p:extLst>
      <p:ext uri="{BB962C8B-B14F-4D97-AF65-F5344CB8AC3E}">
        <p14:creationId xmlns:p14="http://schemas.microsoft.com/office/powerpoint/2010/main" val="22655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3EB9-1592-4A75-9303-2031986A1025}"/>
              </a:ext>
            </a:extLst>
          </p:cNvPr>
          <p:cNvSpPr>
            <a:spLocks noGrp="1"/>
          </p:cNvSpPr>
          <p:nvPr>
            <p:ph type="title"/>
          </p:nvPr>
        </p:nvSpPr>
        <p:spPr/>
        <p:txBody>
          <a:bodyPr/>
          <a:lstStyle/>
          <a:p>
            <a:r>
              <a:rPr lang="en-US" dirty="0"/>
              <a:t>PivotTable features we will highlight</a:t>
            </a:r>
          </a:p>
        </p:txBody>
      </p:sp>
      <p:sp>
        <p:nvSpPr>
          <p:cNvPr id="3" name="Content Placeholder 2">
            <a:extLst>
              <a:ext uri="{FF2B5EF4-FFF2-40B4-BE49-F238E27FC236}">
                <a16:creationId xmlns:a16="http://schemas.microsoft.com/office/drawing/2014/main" id="{B2B342A8-48EA-49E8-9B7F-816678BABC23}"/>
              </a:ext>
            </a:extLst>
          </p:cNvPr>
          <p:cNvSpPr>
            <a:spLocks noGrp="1"/>
          </p:cNvSpPr>
          <p:nvPr>
            <p:ph idx="1"/>
          </p:nvPr>
        </p:nvSpPr>
        <p:spPr/>
        <p:txBody>
          <a:bodyPr vert="horz" lIns="91440" tIns="45720" rIns="91440" bIns="45720" rtlCol="0" anchor="t">
            <a:normAutofit/>
          </a:bodyPr>
          <a:lstStyle/>
          <a:p>
            <a:r>
              <a:rPr lang="en-US" dirty="0">
                <a:latin typeface="Tahoma"/>
                <a:ea typeface="Tahoma"/>
                <a:cs typeface="Tahoma"/>
              </a:rPr>
              <a:t>Formatting data for use in a pivot table</a:t>
            </a:r>
          </a:p>
          <a:p>
            <a:r>
              <a:rPr lang="en-US" dirty="0">
                <a:latin typeface="Tahoma"/>
                <a:ea typeface="Tahoma"/>
                <a:cs typeface="Tahoma"/>
              </a:rPr>
              <a:t>Inserting a PivotTable</a:t>
            </a:r>
          </a:p>
          <a:p>
            <a:r>
              <a:rPr lang="en-US" dirty="0">
                <a:latin typeface="Tahoma"/>
                <a:ea typeface="Tahoma"/>
                <a:cs typeface="Tahoma"/>
              </a:rPr>
              <a:t>Manipulating PivotTable fields via filters/rows/columns/values</a:t>
            </a:r>
          </a:p>
          <a:p>
            <a:r>
              <a:rPr lang="en-US" dirty="0">
                <a:latin typeface="Tahoma"/>
                <a:ea typeface="Tahoma"/>
                <a:cs typeface="Tahoma"/>
              </a:rPr>
              <a:t>Filtering, slicers</a:t>
            </a:r>
          </a:p>
          <a:p>
            <a:r>
              <a:rPr lang="en-US" dirty="0">
                <a:latin typeface="Tahoma"/>
                <a:ea typeface="Tahoma"/>
                <a:cs typeface="Tahoma"/>
              </a:rPr>
              <a:t>Summarizing values through different calculations (value field settings)</a:t>
            </a:r>
            <a:endParaRPr lang="en-US" dirty="0"/>
          </a:p>
          <a:p>
            <a:r>
              <a:rPr lang="en-US" dirty="0">
                <a:latin typeface="Tahoma"/>
                <a:ea typeface="Tahoma"/>
                <a:cs typeface="Tahoma"/>
              </a:rPr>
              <a:t>Multi-level disaggregation (nested rows)</a:t>
            </a:r>
          </a:p>
          <a:p>
            <a:r>
              <a:rPr lang="en-US" dirty="0"/>
              <a:t>Pivot charts</a:t>
            </a:r>
          </a:p>
        </p:txBody>
      </p:sp>
    </p:spTree>
    <p:extLst>
      <p:ext uri="{BB962C8B-B14F-4D97-AF65-F5344CB8AC3E}">
        <p14:creationId xmlns:p14="http://schemas.microsoft.com/office/powerpoint/2010/main" val="56224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3EB9-1592-4A75-9303-2031986A1025}"/>
              </a:ext>
            </a:extLst>
          </p:cNvPr>
          <p:cNvSpPr>
            <a:spLocks noGrp="1"/>
          </p:cNvSpPr>
          <p:nvPr>
            <p:ph type="title"/>
          </p:nvPr>
        </p:nvSpPr>
        <p:spPr/>
        <p:txBody>
          <a:bodyPr/>
          <a:lstStyle/>
          <a:p>
            <a:r>
              <a:rPr lang="en-US" dirty="0">
                <a:latin typeface="Tahoma"/>
                <a:ea typeface="Tahoma"/>
                <a:cs typeface="Tahoma"/>
              </a:rPr>
              <a:t>Benefits of PivotTables  </a:t>
            </a:r>
            <a:endParaRPr lang="en-US" dirty="0"/>
          </a:p>
        </p:txBody>
      </p:sp>
      <p:sp>
        <p:nvSpPr>
          <p:cNvPr id="3" name="Content Placeholder 2">
            <a:extLst>
              <a:ext uri="{FF2B5EF4-FFF2-40B4-BE49-F238E27FC236}">
                <a16:creationId xmlns:a16="http://schemas.microsoft.com/office/drawing/2014/main" id="{B2B342A8-48EA-49E8-9B7F-816678BABC23}"/>
              </a:ext>
            </a:extLst>
          </p:cNvPr>
          <p:cNvSpPr>
            <a:spLocks noGrp="1"/>
          </p:cNvSpPr>
          <p:nvPr>
            <p:ph idx="1"/>
          </p:nvPr>
        </p:nvSpPr>
        <p:spPr>
          <a:xfrm>
            <a:off x="838200" y="2037291"/>
            <a:ext cx="10515600" cy="4139672"/>
          </a:xfrm>
        </p:spPr>
        <p:txBody>
          <a:bodyPr vert="horz" lIns="91440" tIns="45720" rIns="91440" bIns="45720" rtlCol="0" anchor="t">
            <a:normAutofit/>
          </a:bodyPr>
          <a:lstStyle/>
          <a:p>
            <a:r>
              <a:rPr lang="en-US" sz="2800">
                <a:latin typeface="Tahoma"/>
                <a:ea typeface="Tahoma"/>
                <a:cs typeface="Tahoma"/>
              </a:rPr>
              <a:t>Easy to use</a:t>
            </a:r>
            <a:endParaRPr lang="en-US"/>
          </a:p>
          <a:p>
            <a:r>
              <a:rPr lang="en-US" sz="2800">
                <a:latin typeface="Tahoma"/>
                <a:ea typeface="Tahoma"/>
                <a:cs typeface="Tahoma"/>
              </a:rPr>
              <a:t>Interactive</a:t>
            </a:r>
          </a:p>
          <a:p>
            <a:r>
              <a:rPr lang="en-US" sz="2800">
                <a:latin typeface="Tahoma"/>
                <a:ea typeface="Tahoma"/>
                <a:cs typeface="Tahoma"/>
              </a:rPr>
              <a:t>Quick and easy way to summarize data</a:t>
            </a:r>
          </a:p>
          <a:p>
            <a:r>
              <a:rPr lang="en-US" sz="2800">
                <a:latin typeface="Tahoma"/>
                <a:ea typeface="Tahoma"/>
                <a:cs typeface="Tahoma"/>
              </a:rPr>
              <a:t>Easy analysis of data</a:t>
            </a:r>
          </a:p>
          <a:p>
            <a:pPr lvl="1"/>
            <a:r>
              <a:rPr lang="en-US" sz="2800">
                <a:latin typeface="Tahoma"/>
                <a:ea typeface="Tahoma"/>
                <a:cs typeface="Tahoma"/>
              </a:rPr>
              <a:t>Expand and collapse levels of data, drill down</a:t>
            </a:r>
          </a:p>
          <a:p>
            <a:pPr lvl="1"/>
            <a:r>
              <a:rPr lang="en-US" sz="2800">
                <a:latin typeface="Tahoma"/>
                <a:ea typeface="Tahoma"/>
                <a:cs typeface="Tahoma"/>
              </a:rPr>
              <a:t>Filter, sort, grouping</a:t>
            </a:r>
          </a:p>
          <a:p>
            <a:r>
              <a:rPr lang="en-US" sz="2800">
                <a:latin typeface="Tahoma"/>
                <a:ea typeface="Tahoma"/>
                <a:cs typeface="Tahoma"/>
              </a:rPr>
              <a:t>Efficient creation of reports</a:t>
            </a:r>
            <a:endParaRPr lang="en-US" sz="2800"/>
          </a:p>
        </p:txBody>
      </p:sp>
    </p:spTree>
    <p:extLst>
      <p:ext uri="{BB962C8B-B14F-4D97-AF65-F5344CB8AC3E}">
        <p14:creationId xmlns:p14="http://schemas.microsoft.com/office/powerpoint/2010/main" val="203226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A3EB9-1592-4A75-9303-2031986A1025}"/>
              </a:ext>
            </a:extLst>
          </p:cNvPr>
          <p:cNvSpPr>
            <a:spLocks noGrp="1"/>
          </p:cNvSpPr>
          <p:nvPr>
            <p:ph type="title"/>
          </p:nvPr>
        </p:nvSpPr>
        <p:spPr/>
        <p:txBody>
          <a:bodyPr/>
          <a:lstStyle/>
          <a:p>
            <a:r>
              <a:rPr lang="en-US" dirty="0">
                <a:latin typeface="Tahoma"/>
                <a:ea typeface="Tahoma"/>
                <a:cs typeface="Tahoma"/>
              </a:rPr>
              <a:t>PivotTable Terminology </a:t>
            </a:r>
            <a:endParaRPr lang="en-US" dirty="0"/>
          </a:p>
        </p:txBody>
      </p:sp>
      <p:sp>
        <p:nvSpPr>
          <p:cNvPr id="3" name="Content Placeholder 2">
            <a:extLst>
              <a:ext uri="{FF2B5EF4-FFF2-40B4-BE49-F238E27FC236}">
                <a16:creationId xmlns:a16="http://schemas.microsoft.com/office/drawing/2014/main" id="{B2B342A8-48EA-49E8-9B7F-816678BABC23}"/>
              </a:ext>
            </a:extLst>
          </p:cNvPr>
          <p:cNvSpPr>
            <a:spLocks noGrp="1"/>
          </p:cNvSpPr>
          <p:nvPr>
            <p:ph idx="1"/>
          </p:nvPr>
        </p:nvSpPr>
        <p:spPr>
          <a:xfrm>
            <a:off x="749300" y="2016125"/>
            <a:ext cx="10604500" cy="4160838"/>
          </a:xfrm>
        </p:spPr>
        <p:txBody>
          <a:bodyPr vert="horz" lIns="91440" tIns="45720" rIns="91440" bIns="45720" rtlCol="0" anchor="t">
            <a:normAutofit/>
          </a:bodyPr>
          <a:lstStyle/>
          <a:p>
            <a:r>
              <a:rPr lang="en-US" dirty="0">
                <a:latin typeface="Tahoma"/>
                <a:ea typeface="Tahoma"/>
                <a:cs typeface="Tahoma"/>
              </a:rPr>
              <a:t>PivotTable: a tool that summarizes and reorganizes selected columns and rows of data. It does not actually change the data, it just "pivots" or turns the data to view it from different perspectives.</a:t>
            </a:r>
            <a:endParaRPr lang="en-US" dirty="0"/>
          </a:p>
          <a:p>
            <a:r>
              <a:rPr lang="en-US" dirty="0">
                <a:latin typeface="Tahoma"/>
                <a:ea typeface="Tahoma"/>
                <a:cs typeface="Tahoma"/>
              </a:rPr>
              <a:t>Four main components of a pivot table:</a:t>
            </a:r>
            <a:endParaRPr lang="en-US" dirty="0"/>
          </a:p>
          <a:p>
            <a:pPr lvl="1"/>
            <a:r>
              <a:rPr lang="en-US" dirty="0">
                <a:latin typeface="Tahoma"/>
                <a:ea typeface="Tahoma"/>
                <a:cs typeface="Tahoma"/>
              </a:rPr>
              <a:t>Columns: fields that define data in the rows; unique values are listed across the top</a:t>
            </a:r>
            <a:endParaRPr lang="en-US" dirty="0"/>
          </a:p>
          <a:p>
            <a:pPr lvl="1"/>
            <a:r>
              <a:rPr lang="en-US" dirty="0">
                <a:latin typeface="Tahoma"/>
                <a:ea typeface="Tahoma"/>
                <a:cs typeface="Tahoma"/>
              </a:rPr>
              <a:t>Rows: all row labels in the first column are unique values</a:t>
            </a:r>
          </a:p>
          <a:p>
            <a:pPr lvl="1"/>
            <a:r>
              <a:rPr lang="en-US" dirty="0">
                <a:latin typeface="Tahoma"/>
                <a:ea typeface="Tahoma"/>
                <a:cs typeface="Tahoma"/>
              </a:rPr>
              <a:t>Values: the field containing values that are displayed as summarized information, e.g., count, sum, average, minimum, and maximum.</a:t>
            </a:r>
            <a:endParaRPr lang="en-US" dirty="0"/>
          </a:p>
          <a:p>
            <a:pPr lvl="1"/>
            <a:r>
              <a:rPr lang="en-US" dirty="0">
                <a:latin typeface="Tahoma"/>
                <a:ea typeface="Tahoma"/>
                <a:cs typeface="Tahoma"/>
              </a:rPr>
              <a:t>Filters: (optional) apply a restriction to the entire table, i.e., to examine a subset.</a:t>
            </a:r>
          </a:p>
        </p:txBody>
      </p:sp>
    </p:spTree>
    <p:extLst>
      <p:ext uri="{BB962C8B-B14F-4D97-AF65-F5344CB8AC3E}">
        <p14:creationId xmlns:p14="http://schemas.microsoft.com/office/powerpoint/2010/main" val="238259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22E9D-B7D5-4AF7-B7EF-77213B518DAB}"/>
              </a:ext>
            </a:extLst>
          </p:cNvPr>
          <p:cNvSpPr>
            <a:spLocks noGrp="1"/>
          </p:cNvSpPr>
          <p:nvPr>
            <p:ph type="title"/>
          </p:nvPr>
        </p:nvSpPr>
        <p:spPr/>
        <p:txBody>
          <a:bodyPr/>
          <a:lstStyle/>
          <a:p>
            <a:r>
              <a:rPr lang="en-US" dirty="0">
                <a:latin typeface="Tahoma"/>
                <a:ea typeface="Tahoma"/>
                <a:cs typeface="Tahoma"/>
              </a:rPr>
              <a:t>Structure of Source Data</a:t>
            </a:r>
            <a:endParaRPr lang="en-US" dirty="0"/>
          </a:p>
        </p:txBody>
      </p:sp>
      <p:pic>
        <p:nvPicPr>
          <p:cNvPr id="5" name="Picture 4" descr="Screen shot showing the correct why the Pivot Table Source data should look with no breaks or formatting between columns and rows">
            <a:extLst>
              <a:ext uri="{FF2B5EF4-FFF2-40B4-BE49-F238E27FC236}">
                <a16:creationId xmlns:a16="http://schemas.microsoft.com/office/drawing/2014/main" id="{DEC51439-7EBD-43AB-9E89-9F7606929E01}"/>
              </a:ext>
            </a:extLst>
          </p:cNvPr>
          <p:cNvPicPr>
            <a:picLocks noChangeAspect="1"/>
          </p:cNvPicPr>
          <p:nvPr/>
        </p:nvPicPr>
        <p:blipFill>
          <a:blip r:embed="rId3"/>
          <a:stretch>
            <a:fillRect/>
          </a:stretch>
        </p:blipFill>
        <p:spPr>
          <a:xfrm>
            <a:off x="1914918" y="1822934"/>
            <a:ext cx="8041321" cy="4669941"/>
          </a:xfrm>
          <a:prstGeom prst="rect">
            <a:avLst/>
          </a:prstGeom>
        </p:spPr>
      </p:pic>
    </p:spTree>
    <p:extLst>
      <p:ext uri="{BB962C8B-B14F-4D97-AF65-F5344CB8AC3E}">
        <p14:creationId xmlns:p14="http://schemas.microsoft.com/office/powerpoint/2010/main" val="25672631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512C9B3A96216498D093FD782014631" ma:contentTypeVersion="4" ma:contentTypeDescription="Create a new document." ma:contentTypeScope="" ma:versionID="2d8701f05b8c73d9880ee65391bfa4bc">
  <xsd:schema xmlns:xsd="http://www.w3.org/2001/XMLSchema" xmlns:xs="http://www.w3.org/2001/XMLSchema" xmlns:p="http://schemas.microsoft.com/office/2006/metadata/properties" xmlns:ns2="46351e4c-298c-4cdf-8295-a2bc01af7594" targetNamespace="http://schemas.microsoft.com/office/2006/metadata/properties" ma:root="true" ma:fieldsID="d7b4a67d728d50d35e24598ac869d26b" ns2:_="">
    <xsd:import namespace="46351e4c-298c-4cdf-8295-a2bc01af75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351e4c-298c-4cdf-8295-a2bc01af7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868ADE-723D-4E89-9BCF-A8241344890A}">
  <ds:schemaRefs>
    <ds:schemaRef ds:uri="http://schemas.microsoft.com/sharepoint/v3/contenttype/forms"/>
  </ds:schemaRefs>
</ds:datastoreItem>
</file>

<file path=customXml/itemProps2.xml><?xml version="1.0" encoding="utf-8"?>
<ds:datastoreItem xmlns:ds="http://schemas.openxmlformats.org/officeDocument/2006/customXml" ds:itemID="{E7A55D86-83A8-4A00-A882-E44A6296FAA3}">
  <ds:schemaRefs>
    <ds:schemaRef ds:uri="http://schemas.microsoft.com/office/infopath/2007/PartnerControls"/>
    <ds:schemaRef ds:uri="http://schemas.microsoft.com/office/2006/documentManagement/types"/>
    <ds:schemaRef ds:uri="46351e4c-298c-4cdf-8295-a2bc01af7594"/>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CE6CC5F-B691-408E-A80D-31AD7E9C78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351e4c-298c-4cdf-8295-a2bc01af75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TotalTime>
  <Words>657</Words>
  <Application>Microsoft Office PowerPoint</Application>
  <PresentationFormat>Widescreen</PresentationFormat>
  <Paragraphs>58</Paragraphs>
  <Slides>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Courier New</vt:lpstr>
      <vt:lpstr>System Font Regular</vt:lpstr>
      <vt:lpstr>Tahoma</vt:lpstr>
      <vt:lpstr>Wingdings</vt:lpstr>
      <vt:lpstr>Office Theme</vt:lpstr>
      <vt:lpstr>Workshop: Developing Advanced Pivot Tables</vt:lpstr>
      <vt:lpstr>Learning Objective</vt:lpstr>
      <vt:lpstr>A few notes before getting started</vt:lpstr>
      <vt:lpstr>PivotTable features we will highlight</vt:lpstr>
      <vt:lpstr>PivotTable features we will highlight</vt:lpstr>
      <vt:lpstr>Benefits of PivotTables  </vt:lpstr>
      <vt:lpstr>PivotTable Terminology </vt:lpstr>
      <vt:lpstr>Structure of Source Data</vt:lpstr>
    </vt:vector>
  </TitlesOfParts>
  <Manager/>
  <Company>SRI International</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Developing Advanced Pivot Tables</dc:title>
  <dc:subject/>
  <dc:creator>The DaSy Center</dc:creator>
  <cp:keywords>Analysis, Pivot Table, Excel, ECDataWorks</cp:keywords>
  <dc:description/>
  <cp:lastModifiedBy>Roxanne Jones</cp:lastModifiedBy>
  <cp:revision>15</cp:revision>
  <dcterms:created xsi:type="dcterms:W3CDTF">2020-09-01T15:49:59Z</dcterms:created>
  <dcterms:modified xsi:type="dcterms:W3CDTF">2021-11-11T19:51:48Z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0x0101000512C9B3A96216498D093FD782014631</vt:lpwstr>
  </property>
  <property fmtid="{D5CDD505-2E9C-101B-9397-08002B2CF9AE}" pid="3" name="Language">
    <vt:lpwstr>English</vt:lpwstr>
  </property>
</Properties>
</file>