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4"/>
    <p:sldMasterId id="2147483671" r:id="rId5"/>
    <p:sldMasterId id="2147483672" r:id="rId6"/>
  </p:sldMasterIdLst>
  <p:notesMasterIdLst>
    <p:notesMasterId r:id="rId49"/>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y Nichola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15129C-EF94-4701-870A-941AD10B76C7}" v="2" dt="2021-10-27T15:20:50.583"/>
    <p1510:client id="{8E95C02A-DB1A-4E89-9C86-85E0A844E23E}" v="278" dt="2021-10-26T19:24:40.321"/>
  </p1510:revLst>
</p1510:revInfo>
</file>

<file path=ppt/tableStyles.xml><?xml version="1.0" encoding="utf-8"?>
<a:tblStyleLst xmlns:a="http://schemas.openxmlformats.org/drawingml/2006/main" def="{5BE8042E-BFDD-41D6-8D6F-C830298DC322}">
  <a:tblStyle styleId="{5BE8042E-BFDD-41D6-8D6F-C830298DC322}"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570" autoAdjust="0"/>
  </p:normalViewPr>
  <p:slideViewPr>
    <p:cSldViewPr snapToGrid="0">
      <p:cViewPr varScale="1">
        <p:scale>
          <a:sx n="52" d="100"/>
          <a:sy n="52" d="100"/>
        </p:scale>
        <p:origin x="636" y="72"/>
      </p:cViewPr>
      <p:guideLst/>
    </p:cSldViewPr>
  </p:slideViewPr>
  <p:outlineViewPr>
    <p:cViewPr>
      <p:scale>
        <a:sx n="33" d="100"/>
        <a:sy n="33" d="100"/>
      </p:scale>
      <p:origin x="0" y="-2130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Morino" userId="1c41f68e-95e3-42d1-b7d8-faa9c09dcd81" providerId="ADAL" clId="{FBFAE283-4B3E-4DF6-9D68-057DCAE50A6C}"/>
    <pc:docChg chg="undo custSel modSld">
      <pc:chgData name="Christine Morino" userId="1c41f68e-95e3-42d1-b7d8-faa9c09dcd81" providerId="ADAL" clId="{FBFAE283-4B3E-4DF6-9D68-057DCAE50A6C}" dt="2021-10-11T23:47:22.528" v="1286" actId="1076"/>
      <pc:docMkLst>
        <pc:docMk/>
      </pc:docMkLst>
      <pc:sldChg chg="modSp mod">
        <pc:chgData name="Christine Morino" userId="1c41f68e-95e3-42d1-b7d8-faa9c09dcd81" providerId="ADAL" clId="{FBFAE283-4B3E-4DF6-9D68-057DCAE50A6C}" dt="2021-10-11T22:56:22.761" v="6" actId="962"/>
        <pc:sldMkLst>
          <pc:docMk/>
          <pc:sldMk cId="0" sldId="256"/>
        </pc:sldMkLst>
        <pc:picChg chg="mod">
          <ac:chgData name="Christine Morino" userId="1c41f68e-95e3-42d1-b7d8-faa9c09dcd81" providerId="ADAL" clId="{FBFAE283-4B3E-4DF6-9D68-057DCAE50A6C}" dt="2021-10-11T22:56:22.761" v="6" actId="962"/>
          <ac:picMkLst>
            <pc:docMk/>
            <pc:sldMk cId="0" sldId="256"/>
            <ac:picMk id="206" creationId="{00000000-0000-0000-0000-000000000000}"/>
          </ac:picMkLst>
        </pc:picChg>
      </pc:sldChg>
      <pc:sldChg chg="modSp mod">
        <pc:chgData name="Christine Morino" userId="1c41f68e-95e3-42d1-b7d8-faa9c09dcd81" providerId="ADAL" clId="{FBFAE283-4B3E-4DF6-9D68-057DCAE50A6C}" dt="2021-10-11T22:56:42.726" v="17" actId="962"/>
        <pc:sldMkLst>
          <pc:docMk/>
          <pc:sldMk cId="0" sldId="257"/>
        </pc:sldMkLst>
        <pc:picChg chg="mod">
          <ac:chgData name="Christine Morino" userId="1c41f68e-95e3-42d1-b7d8-faa9c09dcd81" providerId="ADAL" clId="{FBFAE283-4B3E-4DF6-9D68-057DCAE50A6C}" dt="2021-10-11T22:56:42.726" v="17" actId="962"/>
          <ac:picMkLst>
            <pc:docMk/>
            <pc:sldMk cId="0" sldId="257"/>
            <ac:picMk id="218" creationId="{00000000-0000-0000-0000-000000000000}"/>
          </ac:picMkLst>
        </pc:picChg>
      </pc:sldChg>
      <pc:sldChg chg="modSp mod">
        <pc:chgData name="Christine Morino" userId="1c41f68e-95e3-42d1-b7d8-faa9c09dcd81" providerId="ADAL" clId="{FBFAE283-4B3E-4DF6-9D68-057DCAE50A6C}" dt="2021-10-11T22:56:51.276" v="24" actId="962"/>
        <pc:sldMkLst>
          <pc:docMk/>
          <pc:sldMk cId="0" sldId="258"/>
        </pc:sldMkLst>
        <pc:picChg chg="mod">
          <ac:chgData name="Christine Morino" userId="1c41f68e-95e3-42d1-b7d8-faa9c09dcd81" providerId="ADAL" clId="{FBFAE283-4B3E-4DF6-9D68-057DCAE50A6C}" dt="2021-10-11T22:56:51.276" v="24" actId="962"/>
          <ac:picMkLst>
            <pc:docMk/>
            <pc:sldMk cId="0" sldId="258"/>
            <ac:picMk id="227" creationId="{00000000-0000-0000-0000-000000000000}"/>
          </ac:picMkLst>
        </pc:picChg>
      </pc:sldChg>
      <pc:sldChg chg="modSp mod">
        <pc:chgData name="Christine Morino" userId="1c41f68e-95e3-42d1-b7d8-faa9c09dcd81" providerId="ADAL" clId="{FBFAE283-4B3E-4DF6-9D68-057DCAE50A6C}" dt="2021-10-11T22:56:56.026" v="31" actId="962"/>
        <pc:sldMkLst>
          <pc:docMk/>
          <pc:sldMk cId="0" sldId="259"/>
        </pc:sldMkLst>
        <pc:picChg chg="mod">
          <ac:chgData name="Christine Morino" userId="1c41f68e-95e3-42d1-b7d8-faa9c09dcd81" providerId="ADAL" clId="{FBFAE283-4B3E-4DF6-9D68-057DCAE50A6C}" dt="2021-10-11T22:56:56.026" v="31" actId="962"/>
          <ac:picMkLst>
            <pc:docMk/>
            <pc:sldMk cId="0" sldId="259"/>
            <ac:picMk id="234" creationId="{00000000-0000-0000-0000-000000000000}"/>
          </ac:picMkLst>
        </pc:picChg>
      </pc:sldChg>
      <pc:sldChg chg="modSp mod">
        <pc:chgData name="Christine Morino" userId="1c41f68e-95e3-42d1-b7d8-faa9c09dcd81" providerId="ADAL" clId="{FBFAE283-4B3E-4DF6-9D68-057DCAE50A6C}" dt="2021-10-11T22:57:05.844" v="42" actId="962"/>
        <pc:sldMkLst>
          <pc:docMk/>
          <pc:sldMk cId="0" sldId="261"/>
        </pc:sldMkLst>
        <pc:picChg chg="mod">
          <ac:chgData name="Christine Morino" userId="1c41f68e-95e3-42d1-b7d8-faa9c09dcd81" providerId="ADAL" clId="{FBFAE283-4B3E-4DF6-9D68-057DCAE50A6C}" dt="2021-10-11T22:57:05.844" v="42" actId="962"/>
          <ac:picMkLst>
            <pc:docMk/>
            <pc:sldMk cId="0" sldId="261"/>
            <ac:picMk id="254" creationId="{00000000-0000-0000-0000-000000000000}"/>
          </ac:picMkLst>
        </pc:picChg>
      </pc:sldChg>
      <pc:sldChg chg="modSp mod">
        <pc:chgData name="Christine Morino" userId="1c41f68e-95e3-42d1-b7d8-faa9c09dcd81" providerId="ADAL" clId="{FBFAE283-4B3E-4DF6-9D68-057DCAE50A6C}" dt="2021-10-11T22:57:13.437" v="49" actId="962"/>
        <pc:sldMkLst>
          <pc:docMk/>
          <pc:sldMk cId="0" sldId="263"/>
        </pc:sldMkLst>
        <pc:picChg chg="mod">
          <ac:chgData name="Christine Morino" userId="1c41f68e-95e3-42d1-b7d8-faa9c09dcd81" providerId="ADAL" clId="{FBFAE283-4B3E-4DF6-9D68-057DCAE50A6C}" dt="2021-10-11T22:57:13.437" v="49" actId="962"/>
          <ac:picMkLst>
            <pc:docMk/>
            <pc:sldMk cId="0" sldId="263"/>
            <ac:picMk id="272" creationId="{00000000-0000-0000-0000-000000000000}"/>
          </ac:picMkLst>
        </pc:picChg>
      </pc:sldChg>
      <pc:sldChg chg="modSp mod">
        <pc:chgData name="Christine Morino" userId="1c41f68e-95e3-42d1-b7d8-faa9c09dcd81" providerId="ADAL" clId="{FBFAE283-4B3E-4DF6-9D68-057DCAE50A6C}" dt="2021-10-11T23:47:22.528" v="1286" actId="1076"/>
        <pc:sldMkLst>
          <pc:docMk/>
          <pc:sldMk cId="0" sldId="264"/>
        </pc:sldMkLst>
        <pc:picChg chg="mod">
          <ac:chgData name="Christine Morino" userId="1c41f68e-95e3-42d1-b7d8-faa9c09dcd81" providerId="ADAL" clId="{FBFAE283-4B3E-4DF6-9D68-057DCAE50A6C}" dt="2021-10-11T23:47:22.528" v="1286" actId="1076"/>
          <ac:picMkLst>
            <pc:docMk/>
            <pc:sldMk cId="0" sldId="264"/>
            <ac:picMk id="280" creationId="{00000000-0000-0000-0000-000000000000}"/>
          </ac:picMkLst>
        </pc:picChg>
      </pc:sldChg>
      <pc:sldChg chg="modSp mod">
        <pc:chgData name="Christine Morino" userId="1c41f68e-95e3-42d1-b7d8-faa9c09dcd81" providerId="ADAL" clId="{FBFAE283-4B3E-4DF6-9D68-057DCAE50A6C}" dt="2021-10-11T23:32:50.967" v="77" actId="962"/>
        <pc:sldMkLst>
          <pc:docMk/>
          <pc:sldMk cId="0" sldId="267"/>
        </pc:sldMkLst>
        <pc:picChg chg="mod">
          <ac:chgData name="Christine Morino" userId="1c41f68e-95e3-42d1-b7d8-faa9c09dcd81" providerId="ADAL" clId="{FBFAE283-4B3E-4DF6-9D68-057DCAE50A6C}" dt="2021-10-11T23:32:50.967" v="77" actId="962"/>
          <ac:picMkLst>
            <pc:docMk/>
            <pc:sldMk cId="0" sldId="267"/>
            <ac:picMk id="302" creationId="{00000000-0000-0000-0000-000000000000}"/>
          </ac:picMkLst>
        </pc:picChg>
      </pc:sldChg>
      <pc:sldChg chg="modSp mod">
        <pc:chgData name="Christine Morino" userId="1c41f68e-95e3-42d1-b7d8-faa9c09dcd81" providerId="ADAL" clId="{FBFAE283-4B3E-4DF6-9D68-057DCAE50A6C}" dt="2021-10-11T23:33:29.247" v="311" actId="962"/>
        <pc:sldMkLst>
          <pc:docMk/>
          <pc:sldMk cId="0" sldId="269"/>
        </pc:sldMkLst>
        <pc:picChg chg="mod">
          <ac:chgData name="Christine Morino" userId="1c41f68e-95e3-42d1-b7d8-faa9c09dcd81" providerId="ADAL" clId="{FBFAE283-4B3E-4DF6-9D68-057DCAE50A6C}" dt="2021-10-11T23:33:29.247" v="311" actId="962"/>
          <ac:picMkLst>
            <pc:docMk/>
            <pc:sldMk cId="0" sldId="269"/>
            <ac:picMk id="316" creationId="{00000000-0000-0000-0000-000000000000}"/>
          </ac:picMkLst>
        </pc:picChg>
      </pc:sldChg>
      <pc:sldChg chg="modSp mod">
        <pc:chgData name="Christine Morino" userId="1c41f68e-95e3-42d1-b7d8-faa9c09dcd81" providerId="ADAL" clId="{FBFAE283-4B3E-4DF6-9D68-057DCAE50A6C}" dt="2021-10-11T23:37:31.625" v="997" actId="962"/>
        <pc:sldMkLst>
          <pc:docMk/>
          <pc:sldMk cId="0" sldId="286"/>
        </pc:sldMkLst>
        <pc:graphicFrameChg chg="mod">
          <ac:chgData name="Christine Morino" userId="1c41f68e-95e3-42d1-b7d8-faa9c09dcd81" providerId="ADAL" clId="{FBFAE283-4B3E-4DF6-9D68-057DCAE50A6C}" dt="2021-10-11T23:37:31.625" v="997" actId="962"/>
          <ac:graphicFrameMkLst>
            <pc:docMk/>
            <pc:sldMk cId="0" sldId="286"/>
            <ac:graphicFrameMk id="441" creationId="{00000000-0000-0000-0000-000000000000}"/>
          </ac:graphicFrameMkLst>
        </pc:graphicFrameChg>
      </pc:sldChg>
      <pc:sldChg chg="modSp mod">
        <pc:chgData name="Christine Morino" userId="1c41f68e-95e3-42d1-b7d8-faa9c09dcd81" providerId="ADAL" clId="{FBFAE283-4B3E-4DF6-9D68-057DCAE50A6C}" dt="2021-10-11T23:39:41.734" v="1109" actId="962"/>
        <pc:sldMkLst>
          <pc:docMk/>
          <pc:sldMk cId="0" sldId="287"/>
        </pc:sldMkLst>
        <pc:picChg chg="mod">
          <ac:chgData name="Christine Morino" userId="1c41f68e-95e3-42d1-b7d8-faa9c09dcd81" providerId="ADAL" clId="{FBFAE283-4B3E-4DF6-9D68-057DCAE50A6C}" dt="2021-10-11T23:39:41.734" v="1109" actId="962"/>
          <ac:picMkLst>
            <pc:docMk/>
            <pc:sldMk cId="0" sldId="287"/>
            <ac:picMk id="450" creationId="{00000000-0000-0000-0000-000000000000}"/>
          </ac:picMkLst>
        </pc:picChg>
        <pc:picChg chg="mod">
          <ac:chgData name="Christine Morino" userId="1c41f68e-95e3-42d1-b7d8-faa9c09dcd81" providerId="ADAL" clId="{FBFAE283-4B3E-4DF6-9D68-057DCAE50A6C}" dt="2021-10-11T23:37:44.077" v="1004" actId="962"/>
          <ac:picMkLst>
            <pc:docMk/>
            <pc:sldMk cId="0" sldId="287"/>
            <ac:picMk id="451" creationId="{00000000-0000-0000-0000-000000000000}"/>
          </ac:picMkLst>
        </pc:picChg>
      </pc:sldChg>
      <pc:sldChg chg="modSp mod">
        <pc:chgData name="Christine Morino" userId="1c41f68e-95e3-42d1-b7d8-faa9c09dcd81" providerId="ADAL" clId="{FBFAE283-4B3E-4DF6-9D68-057DCAE50A6C}" dt="2021-10-11T23:39:57.967" v="1129" actId="962"/>
        <pc:sldMkLst>
          <pc:docMk/>
          <pc:sldMk cId="0" sldId="290"/>
        </pc:sldMkLst>
        <pc:picChg chg="mod">
          <ac:chgData name="Christine Morino" userId="1c41f68e-95e3-42d1-b7d8-faa9c09dcd81" providerId="ADAL" clId="{FBFAE283-4B3E-4DF6-9D68-057DCAE50A6C}" dt="2021-10-11T23:39:57.967" v="1129" actId="962"/>
          <ac:picMkLst>
            <pc:docMk/>
            <pc:sldMk cId="0" sldId="290"/>
            <ac:picMk id="474" creationId="{00000000-0000-0000-0000-000000000000}"/>
          </ac:picMkLst>
        </pc:picChg>
      </pc:sldChg>
      <pc:sldChg chg="modSp mod">
        <pc:chgData name="Christine Morino" userId="1c41f68e-95e3-42d1-b7d8-faa9c09dcd81" providerId="ADAL" clId="{FBFAE283-4B3E-4DF6-9D68-057DCAE50A6C}" dt="2021-10-11T23:40:11.394" v="1136" actId="962"/>
        <pc:sldMkLst>
          <pc:docMk/>
          <pc:sldMk cId="0" sldId="295"/>
        </pc:sldMkLst>
        <pc:picChg chg="mod">
          <ac:chgData name="Christine Morino" userId="1c41f68e-95e3-42d1-b7d8-faa9c09dcd81" providerId="ADAL" clId="{FBFAE283-4B3E-4DF6-9D68-057DCAE50A6C}" dt="2021-10-11T23:40:11.394" v="1136" actId="962"/>
          <ac:picMkLst>
            <pc:docMk/>
            <pc:sldMk cId="0" sldId="295"/>
            <ac:picMk id="512" creationId="{00000000-0000-0000-0000-000000000000}"/>
          </ac:picMkLst>
        </pc:picChg>
      </pc:sldChg>
      <pc:sldChg chg="addSp delSp modSp mod">
        <pc:chgData name="Christine Morino" userId="1c41f68e-95e3-42d1-b7d8-faa9c09dcd81" providerId="ADAL" clId="{FBFAE283-4B3E-4DF6-9D68-057DCAE50A6C}" dt="2021-10-11T23:40:56.469" v="1284" actId="14100"/>
        <pc:sldMkLst>
          <pc:docMk/>
          <pc:sldMk cId="0" sldId="297"/>
        </pc:sldMkLst>
        <pc:grpChg chg="add del mod">
          <ac:chgData name="Christine Morino" userId="1c41f68e-95e3-42d1-b7d8-faa9c09dcd81" providerId="ADAL" clId="{FBFAE283-4B3E-4DF6-9D68-057DCAE50A6C}" dt="2021-10-11T23:40:56.469" v="1284" actId="14100"/>
          <ac:grpSpMkLst>
            <pc:docMk/>
            <pc:sldMk cId="0" sldId="297"/>
            <ac:grpSpMk id="525" creationId="{00000000-0000-0000-0000-000000000000}"/>
          </ac:grpSpMkLst>
        </pc:grpChg>
        <pc:picChg chg="mod">
          <ac:chgData name="Christine Morino" userId="1c41f68e-95e3-42d1-b7d8-faa9c09dcd81" providerId="ADAL" clId="{FBFAE283-4B3E-4DF6-9D68-057DCAE50A6C}" dt="2021-10-11T23:40:36.801" v="1280" actId="962"/>
          <ac:picMkLst>
            <pc:docMk/>
            <pc:sldMk cId="0" sldId="297"/>
            <ac:picMk id="533" creationId="{00000000-0000-0000-0000-000000000000}"/>
          </ac:picMkLst>
        </pc:picChg>
      </pc:sldChg>
    </pc:docChg>
  </pc:docChgLst>
  <pc:docChgLst>
    <pc:chgData name="Roxanne Jones" userId="eee357d1-15dd-4a73-981c-b7041387288c" providerId="ADAL" clId="{8E95C02A-DB1A-4E89-9C86-85E0A844E23E}"/>
    <pc:docChg chg="custSel modSld">
      <pc:chgData name="Roxanne Jones" userId="eee357d1-15dd-4a73-981c-b7041387288c" providerId="ADAL" clId="{8E95C02A-DB1A-4E89-9C86-85E0A844E23E}" dt="2021-10-22T01:09:27.340" v="260" actId="1592"/>
      <pc:docMkLst>
        <pc:docMk/>
      </pc:docMkLst>
      <pc:sldChg chg="modSp">
        <pc:chgData name="Roxanne Jones" userId="eee357d1-15dd-4a73-981c-b7041387288c" providerId="ADAL" clId="{8E95C02A-DB1A-4E89-9C86-85E0A844E23E}" dt="2021-10-22T00:58:44.528" v="166"/>
        <pc:sldMkLst>
          <pc:docMk/>
          <pc:sldMk cId="0" sldId="257"/>
        </pc:sldMkLst>
        <pc:spChg chg="mod">
          <ac:chgData name="Roxanne Jones" userId="eee357d1-15dd-4a73-981c-b7041387288c" providerId="ADAL" clId="{8E95C02A-DB1A-4E89-9C86-85E0A844E23E}" dt="2021-10-22T00:58:44.528" v="166"/>
          <ac:spMkLst>
            <pc:docMk/>
            <pc:sldMk cId="0" sldId="257"/>
            <ac:spMk id="219" creationId="{00000000-0000-0000-0000-000000000000}"/>
          </ac:spMkLst>
        </pc:spChg>
      </pc:sldChg>
      <pc:sldChg chg="modSp">
        <pc:chgData name="Roxanne Jones" userId="eee357d1-15dd-4a73-981c-b7041387288c" providerId="ADAL" clId="{8E95C02A-DB1A-4E89-9C86-85E0A844E23E}" dt="2021-10-22T00:59:12.295" v="173"/>
        <pc:sldMkLst>
          <pc:docMk/>
          <pc:sldMk cId="0" sldId="258"/>
        </pc:sldMkLst>
        <pc:spChg chg="mod">
          <ac:chgData name="Roxanne Jones" userId="eee357d1-15dd-4a73-981c-b7041387288c" providerId="ADAL" clId="{8E95C02A-DB1A-4E89-9C86-85E0A844E23E}" dt="2021-10-22T00:59:06.401" v="171" actId="14430"/>
          <ac:spMkLst>
            <pc:docMk/>
            <pc:sldMk cId="0" sldId="258"/>
            <ac:spMk id="4" creationId="{61854695-A771-4C91-B31A-691956274963}"/>
          </ac:spMkLst>
        </pc:spChg>
        <pc:spChg chg="mod">
          <ac:chgData name="Roxanne Jones" userId="eee357d1-15dd-4a73-981c-b7041387288c" providerId="ADAL" clId="{8E95C02A-DB1A-4E89-9C86-85E0A844E23E}" dt="2021-10-22T00:58:59.186" v="167"/>
          <ac:spMkLst>
            <pc:docMk/>
            <pc:sldMk cId="0" sldId="258"/>
            <ac:spMk id="225" creationId="{00000000-0000-0000-0000-000000000000}"/>
          </ac:spMkLst>
        </pc:spChg>
        <pc:picChg chg="mod">
          <ac:chgData name="Roxanne Jones" userId="eee357d1-15dd-4a73-981c-b7041387288c" providerId="ADAL" clId="{8E95C02A-DB1A-4E89-9C86-85E0A844E23E}" dt="2021-10-22T00:59:12.295" v="173"/>
          <ac:picMkLst>
            <pc:docMk/>
            <pc:sldMk cId="0" sldId="258"/>
            <ac:picMk id="227" creationId="{00000000-0000-0000-0000-000000000000}"/>
          </ac:picMkLst>
        </pc:picChg>
      </pc:sldChg>
      <pc:sldChg chg="addSp delSp modSp">
        <pc:chgData name="Roxanne Jones" userId="eee357d1-15dd-4a73-981c-b7041387288c" providerId="ADAL" clId="{8E95C02A-DB1A-4E89-9C86-85E0A844E23E}" dt="2021-10-22T01:03:30.625" v="250" actId="14429"/>
        <pc:sldMkLst>
          <pc:docMk/>
          <pc:sldMk cId="0" sldId="259"/>
        </pc:sldMkLst>
        <pc:spChg chg="add del mod">
          <ac:chgData name="Roxanne Jones" userId="eee357d1-15dd-4a73-981c-b7041387288c" providerId="ADAL" clId="{8E95C02A-DB1A-4E89-9C86-85E0A844E23E}" dt="2021-10-22T01:01:26.326" v="211" actId="478"/>
          <ac:spMkLst>
            <pc:docMk/>
            <pc:sldMk cId="0" sldId="259"/>
            <ac:spMk id="2" creationId="{049BE858-77A1-4150-ADD3-C393B194191A}"/>
          </ac:spMkLst>
        </pc:spChg>
        <pc:spChg chg="add del mod">
          <ac:chgData name="Roxanne Jones" userId="eee357d1-15dd-4a73-981c-b7041387288c" providerId="ADAL" clId="{8E95C02A-DB1A-4E89-9C86-85E0A844E23E}" dt="2021-10-22T01:03:30.625" v="250" actId="14429"/>
          <ac:spMkLst>
            <pc:docMk/>
            <pc:sldMk cId="0" sldId="259"/>
            <ac:spMk id="233" creationId="{00000000-0000-0000-0000-000000000000}"/>
          </ac:spMkLst>
        </pc:spChg>
        <pc:spChg chg="add del mod">
          <ac:chgData name="Roxanne Jones" userId="eee357d1-15dd-4a73-981c-b7041387288c" providerId="ADAL" clId="{8E95C02A-DB1A-4E89-9C86-85E0A844E23E}" dt="2021-10-22T01:03:29.273" v="248" actId="14429"/>
          <ac:spMkLst>
            <pc:docMk/>
            <pc:sldMk cId="0" sldId="259"/>
            <ac:spMk id="235" creationId="{00000000-0000-0000-0000-000000000000}"/>
          </ac:spMkLst>
        </pc:spChg>
        <pc:spChg chg="mod">
          <ac:chgData name="Roxanne Jones" userId="eee357d1-15dd-4a73-981c-b7041387288c" providerId="ADAL" clId="{8E95C02A-DB1A-4E89-9C86-85E0A844E23E}" dt="2021-10-22T01:03:26.976" v="246" actId="14429"/>
          <ac:spMkLst>
            <pc:docMk/>
            <pc:sldMk cId="0" sldId="259"/>
            <ac:spMk id="236" creationId="{00000000-0000-0000-0000-000000000000}"/>
          </ac:spMkLst>
        </pc:spChg>
        <pc:spChg chg="del mod">
          <ac:chgData name="Roxanne Jones" userId="eee357d1-15dd-4a73-981c-b7041387288c" providerId="ADAL" clId="{8E95C02A-DB1A-4E89-9C86-85E0A844E23E}" dt="2021-10-22T01:03:02.534" v="238" actId="478"/>
          <ac:spMkLst>
            <pc:docMk/>
            <pc:sldMk cId="0" sldId="259"/>
            <ac:spMk id="237" creationId="{00000000-0000-0000-0000-000000000000}"/>
          </ac:spMkLst>
        </pc:spChg>
        <pc:spChg chg="del mod">
          <ac:chgData name="Roxanne Jones" userId="eee357d1-15dd-4a73-981c-b7041387288c" providerId="ADAL" clId="{8E95C02A-DB1A-4E89-9C86-85E0A844E23E}" dt="2021-10-22T01:01:21.208" v="210" actId="478"/>
          <ac:spMkLst>
            <pc:docMk/>
            <pc:sldMk cId="0" sldId="259"/>
            <ac:spMk id="238" creationId="{00000000-0000-0000-0000-000000000000}"/>
          </ac:spMkLst>
        </pc:spChg>
        <pc:spChg chg="mod">
          <ac:chgData name="Roxanne Jones" userId="eee357d1-15dd-4a73-981c-b7041387288c" providerId="ADAL" clId="{8E95C02A-DB1A-4E89-9C86-85E0A844E23E}" dt="2021-10-22T01:03:25.599" v="245" actId="14429"/>
          <ac:spMkLst>
            <pc:docMk/>
            <pc:sldMk cId="0" sldId="259"/>
            <ac:spMk id="239" creationId="{00000000-0000-0000-0000-000000000000}"/>
          </ac:spMkLst>
        </pc:spChg>
        <pc:picChg chg="add del mod">
          <ac:chgData name="Roxanne Jones" userId="eee357d1-15dd-4a73-981c-b7041387288c" providerId="ADAL" clId="{8E95C02A-DB1A-4E89-9C86-85E0A844E23E}" dt="2021-10-22T01:03:29.976" v="249" actId="14429"/>
          <ac:picMkLst>
            <pc:docMk/>
            <pc:sldMk cId="0" sldId="259"/>
            <ac:picMk id="234" creationId="{00000000-0000-0000-0000-000000000000}"/>
          </ac:picMkLst>
        </pc:picChg>
      </pc:sldChg>
      <pc:sldChg chg="modSp">
        <pc:chgData name="Roxanne Jones" userId="eee357d1-15dd-4a73-981c-b7041387288c" providerId="ADAL" clId="{8E95C02A-DB1A-4E89-9C86-85E0A844E23E}" dt="2021-10-22T00:32:03.343" v="0" actId="20577"/>
        <pc:sldMkLst>
          <pc:docMk/>
          <pc:sldMk cId="0" sldId="261"/>
        </pc:sldMkLst>
        <pc:spChg chg="mod">
          <ac:chgData name="Roxanne Jones" userId="eee357d1-15dd-4a73-981c-b7041387288c" providerId="ADAL" clId="{8E95C02A-DB1A-4E89-9C86-85E0A844E23E}" dt="2021-10-22T00:32:03.343" v="0" actId="20577"/>
          <ac:spMkLst>
            <pc:docMk/>
            <pc:sldMk cId="0" sldId="261"/>
            <ac:spMk id="253" creationId="{00000000-0000-0000-0000-000000000000}"/>
          </ac:spMkLst>
        </pc:spChg>
      </pc:sldChg>
      <pc:sldChg chg="modSp">
        <pc:chgData name="Roxanne Jones" userId="eee357d1-15dd-4a73-981c-b7041387288c" providerId="ADAL" clId="{8E95C02A-DB1A-4E89-9C86-85E0A844E23E}" dt="2021-10-22T00:32:09.366" v="1" actId="20577"/>
        <pc:sldMkLst>
          <pc:docMk/>
          <pc:sldMk cId="0" sldId="262"/>
        </pc:sldMkLst>
        <pc:spChg chg="mod">
          <ac:chgData name="Roxanne Jones" userId="eee357d1-15dd-4a73-981c-b7041387288c" providerId="ADAL" clId="{8E95C02A-DB1A-4E89-9C86-85E0A844E23E}" dt="2021-10-22T00:32:09.366" v="1" actId="20577"/>
          <ac:spMkLst>
            <pc:docMk/>
            <pc:sldMk cId="0" sldId="262"/>
            <ac:spMk id="264" creationId="{00000000-0000-0000-0000-000000000000}"/>
          </ac:spMkLst>
        </pc:spChg>
      </pc:sldChg>
      <pc:sldChg chg="modSp">
        <pc:chgData name="Roxanne Jones" userId="eee357d1-15dd-4a73-981c-b7041387288c" providerId="ADAL" clId="{8E95C02A-DB1A-4E89-9C86-85E0A844E23E}" dt="2021-10-22T00:32:15.173" v="2" actId="20577"/>
        <pc:sldMkLst>
          <pc:docMk/>
          <pc:sldMk cId="0" sldId="266"/>
        </pc:sldMkLst>
        <pc:spChg chg="mod">
          <ac:chgData name="Roxanne Jones" userId="eee357d1-15dd-4a73-981c-b7041387288c" providerId="ADAL" clId="{8E95C02A-DB1A-4E89-9C86-85E0A844E23E}" dt="2021-10-22T00:32:15.173" v="2" actId="20577"/>
          <ac:spMkLst>
            <pc:docMk/>
            <pc:sldMk cId="0" sldId="266"/>
            <ac:spMk id="295" creationId="{00000000-0000-0000-0000-000000000000}"/>
          </ac:spMkLst>
        </pc:spChg>
      </pc:sldChg>
      <pc:sldChg chg="modSp">
        <pc:chgData name="Roxanne Jones" userId="eee357d1-15dd-4a73-981c-b7041387288c" providerId="ADAL" clId="{8E95C02A-DB1A-4E89-9C86-85E0A844E23E}" dt="2021-10-22T00:32:30.267" v="3" actId="20577"/>
        <pc:sldMkLst>
          <pc:docMk/>
          <pc:sldMk cId="0" sldId="268"/>
        </pc:sldMkLst>
        <pc:spChg chg="mod">
          <ac:chgData name="Roxanne Jones" userId="eee357d1-15dd-4a73-981c-b7041387288c" providerId="ADAL" clId="{8E95C02A-DB1A-4E89-9C86-85E0A844E23E}" dt="2021-10-22T00:32:30.267" v="3" actId="20577"/>
          <ac:spMkLst>
            <pc:docMk/>
            <pc:sldMk cId="0" sldId="268"/>
            <ac:spMk id="309" creationId="{00000000-0000-0000-0000-000000000000}"/>
          </ac:spMkLst>
        </pc:spChg>
      </pc:sldChg>
      <pc:sldChg chg="modSp">
        <pc:chgData name="Roxanne Jones" userId="eee357d1-15dd-4a73-981c-b7041387288c" providerId="ADAL" clId="{8E95C02A-DB1A-4E89-9C86-85E0A844E23E}" dt="2021-10-22T00:52:17.646" v="50" actId="948"/>
        <pc:sldMkLst>
          <pc:docMk/>
          <pc:sldMk cId="0" sldId="271"/>
        </pc:sldMkLst>
        <pc:spChg chg="mod">
          <ac:chgData name="Roxanne Jones" userId="eee357d1-15dd-4a73-981c-b7041387288c" providerId="ADAL" clId="{8E95C02A-DB1A-4E89-9C86-85E0A844E23E}" dt="2021-10-22T00:52:17.646" v="50" actId="948"/>
          <ac:spMkLst>
            <pc:docMk/>
            <pc:sldMk cId="0" sldId="271"/>
            <ac:spMk id="330" creationId="{00000000-0000-0000-0000-000000000000}"/>
          </ac:spMkLst>
        </pc:spChg>
      </pc:sldChg>
      <pc:sldChg chg="modSp">
        <pc:chgData name="Roxanne Jones" userId="eee357d1-15dd-4a73-981c-b7041387288c" providerId="ADAL" clId="{8E95C02A-DB1A-4E89-9C86-85E0A844E23E}" dt="2021-10-22T00:53:19.967" v="96" actId="27636"/>
        <pc:sldMkLst>
          <pc:docMk/>
          <pc:sldMk cId="0" sldId="272"/>
        </pc:sldMkLst>
        <pc:spChg chg="mod">
          <ac:chgData name="Roxanne Jones" userId="eee357d1-15dd-4a73-981c-b7041387288c" providerId="ADAL" clId="{8E95C02A-DB1A-4E89-9C86-85E0A844E23E}" dt="2021-10-22T00:53:19.967" v="96" actId="27636"/>
          <ac:spMkLst>
            <pc:docMk/>
            <pc:sldMk cId="0" sldId="272"/>
            <ac:spMk id="337" creationId="{00000000-0000-0000-0000-000000000000}"/>
          </ac:spMkLst>
        </pc:spChg>
      </pc:sldChg>
      <pc:sldChg chg="modSp">
        <pc:chgData name="Roxanne Jones" userId="eee357d1-15dd-4a73-981c-b7041387288c" providerId="ADAL" clId="{8E95C02A-DB1A-4E89-9C86-85E0A844E23E}" dt="2021-10-22T00:32:42.410" v="4" actId="20577"/>
        <pc:sldMkLst>
          <pc:docMk/>
          <pc:sldMk cId="0" sldId="273"/>
        </pc:sldMkLst>
        <pc:spChg chg="mod">
          <ac:chgData name="Roxanne Jones" userId="eee357d1-15dd-4a73-981c-b7041387288c" providerId="ADAL" clId="{8E95C02A-DB1A-4E89-9C86-85E0A844E23E}" dt="2021-10-22T00:32:42.410" v="4" actId="20577"/>
          <ac:spMkLst>
            <pc:docMk/>
            <pc:sldMk cId="0" sldId="273"/>
            <ac:spMk id="344" creationId="{00000000-0000-0000-0000-000000000000}"/>
          </ac:spMkLst>
        </pc:spChg>
      </pc:sldChg>
      <pc:sldChg chg="modSp">
        <pc:chgData name="Roxanne Jones" userId="eee357d1-15dd-4a73-981c-b7041387288c" providerId="ADAL" clId="{8E95C02A-DB1A-4E89-9C86-85E0A844E23E}" dt="2021-10-22T00:53:45.436" v="97" actId="6549"/>
        <pc:sldMkLst>
          <pc:docMk/>
          <pc:sldMk cId="0" sldId="277"/>
        </pc:sldMkLst>
        <pc:spChg chg="mod">
          <ac:chgData name="Roxanne Jones" userId="eee357d1-15dd-4a73-981c-b7041387288c" providerId="ADAL" clId="{8E95C02A-DB1A-4E89-9C86-85E0A844E23E}" dt="2021-10-22T00:53:45.436" v="97" actId="6549"/>
          <ac:spMkLst>
            <pc:docMk/>
            <pc:sldMk cId="0" sldId="277"/>
            <ac:spMk id="374" creationId="{00000000-0000-0000-0000-000000000000}"/>
          </ac:spMkLst>
        </pc:spChg>
      </pc:sldChg>
      <pc:sldChg chg="modSp">
        <pc:chgData name="Roxanne Jones" userId="eee357d1-15dd-4a73-981c-b7041387288c" providerId="ADAL" clId="{8E95C02A-DB1A-4E89-9C86-85E0A844E23E}" dt="2021-10-22T00:54:00.985" v="100" actId="27636"/>
        <pc:sldMkLst>
          <pc:docMk/>
          <pc:sldMk cId="0" sldId="280"/>
        </pc:sldMkLst>
        <pc:spChg chg="mod">
          <ac:chgData name="Roxanne Jones" userId="eee357d1-15dd-4a73-981c-b7041387288c" providerId="ADAL" clId="{8E95C02A-DB1A-4E89-9C86-85E0A844E23E}" dt="2021-10-22T00:54:00.985" v="100" actId="27636"/>
          <ac:spMkLst>
            <pc:docMk/>
            <pc:sldMk cId="0" sldId="280"/>
            <ac:spMk id="396" creationId="{00000000-0000-0000-0000-000000000000}"/>
          </ac:spMkLst>
        </pc:spChg>
      </pc:sldChg>
      <pc:sldChg chg="modSp">
        <pc:chgData name="Roxanne Jones" userId="eee357d1-15dd-4a73-981c-b7041387288c" providerId="ADAL" clId="{8E95C02A-DB1A-4E89-9C86-85E0A844E23E}" dt="2021-10-22T01:06:15.063" v="251"/>
        <pc:sldMkLst>
          <pc:docMk/>
          <pc:sldMk cId="0" sldId="282"/>
        </pc:sldMkLst>
        <pc:spChg chg="mod">
          <ac:chgData name="Roxanne Jones" userId="eee357d1-15dd-4a73-981c-b7041387288c" providerId="ADAL" clId="{8E95C02A-DB1A-4E89-9C86-85E0A844E23E}" dt="2021-10-22T01:06:15.063" v="251"/>
          <ac:spMkLst>
            <pc:docMk/>
            <pc:sldMk cId="0" sldId="282"/>
            <ac:spMk id="411" creationId="{00000000-0000-0000-0000-000000000000}"/>
          </ac:spMkLst>
        </pc:spChg>
      </pc:sldChg>
      <pc:sldChg chg="modSp">
        <pc:chgData name="Roxanne Jones" userId="eee357d1-15dd-4a73-981c-b7041387288c" providerId="ADAL" clId="{8E95C02A-DB1A-4E89-9C86-85E0A844E23E}" dt="2021-10-22T01:06:26.426" v="252"/>
        <pc:sldMkLst>
          <pc:docMk/>
          <pc:sldMk cId="0" sldId="283"/>
        </pc:sldMkLst>
        <pc:graphicFrameChg chg="mod">
          <ac:chgData name="Roxanne Jones" userId="eee357d1-15dd-4a73-981c-b7041387288c" providerId="ADAL" clId="{8E95C02A-DB1A-4E89-9C86-85E0A844E23E}" dt="2021-10-22T01:06:26.426" v="252"/>
          <ac:graphicFrameMkLst>
            <pc:docMk/>
            <pc:sldMk cId="0" sldId="283"/>
            <ac:graphicFrameMk id="418" creationId="{00000000-0000-0000-0000-000000000000}"/>
          </ac:graphicFrameMkLst>
        </pc:graphicFrameChg>
      </pc:sldChg>
      <pc:sldChg chg="modSp">
        <pc:chgData name="Roxanne Jones" userId="eee357d1-15dd-4a73-981c-b7041387288c" providerId="ADAL" clId="{8E95C02A-DB1A-4E89-9C86-85E0A844E23E}" dt="2021-10-22T01:06:34.167" v="253"/>
        <pc:sldMkLst>
          <pc:docMk/>
          <pc:sldMk cId="0" sldId="284"/>
        </pc:sldMkLst>
        <pc:graphicFrameChg chg="mod">
          <ac:chgData name="Roxanne Jones" userId="eee357d1-15dd-4a73-981c-b7041387288c" providerId="ADAL" clId="{8E95C02A-DB1A-4E89-9C86-85E0A844E23E}" dt="2021-10-22T01:06:34.167" v="253"/>
          <ac:graphicFrameMkLst>
            <pc:docMk/>
            <pc:sldMk cId="0" sldId="284"/>
            <ac:graphicFrameMk id="426" creationId="{00000000-0000-0000-0000-000000000000}"/>
          </ac:graphicFrameMkLst>
        </pc:graphicFrameChg>
      </pc:sldChg>
      <pc:sldChg chg="modSp">
        <pc:chgData name="Roxanne Jones" userId="eee357d1-15dd-4a73-981c-b7041387288c" providerId="ADAL" clId="{8E95C02A-DB1A-4E89-9C86-85E0A844E23E}" dt="2021-10-22T00:33:13.843" v="6" actId="20577"/>
        <pc:sldMkLst>
          <pc:docMk/>
          <pc:sldMk cId="0" sldId="285"/>
        </pc:sldMkLst>
        <pc:spChg chg="mod">
          <ac:chgData name="Roxanne Jones" userId="eee357d1-15dd-4a73-981c-b7041387288c" providerId="ADAL" clId="{8E95C02A-DB1A-4E89-9C86-85E0A844E23E}" dt="2021-10-22T00:33:13.843" v="6" actId="20577"/>
          <ac:spMkLst>
            <pc:docMk/>
            <pc:sldMk cId="0" sldId="285"/>
            <ac:spMk id="433" creationId="{00000000-0000-0000-0000-000000000000}"/>
          </ac:spMkLst>
        </pc:spChg>
      </pc:sldChg>
      <pc:sldChg chg="modSp">
        <pc:chgData name="Roxanne Jones" userId="eee357d1-15dd-4a73-981c-b7041387288c" providerId="ADAL" clId="{8E95C02A-DB1A-4E89-9C86-85E0A844E23E}" dt="2021-10-22T01:06:59.825" v="255"/>
        <pc:sldMkLst>
          <pc:docMk/>
          <pc:sldMk cId="0" sldId="287"/>
        </pc:sldMkLst>
        <pc:picChg chg="mod">
          <ac:chgData name="Roxanne Jones" userId="eee357d1-15dd-4a73-981c-b7041387288c" providerId="ADAL" clId="{8E95C02A-DB1A-4E89-9C86-85E0A844E23E}" dt="2021-10-22T01:06:59.825" v="255"/>
          <ac:picMkLst>
            <pc:docMk/>
            <pc:sldMk cId="0" sldId="287"/>
            <ac:picMk id="451" creationId="{00000000-0000-0000-0000-000000000000}"/>
          </ac:picMkLst>
        </pc:picChg>
      </pc:sldChg>
      <pc:sldChg chg="modSp">
        <pc:chgData name="Roxanne Jones" userId="eee357d1-15dd-4a73-981c-b7041387288c" providerId="ADAL" clId="{8E95C02A-DB1A-4E89-9C86-85E0A844E23E}" dt="2021-10-22T00:54:22.744" v="103" actId="20577"/>
        <pc:sldMkLst>
          <pc:docMk/>
          <pc:sldMk cId="0" sldId="288"/>
        </pc:sldMkLst>
        <pc:spChg chg="mod">
          <ac:chgData name="Roxanne Jones" userId="eee357d1-15dd-4a73-981c-b7041387288c" providerId="ADAL" clId="{8E95C02A-DB1A-4E89-9C86-85E0A844E23E}" dt="2021-10-22T00:54:22.744" v="103" actId="20577"/>
          <ac:spMkLst>
            <pc:docMk/>
            <pc:sldMk cId="0" sldId="288"/>
            <ac:spMk id="458" creationId="{00000000-0000-0000-0000-000000000000}"/>
          </ac:spMkLst>
        </pc:spChg>
      </pc:sldChg>
      <pc:sldChg chg="modSp delCm modCm">
        <pc:chgData name="Roxanne Jones" userId="eee357d1-15dd-4a73-981c-b7041387288c" providerId="ADAL" clId="{8E95C02A-DB1A-4E89-9C86-85E0A844E23E}" dt="2021-10-22T01:09:27.340" v="260" actId="1592"/>
        <pc:sldMkLst>
          <pc:docMk/>
          <pc:sldMk cId="0" sldId="290"/>
        </pc:sldMkLst>
        <pc:spChg chg="mod">
          <ac:chgData name="Roxanne Jones" userId="eee357d1-15dd-4a73-981c-b7041387288c" providerId="ADAL" clId="{8E95C02A-DB1A-4E89-9C86-85E0A844E23E}" dt="2021-10-22T00:55:11.557" v="126" actId="27636"/>
          <ac:spMkLst>
            <pc:docMk/>
            <pc:sldMk cId="0" sldId="290"/>
            <ac:spMk id="473" creationId="{00000000-0000-0000-0000-000000000000}"/>
          </ac:spMkLst>
        </pc:spChg>
      </pc:sldChg>
      <pc:sldChg chg="modSp">
        <pc:chgData name="Roxanne Jones" userId="eee357d1-15dd-4a73-981c-b7041387288c" providerId="ADAL" clId="{8E95C02A-DB1A-4E89-9C86-85E0A844E23E}" dt="2021-10-22T00:55:43.260" v="135" actId="20577"/>
        <pc:sldMkLst>
          <pc:docMk/>
          <pc:sldMk cId="0" sldId="291"/>
        </pc:sldMkLst>
        <pc:spChg chg="mod">
          <ac:chgData name="Roxanne Jones" userId="eee357d1-15dd-4a73-981c-b7041387288c" providerId="ADAL" clId="{8E95C02A-DB1A-4E89-9C86-85E0A844E23E}" dt="2021-10-22T00:55:43.260" v="135" actId="20577"/>
          <ac:spMkLst>
            <pc:docMk/>
            <pc:sldMk cId="0" sldId="291"/>
            <ac:spMk id="481" creationId="{00000000-0000-0000-0000-000000000000}"/>
          </ac:spMkLst>
        </pc:spChg>
      </pc:sldChg>
      <pc:sldChg chg="modSp">
        <pc:chgData name="Roxanne Jones" userId="eee357d1-15dd-4a73-981c-b7041387288c" providerId="ADAL" clId="{8E95C02A-DB1A-4E89-9C86-85E0A844E23E}" dt="2021-10-22T00:56:49.213" v="165" actId="20577"/>
        <pc:sldMkLst>
          <pc:docMk/>
          <pc:sldMk cId="0" sldId="294"/>
        </pc:sldMkLst>
        <pc:spChg chg="mod">
          <ac:chgData name="Roxanne Jones" userId="eee357d1-15dd-4a73-981c-b7041387288c" providerId="ADAL" clId="{8E95C02A-DB1A-4E89-9C86-85E0A844E23E}" dt="2021-10-22T00:56:26.654" v="152" actId="27636"/>
          <ac:spMkLst>
            <pc:docMk/>
            <pc:sldMk cId="0" sldId="294"/>
            <ac:spMk id="503" creationId="{00000000-0000-0000-0000-000000000000}"/>
          </ac:spMkLst>
        </pc:spChg>
        <pc:spChg chg="mod">
          <ac:chgData name="Roxanne Jones" userId="eee357d1-15dd-4a73-981c-b7041387288c" providerId="ADAL" clId="{8E95C02A-DB1A-4E89-9C86-85E0A844E23E}" dt="2021-10-22T00:56:49.213" v="165" actId="20577"/>
          <ac:spMkLst>
            <pc:docMk/>
            <pc:sldMk cId="0" sldId="294"/>
            <ac:spMk id="505" creationId="{00000000-0000-0000-0000-000000000000}"/>
          </ac:spMkLst>
        </pc:spChg>
      </pc:sldChg>
      <pc:sldChg chg="addSp delSp modSp">
        <pc:chgData name="Roxanne Jones" userId="eee357d1-15dd-4a73-981c-b7041387288c" providerId="ADAL" clId="{8E95C02A-DB1A-4E89-9C86-85E0A844E23E}" dt="2021-10-22T01:08:31.479" v="258"/>
        <pc:sldMkLst>
          <pc:docMk/>
          <pc:sldMk cId="0" sldId="297"/>
        </pc:sldMkLst>
        <pc:spChg chg="mod">
          <ac:chgData name="Roxanne Jones" userId="eee357d1-15dd-4a73-981c-b7041387288c" providerId="ADAL" clId="{8E95C02A-DB1A-4E89-9C86-85E0A844E23E}" dt="2021-10-22T01:08:31.479" v="258"/>
          <ac:spMkLst>
            <pc:docMk/>
            <pc:sldMk cId="0" sldId="297"/>
            <ac:spMk id="534" creationId="{00000000-0000-0000-0000-000000000000}"/>
          </ac:spMkLst>
        </pc:spChg>
        <pc:grpChg chg="add del">
          <ac:chgData name="Roxanne Jones" userId="eee357d1-15dd-4a73-981c-b7041387288c" providerId="ADAL" clId="{8E95C02A-DB1A-4E89-9C86-85E0A844E23E}" dt="2021-10-22T01:08:26.655" v="257" actId="478"/>
          <ac:grpSpMkLst>
            <pc:docMk/>
            <pc:sldMk cId="0" sldId="297"/>
            <ac:grpSpMk id="525" creationId="{00000000-0000-0000-0000-000000000000}"/>
          </ac:grpSpMkLst>
        </pc:grpChg>
      </pc:sldChg>
    </pc:docChg>
  </pc:docChgLst>
  <pc:docChgLst>
    <pc:chgData name="Cindy Weigel" userId="b4ff61b7-bdd8-4359-a64a-fa7e49fb0acc" providerId="ADAL" clId="{3D15129C-EF94-4701-870A-941AD10B76C7}"/>
    <pc:docChg chg="undo custSel modSld">
      <pc:chgData name="Cindy Weigel" userId="b4ff61b7-bdd8-4359-a64a-fa7e49fb0acc" providerId="ADAL" clId="{3D15129C-EF94-4701-870A-941AD10B76C7}" dt="2021-10-27T15:21:35.050" v="6" actId="1076"/>
      <pc:docMkLst>
        <pc:docMk/>
      </pc:docMkLst>
      <pc:sldChg chg="modSp mod">
        <pc:chgData name="Cindy Weigel" userId="b4ff61b7-bdd8-4359-a64a-fa7e49fb0acc" providerId="ADAL" clId="{3D15129C-EF94-4701-870A-941AD10B76C7}" dt="2021-10-27T15:21:35.050" v="6" actId="1076"/>
        <pc:sldMkLst>
          <pc:docMk/>
          <pc:sldMk cId="0" sldId="258"/>
        </pc:sldMkLst>
        <pc:picChg chg="mod modCrop">
          <ac:chgData name="Cindy Weigel" userId="b4ff61b7-bdd8-4359-a64a-fa7e49fb0acc" providerId="ADAL" clId="{3D15129C-EF94-4701-870A-941AD10B76C7}" dt="2021-10-27T15:21:35.050" v="6" actId="1076"/>
          <ac:picMkLst>
            <pc:docMk/>
            <pc:sldMk cId="0" sldId="258"/>
            <ac:picMk id="227" creationId="{00000000-0000-0000-0000-000000000000}"/>
          </ac:picMkLst>
        </pc:picChg>
      </pc:sldChg>
    </pc:docChg>
  </pc:docChgLst>
  <pc:docChgLst>
    <pc:chgData name="Cindy Weigel" userId="S::cweigel@sriinternational.com::b4ff61b7-bdd8-4359-a64a-fa7e49fb0acc" providerId="AD" clId="Web-{7578BC0D-C83E-F61D-6CBD-6A88A30D8F7E}"/>
    <pc:docChg chg="modSld">
      <pc:chgData name="Cindy Weigel" userId="S::cweigel@sriinternational.com::b4ff61b7-bdd8-4359-a64a-fa7e49fb0acc" providerId="AD" clId="Web-{7578BC0D-C83E-F61D-6CBD-6A88A30D8F7E}" dt="2021-10-04T19:16:25.878" v="3" actId="20577"/>
      <pc:docMkLst>
        <pc:docMk/>
      </pc:docMkLst>
      <pc:sldChg chg="modSp">
        <pc:chgData name="Cindy Weigel" userId="S::cweigel@sriinternational.com::b4ff61b7-bdd8-4359-a64a-fa7e49fb0acc" providerId="AD" clId="Web-{7578BC0D-C83E-F61D-6CBD-6A88A30D8F7E}" dt="2021-10-04T19:16:25.878" v="3" actId="20577"/>
        <pc:sldMkLst>
          <pc:docMk/>
          <pc:sldMk cId="0" sldId="257"/>
        </pc:sldMkLst>
        <pc:spChg chg="mod">
          <ac:chgData name="Cindy Weigel" userId="S::cweigel@sriinternational.com::b4ff61b7-bdd8-4359-a64a-fa7e49fb0acc" providerId="AD" clId="Web-{7578BC0D-C83E-F61D-6CBD-6A88A30D8F7E}" dt="2021-10-04T19:16:25.878" v="3" actId="20577"/>
          <ac:spMkLst>
            <pc:docMk/>
            <pc:sldMk cId="0" sldId="257"/>
            <ac:spMk id="21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ahoma"/>
                <a:ea typeface="Tahoma"/>
                <a:cs typeface="Tahoma"/>
                <a:sym typeface="Tahoma"/>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ahoma"/>
                <a:ea typeface="Tahoma"/>
                <a:cs typeface="Tahoma"/>
                <a:sym typeface="Tahoma"/>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ahoma"/>
                <a:ea typeface="Tahoma"/>
                <a:cs typeface="Tahoma"/>
                <a:sym typeface="Tahoma"/>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ahoma"/>
                <a:ea typeface="Tahoma"/>
                <a:cs typeface="Tahoma"/>
                <a:sym typeface="Tahoma"/>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ahoma"/>
                <a:ea typeface="Tahoma"/>
                <a:cs typeface="Tahoma"/>
                <a:sym typeface="Tahoma"/>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ahoma"/>
                <a:ea typeface="Tahoma"/>
                <a:cs typeface="Tahoma"/>
                <a:sym typeface="Tahoma"/>
              </a:rPr>
              <a:t>‹#›</a:t>
            </a:fld>
            <a:endParaRPr sz="1200" b="0" i="0" u="none" strike="noStrike" cap="none">
              <a:solidFill>
                <a:schemeClr val="dk1"/>
              </a:solidFill>
              <a:latin typeface="Tahoma"/>
              <a:ea typeface="Tahoma"/>
              <a:cs typeface="Tahoma"/>
              <a:sym typeface="Tahoma"/>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Cindy</a:t>
            </a:r>
            <a:endParaRPr sz="1400"/>
          </a:p>
          <a:p>
            <a:pPr marL="0" lvl="0" indent="0" algn="l" rtl="0">
              <a:lnSpc>
                <a:spcPct val="100000"/>
              </a:lnSpc>
              <a:spcBef>
                <a:spcPts val="0"/>
              </a:spcBef>
              <a:spcAft>
                <a:spcPts val="0"/>
              </a:spcAft>
              <a:buSzPts val="1400"/>
              <a:buNone/>
            </a:pPr>
            <a:r>
              <a:rPr lang="en-US" sz="1400"/>
              <a:t>	While we are waiting for everyone to enter the room, please take a minute to say hello to each other in the Whova chat.  Let us know where you are from and indicate if you have collected any data on the impact of using remote service delivery or teleservices in your program.</a:t>
            </a:r>
            <a:endParaRPr sz="1400"/>
          </a:p>
          <a:p>
            <a:pPr marL="0" lvl="0" indent="0" algn="l" rtl="0">
              <a:lnSpc>
                <a:spcPct val="100000"/>
              </a:lnSpc>
              <a:spcBef>
                <a:spcPts val="0"/>
              </a:spcBef>
              <a:spcAft>
                <a:spcPts val="0"/>
              </a:spcAft>
              <a:buSzPts val="1400"/>
              <a:buNone/>
            </a:pPr>
            <a:endParaRPr sz="1400"/>
          </a:p>
          <a:p>
            <a:pPr marL="457200" lvl="0" indent="0" algn="l" rtl="0">
              <a:lnSpc>
                <a:spcPct val="115000"/>
              </a:lnSpc>
              <a:spcBef>
                <a:spcPts val="0"/>
              </a:spcBef>
              <a:spcAft>
                <a:spcPts val="0"/>
              </a:spcAft>
              <a:buSzPts val="1100"/>
              <a:buNone/>
            </a:pPr>
            <a:endParaRPr sz="1400">
              <a:solidFill>
                <a:srgbClr val="111111"/>
              </a:solidFill>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endParaRPr>
              <a:solidFill>
                <a:srgbClr val="111111"/>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203" name="Google Shape;203;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Amy</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284" name="Google Shape;284;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Amy</a:t>
            </a:r>
            <a:endParaRPr/>
          </a:p>
        </p:txBody>
      </p:sp>
      <p:sp>
        <p:nvSpPr>
          <p:cNvPr id="292" name="Google Shape;292;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Amy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Will provide full publication as session handout (PA approved)</a:t>
            </a:r>
            <a:endParaRPr/>
          </a:p>
        </p:txBody>
      </p:sp>
      <p:sp>
        <p:nvSpPr>
          <p:cNvPr id="299" name="Google Shape;299;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Amy</a:t>
            </a:r>
            <a:endParaRPr/>
          </a:p>
        </p:txBody>
      </p:sp>
      <p:sp>
        <p:nvSpPr>
          <p:cNvPr id="306" name="Google Shape;306;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4" name="Google Shape;334;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1" name="Google Shape;341;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Can use data from a provider billing system to analyze changes in the number of encounters billed for across  "most salient" service types: DI, OT, PT, SC, and Speech. Can look at this further by service type across months. This examples shows a drop in the number of DI, OT, PT, and Speech services provided starting in March 2020, but increase in Service Coordination.</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49" name="Google Shape;349;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0"/>
              </a:spcBef>
              <a:spcAft>
                <a:spcPts val="0"/>
              </a:spcAft>
              <a:buClr>
                <a:schemeClr val="dk1"/>
              </a:buClr>
              <a:buSzPts val="1100"/>
              <a:buFont typeface="Arial"/>
              <a:buNone/>
            </a:pPr>
            <a:r>
              <a:rPr lang="en-US" sz="1400">
                <a:solidFill>
                  <a:srgbClr val="111111"/>
                </a:solidFill>
                <a:latin typeface="Arial"/>
                <a:ea typeface="Arial"/>
                <a:cs typeface="Arial"/>
                <a:sym typeface="Arial"/>
              </a:rPr>
              <a:t>Thank you for joining us today.</a:t>
            </a:r>
            <a:endParaRPr sz="1400">
              <a:solidFill>
                <a:srgbClr val="111111"/>
              </a:solidFill>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r>
              <a:rPr lang="en-US" sz="1400">
                <a:solidFill>
                  <a:srgbClr val="111111"/>
                </a:solidFill>
                <a:latin typeface="Arial"/>
                <a:ea typeface="Arial"/>
                <a:cs typeface="Arial"/>
                <a:sym typeface="Arial"/>
              </a:rPr>
              <a:t>My name is Cindy Weigel from the Center for IDEA Early Childhood Data Systems or DaSy.  I am here today with my colleague Amy Nicholas.  </a:t>
            </a:r>
            <a:endParaRPr sz="1400">
              <a:solidFill>
                <a:srgbClr val="111111"/>
              </a:solidFill>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endParaRPr sz="1400">
              <a:solidFill>
                <a:srgbClr val="111111"/>
              </a:solidFill>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r>
              <a:rPr lang="en-US" sz="1400">
                <a:solidFill>
                  <a:srgbClr val="111111"/>
                </a:solidFill>
                <a:latin typeface="Arial"/>
                <a:ea typeface="Arial"/>
                <a:cs typeface="Arial"/>
                <a:sym typeface="Arial"/>
              </a:rPr>
              <a:t>Amy has provided cross-state and individual technical assistance to states around the impact of COVID-19 on the IDEA, Part C programs for infants and toddlers with disabilities.  She is going to share information about what has been learned so far from several states.</a:t>
            </a:r>
            <a:endParaRPr sz="1400">
              <a:solidFill>
                <a:srgbClr val="111111"/>
              </a:solidFill>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endParaRPr sz="1400">
              <a:solidFill>
                <a:srgbClr val="111111"/>
              </a:solidFill>
              <a:latin typeface="Arial"/>
              <a:ea typeface="Arial"/>
              <a:cs typeface="Arial"/>
              <a:sym typeface="Arial"/>
            </a:endParaRPr>
          </a:p>
          <a:p>
            <a:pPr marL="457200" lvl="0" indent="0" algn="l" rtl="0">
              <a:lnSpc>
                <a:spcPct val="115000"/>
              </a:lnSpc>
              <a:spcBef>
                <a:spcPts val="0"/>
              </a:spcBef>
              <a:spcAft>
                <a:spcPts val="0"/>
              </a:spcAft>
              <a:buClr>
                <a:schemeClr val="dk1"/>
              </a:buClr>
              <a:buSzPts val="1100"/>
              <a:buFont typeface="Arial"/>
              <a:buNone/>
            </a:pPr>
            <a:r>
              <a:rPr lang="en-US" sz="1400">
                <a:solidFill>
                  <a:srgbClr val="111111"/>
                </a:solidFill>
                <a:latin typeface="Arial"/>
                <a:ea typeface="Arial"/>
                <a:cs typeface="Arial"/>
                <a:sym typeface="Arial"/>
              </a:rPr>
              <a:t>I am also here with Barbara Simpson from North Carolina’s IDEA Part C Infant-Toddler Program.  Barbara will share her state’s story on the impact of COVID-19 including the impact of using remote service delivery or teleservices.</a:t>
            </a:r>
            <a:endParaRPr sz="1400">
              <a:solidFill>
                <a:srgbClr val="111111"/>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214" name="Google Shape;21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6" name="Google Shape;356;p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4" name="Google Shape;364;p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1" name="Google Shape;371;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p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6" name="Google Shape;386;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3" name="Google Shape;393;p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0" name="Google Shape;400;p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7" name="Google Shape;407;p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5" name="Google Shape;415;p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3" name="Google Shape;423;p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cb289675b0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a:t>Cindy</a:t>
            </a:r>
            <a:endParaRPr/>
          </a:p>
          <a:p>
            <a:pPr marL="0" lvl="0" indent="0" algn="l" rtl="0">
              <a:lnSpc>
                <a:spcPct val="115000"/>
              </a:lnSpc>
              <a:spcBef>
                <a:spcPts val="1000"/>
              </a:spcBef>
              <a:spcAft>
                <a:spcPts val="0"/>
              </a:spcAft>
              <a:buNone/>
            </a:pPr>
            <a:r>
              <a:rPr lang="en-US"/>
              <a:t>In this session we will share cross-state data from the Individuals with Disabilities Education Act, or IDEA, Part C programs for infants and toddlers with disabilities and their families. You will hear about different types of data that programs are collecting and using to address questions about COVID-19 related issues.</a:t>
            </a:r>
            <a:endParaRPr/>
          </a:p>
          <a:p>
            <a:pPr marL="0" lvl="0" indent="0" algn="l" rtl="0">
              <a:lnSpc>
                <a:spcPct val="115000"/>
              </a:lnSpc>
              <a:spcBef>
                <a:spcPts val="1000"/>
              </a:spcBef>
              <a:spcAft>
                <a:spcPts val="0"/>
              </a:spcAft>
              <a:buNone/>
            </a:pPr>
            <a:r>
              <a:rPr lang="en-US"/>
              <a:t>We will hear from North Carolina about the impact of COVID-19 and use of remote service delivery or teleservices.</a:t>
            </a:r>
            <a:endParaRPr/>
          </a:p>
          <a:p>
            <a:pPr marL="0" lvl="0" indent="0" algn="l" rtl="0">
              <a:lnSpc>
                <a:spcPct val="115000"/>
              </a:lnSpc>
              <a:spcBef>
                <a:spcPts val="1000"/>
              </a:spcBef>
              <a:spcAft>
                <a:spcPts val="0"/>
              </a:spcAft>
              <a:buNone/>
            </a:pPr>
            <a:r>
              <a:rPr lang="en-US"/>
              <a:t>We will leave time for questions and share technical assistance resources available to support your program improvement efforts.</a:t>
            </a:r>
            <a:endParaRPr/>
          </a:p>
          <a:p>
            <a:pPr marL="0" lvl="0" indent="0" algn="l" rtl="0">
              <a:lnSpc>
                <a:spcPct val="115000"/>
              </a:lnSpc>
              <a:spcBef>
                <a:spcPts val="1000"/>
              </a:spcBef>
              <a:spcAft>
                <a:spcPts val="0"/>
              </a:spcAft>
              <a:buClr>
                <a:schemeClr val="dk1"/>
              </a:buClr>
              <a:buSzPts val="1100"/>
              <a:buFont typeface="Arial"/>
              <a:buNone/>
            </a:pPr>
            <a:endParaRPr/>
          </a:p>
          <a:p>
            <a:pPr marL="0" lvl="0" indent="0" algn="l" rtl="0">
              <a:lnSpc>
                <a:spcPct val="115000"/>
              </a:lnSpc>
              <a:spcBef>
                <a:spcPts val="1000"/>
              </a:spcBef>
              <a:spcAft>
                <a:spcPts val="0"/>
              </a:spcAft>
              <a:buClr>
                <a:schemeClr val="dk1"/>
              </a:buClr>
              <a:buSzPts val="1100"/>
              <a:buFont typeface="Arial"/>
              <a:buNone/>
            </a:pPr>
            <a:endParaRPr/>
          </a:p>
          <a:p>
            <a:pPr marL="0" lvl="0" indent="0" algn="l" rtl="0">
              <a:spcBef>
                <a:spcPts val="1000"/>
              </a:spcBef>
              <a:spcAft>
                <a:spcPts val="0"/>
              </a:spcAft>
              <a:buClr>
                <a:schemeClr val="dk1"/>
              </a:buClr>
              <a:buSzPts val="1400"/>
              <a:buFont typeface="Arial"/>
              <a:buNone/>
            </a:pPr>
            <a:endParaRPr/>
          </a:p>
          <a:p>
            <a:pPr marL="0" lvl="0" indent="0" algn="l" rtl="0">
              <a:spcBef>
                <a:spcPts val="0"/>
              </a:spcBef>
              <a:spcAft>
                <a:spcPts val="0"/>
              </a:spcAft>
              <a:buNone/>
            </a:pPr>
            <a:endParaRPr/>
          </a:p>
        </p:txBody>
      </p:sp>
      <p:sp>
        <p:nvSpPr>
          <p:cNvPr id="223" name="Google Shape;223;gcb289675b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1" name="Google Shape;431;p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8" name="Google Shape;438;p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5" name="Google Shape;445;p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5" name="Google Shape;455;p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p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3" name="Google Shape;463;p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p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0" name="Google Shape;470;p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8" name="Google Shape;478;p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p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5" name="Google Shape;485;p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2" name="Google Shape;492;p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9" name="Google Shape;499;p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ee06909a6d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gee06909a6d_0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Cindy</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I will now turn this over to my DaSy colleague, Amy.</a:t>
            </a:r>
            <a:endParaRPr/>
          </a:p>
          <a:p>
            <a:pPr marL="457200" marR="0" lvl="0" indent="-228600" algn="l" rtl="0">
              <a:lnSpc>
                <a:spcPct val="100000"/>
              </a:lnSpc>
              <a:spcBef>
                <a:spcPts val="0"/>
              </a:spcBef>
              <a:spcAft>
                <a:spcPts val="0"/>
              </a:spcAft>
              <a:buSzPts val="1400"/>
              <a:buNone/>
            </a:pPr>
            <a:endParaRPr/>
          </a:p>
        </p:txBody>
      </p:sp>
      <p:sp>
        <p:nvSpPr>
          <p:cNvPr id="231" name="Google Shape;231;gee06909a6d_0_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Tahoma"/>
                <a:ea typeface="Tahoma"/>
                <a:cs typeface="Tahoma"/>
                <a:sym typeface="Tahoma"/>
              </a:rPr>
              <a:t>4</a:t>
            </a:fld>
            <a:endParaRPr sz="1200" b="0" i="0" u="none" strike="noStrike" cap="none">
              <a:solidFill>
                <a:schemeClr val="dk1"/>
              </a:solidFill>
              <a:latin typeface="Tahoma"/>
              <a:ea typeface="Tahoma"/>
              <a:cs typeface="Tahoma"/>
              <a:sym typeface="Tahoma"/>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p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Cindy</a:t>
            </a:r>
            <a:endParaRPr/>
          </a:p>
        </p:txBody>
      </p:sp>
      <p:sp>
        <p:nvSpPr>
          <p:cNvPr id="509" name="Google Shape;509;p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Cindy</a:t>
            </a:r>
            <a:endParaRPr/>
          </a:p>
        </p:txBody>
      </p:sp>
      <p:sp>
        <p:nvSpPr>
          <p:cNvPr id="516" name="Google Shape;516;p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2" name="Google Shape;522;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523" name="Google Shape;523;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Tahoma"/>
                <a:ea typeface="Tahoma"/>
                <a:cs typeface="Tahoma"/>
                <a:sym typeface="Tahoma"/>
              </a:rPr>
              <a:t>42</a:t>
            </a:fld>
            <a:endParaRPr sz="1200" b="0" i="0" u="none" strike="noStrike" cap="none">
              <a:solidFill>
                <a:schemeClr val="dk1"/>
              </a:solidFill>
              <a:latin typeface="Tahoma"/>
              <a:ea typeface="Tahoma"/>
              <a:cs typeface="Tahoma"/>
              <a:sym typeface="Tahom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Amy</a:t>
            </a:r>
            <a:endParaRPr/>
          </a:p>
        </p:txBody>
      </p:sp>
      <p:sp>
        <p:nvSpPr>
          <p:cNvPr id="243" name="Google Shape;243;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Amy</a:t>
            </a:r>
            <a:endParaRPr/>
          </a:p>
        </p:txBody>
      </p:sp>
      <p:sp>
        <p:nvSpPr>
          <p:cNvPr id="250" name="Google Shape;250;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Amy</a:t>
            </a:r>
            <a:endParaRPr/>
          </a:p>
        </p:txBody>
      </p:sp>
      <p:sp>
        <p:nvSpPr>
          <p:cNvPr id="258" name="Google Shape;258;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Amy</a:t>
            </a:r>
            <a:endParaRPr/>
          </a:p>
        </p:txBody>
      </p:sp>
      <p:sp>
        <p:nvSpPr>
          <p:cNvPr id="268" name="Google Shape;268;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a:latin typeface="Arial"/>
                <a:ea typeface="Arial"/>
                <a:cs typeface="Arial"/>
                <a:sym typeface="Arial"/>
              </a:rPr>
              <a:t>Amy</a:t>
            </a:r>
            <a:endParaRPr sz="1100">
              <a:latin typeface="Arial"/>
              <a:ea typeface="Arial"/>
              <a:cs typeface="Arial"/>
              <a:sym typeface="Arial"/>
            </a:endParaRPr>
          </a:p>
        </p:txBody>
      </p:sp>
      <p:sp>
        <p:nvSpPr>
          <p:cNvPr id="276" name="Google Shape;276;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p:nvPr/>
        </p:nvSpPr>
        <p:spPr>
          <a:xfrm>
            <a:off x="0" y="0"/>
            <a:ext cx="6096000" cy="6858000"/>
          </a:xfrm>
          <a:prstGeom prst="rect">
            <a:avLst/>
          </a:prstGeom>
          <a:solidFill>
            <a:srgbClr val="15457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17" name="Google Shape;17;p2"/>
          <p:cNvSpPr txBox="1">
            <a:spLocks noGrp="1"/>
          </p:cNvSpPr>
          <p:nvPr>
            <p:ph type="ctrTitle"/>
          </p:nvPr>
        </p:nvSpPr>
        <p:spPr>
          <a:xfrm>
            <a:off x="495358" y="1032734"/>
            <a:ext cx="5300664" cy="3255962"/>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4400"/>
              <a:buFont typeface="Tahoma"/>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485775" y="4570743"/>
            <a:ext cx="5300664" cy="1739897"/>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000"/>
              </a:spcBef>
              <a:spcAft>
                <a:spcPts val="0"/>
              </a:spcAft>
              <a:buSzPts val="2400"/>
              <a:buNone/>
              <a:defRPr sz="2400">
                <a:solidFill>
                  <a:schemeClr val="lt1"/>
                </a:solidFill>
              </a:defRPr>
            </a:lvl1pPr>
            <a:lvl2pPr lvl="1" algn="ctr">
              <a:lnSpc>
                <a:spcPct val="100000"/>
              </a:lnSpc>
              <a:spcBef>
                <a:spcPts val="500"/>
              </a:spcBef>
              <a:spcAft>
                <a:spcPts val="0"/>
              </a:spcAft>
              <a:buSzPts val="2000"/>
              <a:buNone/>
              <a:defRPr sz="2000"/>
            </a:lvl2pPr>
            <a:lvl3pPr lvl="2" algn="ctr">
              <a:lnSpc>
                <a:spcPct val="100000"/>
              </a:lnSpc>
              <a:spcBef>
                <a:spcPts val="500"/>
              </a:spcBef>
              <a:spcAft>
                <a:spcPts val="0"/>
              </a:spcAft>
              <a:buSzPts val="1800"/>
              <a:buNone/>
              <a:defRPr sz="18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2"/>
          <p:cNvSpPr/>
          <p:nvPr/>
        </p:nvSpPr>
        <p:spPr>
          <a:xfrm>
            <a:off x="11963403" y="5762000"/>
            <a:ext cx="228597" cy="1097280"/>
          </a:xfrm>
          <a:prstGeom prst="rect">
            <a:avLst/>
          </a:prstGeom>
          <a:solidFill>
            <a:srgbClr val="15457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p:txBody>
      </p:sp>
      <p:pic>
        <p:nvPicPr>
          <p:cNvPr id="20" name="Google Shape;20;p2"/>
          <p:cNvPicPr preferRelativeResize="0"/>
          <p:nvPr/>
        </p:nvPicPr>
        <p:blipFill rotWithShape="1">
          <a:blip r:embed="rId2">
            <a:alphaModFix/>
          </a:blip>
          <a:srcRect/>
          <a:stretch/>
        </p:blipFill>
        <p:spPr>
          <a:xfrm>
            <a:off x="523182" y="170970"/>
            <a:ext cx="2210292" cy="731520"/>
          </a:xfrm>
          <a:prstGeom prst="rect">
            <a:avLst/>
          </a:prstGeom>
          <a:noFill/>
          <a:ln>
            <a:noFill/>
          </a:ln>
        </p:spPr>
      </p:pic>
      <p:pic>
        <p:nvPicPr>
          <p:cNvPr id="21" name="Google Shape;21;p2" descr="A picture containing drawing&#10;&#10;Description automatically generated"/>
          <p:cNvPicPr preferRelativeResize="0"/>
          <p:nvPr/>
        </p:nvPicPr>
        <p:blipFill rotWithShape="1">
          <a:blip r:embed="rId3">
            <a:alphaModFix/>
          </a:blip>
          <a:srcRect/>
          <a:stretch/>
        </p:blipFill>
        <p:spPr>
          <a:xfrm>
            <a:off x="4212187" y="6356665"/>
            <a:ext cx="1615440" cy="36576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1" type="blank">
  <p:cSld name="BLANK">
    <p:spTree>
      <p:nvGrpSpPr>
        <p:cNvPr id="1" name="Shape 91"/>
        <p:cNvGrpSpPr/>
        <p:nvPr/>
      </p:nvGrpSpPr>
      <p:grpSpPr>
        <a:xfrm>
          <a:off x="0" y="0"/>
          <a:ext cx="0" cy="0"/>
          <a:chOff x="0" y="0"/>
          <a:chExt cx="0" cy="0"/>
        </a:xfrm>
      </p:grpSpPr>
      <p:sp>
        <p:nvSpPr>
          <p:cNvPr id="92" name="Google Shape;92;p11"/>
          <p:cNvSpPr/>
          <p:nvPr/>
        </p:nvSpPr>
        <p:spPr>
          <a:xfrm>
            <a:off x="-14284" y="0"/>
            <a:ext cx="12206400" cy="6858000"/>
          </a:xfrm>
          <a:prstGeom prst="rect">
            <a:avLst/>
          </a:prstGeom>
          <a:solidFill>
            <a:srgbClr val="15457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11"/>
          <p:cNvSpPr txBox="1"/>
          <p:nvPr/>
        </p:nvSpPr>
        <p:spPr>
          <a:xfrm>
            <a:off x="838200" y="6326189"/>
            <a:ext cx="27432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600" b="0" i="0" u="none" strike="noStrike" cap="none">
                <a:solidFill>
                  <a:schemeClr val="lt1"/>
                </a:solidFill>
                <a:latin typeface="Tahoma"/>
                <a:ea typeface="Tahoma"/>
                <a:cs typeface="Tahoma"/>
                <a:sym typeface="Tahoma"/>
              </a:rPr>
              <a:t>‹#›</a:t>
            </a:fld>
            <a:endParaRPr sz="1600" b="0" i="0" u="none" strike="noStrike" cap="none">
              <a:solidFill>
                <a:schemeClr val="lt1"/>
              </a:solidFill>
              <a:latin typeface="Tahoma"/>
              <a:ea typeface="Tahoma"/>
              <a:cs typeface="Tahoma"/>
              <a:sym typeface="Tahom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p13"/>
          <p:cNvSpPr txBox="1"/>
          <p:nvPr/>
        </p:nvSpPr>
        <p:spPr>
          <a:xfrm>
            <a:off x="838200" y="6326189"/>
            <a:ext cx="2743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US" sz="1600" b="0" i="0" u="none" strike="noStrike" cap="none">
                <a:solidFill>
                  <a:srgbClr val="154578"/>
                </a:solidFill>
                <a:latin typeface="Tahoma"/>
                <a:ea typeface="Tahoma"/>
                <a:cs typeface="Tahoma"/>
                <a:sym typeface="Tahoma"/>
              </a:rPr>
              <a:t>‹#›</a:t>
            </a:fld>
            <a:endParaRPr sz="1600" b="0" i="0" u="none" strike="noStrike" cap="none">
              <a:solidFill>
                <a:srgbClr val="154578"/>
              </a:solidFill>
              <a:latin typeface="Tahoma"/>
              <a:ea typeface="Tahoma"/>
              <a:cs typeface="Tahoma"/>
              <a:sym typeface="Tahoma"/>
            </a:endParaRPr>
          </a:p>
        </p:txBody>
      </p:sp>
      <p:sp>
        <p:nvSpPr>
          <p:cNvPr id="102" name="Google Shape;10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54578"/>
              </a:buClr>
              <a:buSzPts val="4400"/>
              <a:buFont typeface="Tahoma"/>
              <a:buNone/>
              <a:defRPr>
                <a:solidFill>
                  <a:srgbClr val="154578"/>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3"/>
          <p:cNvSpPr txBox="1">
            <a:spLocks noGrp="1"/>
          </p:cNvSpPr>
          <p:nvPr>
            <p:ph type="body" idx="1"/>
          </p:nvPr>
        </p:nvSpPr>
        <p:spPr>
          <a:xfrm>
            <a:off x="838200" y="1825625"/>
            <a:ext cx="10515600" cy="41217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1000"/>
              </a:spcBef>
              <a:spcAft>
                <a:spcPts val="0"/>
              </a:spcAft>
              <a:buClr>
                <a:srgbClr val="154578"/>
              </a:buClr>
              <a:buSzPts val="2400"/>
              <a:buChar char="•"/>
              <a:defRPr sz="2400">
                <a:latin typeface="Tahoma"/>
                <a:ea typeface="Tahoma"/>
                <a:cs typeface="Tahoma"/>
                <a:sym typeface="Tahoma"/>
              </a:defRPr>
            </a:lvl1pPr>
            <a:lvl2pPr marL="914400" lvl="1" indent="-381000" algn="l">
              <a:lnSpc>
                <a:spcPct val="100000"/>
              </a:lnSpc>
              <a:spcBef>
                <a:spcPts val="500"/>
              </a:spcBef>
              <a:spcAft>
                <a:spcPts val="0"/>
              </a:spcAft>
              <a:buClr>
                <a:srgbClr val="154578"/>
              </a:buClr>
              <a:buSzPts val="2400"/>
              <a:buFont typeface="NTR"/>
              <a:buChar char="‒"/>
              <a:defRPr sz="2400">
                <a:latin typeface="Tahoma"/>
                <a:ea typeface="Tahoma"/>
                <a:cs typeface="Tahoma"/>
                <a:sym typeface="Tahoma"/>
              </a:defRPr>
            </a:lvl2pPr>
            <a:lvl3pPr marL="1371600" lvl="2" indent="-381000" algn="l">
              <a:lnSpc>
                <a:spcPct val="100000"/>
              </a:lnSpc>
              <a:spcBef>
                <a:spcPts val="500"/>
              </a:spcBef>
              <a:spcAft>
                <a:spcPts val="0"/>
              </a:spcAft>
              <a:buClr>
                <a:srgbClr val="154578"/>
              </a:buClr>
              <a:buSzPts val="2400"/>
              <a:buFont typeface="Courier New"/>
              <a:buChar char="o"/>
              <a:defRPr sz="2400">
                <a:latin typeface="Tahoma"/>
                <a:ea typeface="Tahoma"/>
                <a:cs typeface="Tahoma"/>
                <a:sym typeface="Tahoma"/>
              </a:defRPr>
            </a:lvl3pPr>
            <a:lvl4pPr marL="1828800" lvl="3" indent="-381000" algn="l">
              <a:lnSpc>
                <a:spcPct val="100000"/>
              </a:lnSpc>
              <a:spcBef>
                <a:spcPts val="500"/>
              </a:spcBef>
              <a:spcAft>
                <a:spcPts val="0"/>
              </a:spcAft>
              <a:buClr>
                <a:srgbClr val="154578"/>
              </a:buClr>
              <a:buSzPts val="2400"/>
              <a:buFont typeface="Noto Sans Symbols"/>
              <a:buChar char="▪"/>
              <a:defRPr sz="2400">
                <a:latin typeface="Tahoma"/>
                <a:ea typeface="Tahoma"/>
                <a:cs typeface="Tahoma"/>
                <a:sym typeface="Tahoma"/>
              </a:defRPr>
            </a:lvl4pPr>
            <a:lvl5pPr marL="2286000" lvl="4" indent="-381000" algn="l">
              <a:lnSpc>
                <a:spcPct val="100000"/>
              </a:lnSpc>
              <a:spcBef>
                <a:spcPts val="500"/>
              </a:spcBef>
              <a:spcAft>
                <a:spcPts val="0"/>
              </a:spcAft>
              <a:buClr>
                <a:srgbClr val="154578"/>
              </a:buClr>
              <a:buSzPts val="2400"/>
              <a:buChar char="•"/>
              <a:defRPr sz="2400">
                <a:latin typeface="Tahoma"/>
                <a:ea typeface="Tahoma"/>
                <a:cs typeface="Tahoma"/>
                <a:sym typeface="Tahom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13"/>
          <p:cNvSpPr/>
          <p:nvPr/>
        </p:nvSpPr>
        <p:spPr>
          <a:xfrm>
            <a:off x="-14284" y="0"/>
            <a:ext cx="228597" cy="1691004"/>
          </a:xfrm>
          <a:prstGeom prst="rect">
            <a:avLst/>
          </a:prstGeom>
          <a:solidFill>
            <a:srgbClr val="15457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p:txBody>
      </p:sp>
      <p:pic>
        <p:nvPicPr>
          <p:cNvPr id="105" name="Google Shape;105;p13"/>
          <p:cNvPicPr preferRelativeResize="0"/>
          <p:nvPr/>
        </p:nvPicPr>
        <p:blipFill rotWithShape="1">
          <a:blip r:embed="rId2">
            <a:alphaModFix/>
          </a:blip>
          <a:srcRect/>
          <a:stretch/>
        </p:blipFill>
        <p:spPr>
          <a:xfrm>
            <a:off x="10710865" y="5947729"/>
            <a:ext cx="1154151" cy="822960"/>
          </a:xfrm>
          <a:prstGeom prst="rect">
            <a:avLst/>
          </a:prstGeom>
          <a:noFill/>
          <a:ln>
            <a:noFill/>
          </a:ln>
        </p:spPr>
      </p:pic>
      <p:sp>
        <p:nvSpPr>
          <p:cNvPr id="106" name="Google Shape;106;p13"/>
          <p:cNvSpPr/>
          <p:nvPr/>
        </p:nvSpPr>
        <p:spPr>
          <a:xfrm>
            <a:off x="11963403" y="5762000"/>
            <a:ext cx="228597" cy="1097280"/>
          </a:xfrm>
          <a:prstGeom prst="rect">
            <a:avLst/>
          </a:prstGeom>
          <a:solidFill>
            <a:srgbClr val="15457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p:txBody>
      </p:sp>
      <p:cxnSp>
        <p:nvCxnSpPr>
          <p:cNvPr id="107" name="Google Shape;107;p13"/>
          <p:cNvCxnSpPr/>
          <p:nvPr/>
        </p:nvCxnSpPr>
        <p:spPr>
          <a:xfrm>
            <a:off x="-14284" y="1690457"/>
            <a:ext cx="12206284" cy="0"/>
          </a:xfrm>
          <a:prstGeom prst="straightConnector1">
            <a:avLst/>
          </a:prstGeom>
          <a:noFill/>
          <a:ln w="9525" cap="flat" cmpd="sng">
            <a:solidFill>
              <a:srgbClr val="154578"/>
            </a:solidFill>
            <a:prstDash val="solid"/>
            <a:miter lim="800000"/>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4"/>
        <p:cNvGrpSpPr/>
        <p:nvPr/>
      </p:nvGrpSpPr>
      <p:grpSpPr>
        <a:xfrm>
          <a:off x="0" y="0"/>
          <a:ext cx="0" cy="0"/>
          <a:chOff x="0" y="0"/>
          <a:chExt cx="0" cy="0"/>
        </a:xfrm>
      </p:grpSpPr>
      <p:sp>
        <p:nvSpPr>
          <p:cNvPr id="115" name="Google Shape;115;p15"/>
          <p:cNvSpPr/>
          <p:nvPr/>
        </p:nvSpPr>
        <p:spPr>
          <a:xfrm>
            <a:off x="-14284" y="0"/>
            <a:ext cx="12206284" cy="6858000"/>
          </a:xfrm>
          <a:prstGeom prst="rect">
            <a:avLst/>
          </a:prstGeom>
          <a:solidFill>
            <a:srgbClr val="15457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6" name="Google Shape;116;p15"/>
          <p:cNvSpPr txBox="1"/>
          <p:nvPr/>
        </p:nvSpPr>
        <p:spPr>
          <a:xfrm>
            <a:off x="838200" y="6326189"/>
            <a:ext cx="2743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fld id="{00000000-1234-1234-1234-123412341234}" type="slidenum">
              <a:rPr lang="en-US" sz="1600" b="0" i="0" u="none" strike="noStrike" cap="none">
                <a:solidFill>
                  <a:schemeClr val="lt1"/>
                </a:solidFill>
                <a:latin typeface="Tahoma"/>
                <a:ea typeface="Tahoma"/>
                <a:cs typeface="Tahoma"/>
                <a:sym typeface="Tahoma"/>
              </a:rPr>
              <a:t>‹#›</a:t>
            </a:fld>
            <a:endParaRPr sz="1600" b="0" i="0" u="none" strike="noStrike" cap="none">
              <a:solidFill>
                <a:schemeClr val="lt1"/>
              </a:solidFill>
              <a:latin typeface="Tahoma"/>
              <a:ea typeface="Tahoma"/>
              <a:cs typeface="Tahoma"/>
              <a:sym typeface="Tahom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7"/>
        <p:cNvGrpSpPr/>
        <p:nvPr/>
      </p:nvGrpSpPr>
      <p:grpSpPr>
        <a:xfrm>
          <a:off x="0" y="0"/>
          <a:ext cx="0" cy="0"/>
          <a:chOff x="0" y="0"/>
          <a:chExt cx="0" cy="0"/>
        </a:xfrm>
      </p:grpSpPr>
      <p:sp>
        <p:nvSpPr>
          <p:cNvPr id="118" name="Google Shape;118;p16"/>
          <p:cNvSpPr/>
          <p:nvPr/>
        </p:nvSpPr>
        <p:spPr>
          <a:xfrm>
            <a:off x="0" y="0"/>
            <a:ext cx="6096000" cy="6858000"/>
          </a:xfrm>
          <a:prstGeom prst="rect">
            <a:avLst/>
          </a:prstGeom>
          <a:solidFill>
            <a:srgbClr val="15457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9" name="Google Shape;119;p16"/>
          <p:cNvSpPr txBox="1">
            <a:spLocks noGrp="1"/>
          </p:cNvSpPr>
          <p:nvPr>
            <p:ph type="ctrTitle"/>
          </p:nvPr>
        </p:nvSpPr>
        <p:spPr>
          <a:xfrm>
            <a:off x="495358" y="1032734"/>
            <a:ext cx="5300664" cy="325596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400"/>
              <a:buFont typeface="Tahoma"/>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16"/>
          <p:cNvSpPr txBox="1">
            <a:spLocks noGrp="1"/>
          </p:cNvSpPr>
          <p:nvPr>
            <p:ph type="subTitle" idx="1"/>
          </p:nvPr>
        </p:nvSpPr>
        <p:spPr>
          <a:xfrm>
            <a:off x="485775" y="4570743"/>
            <a:ext cx="5300664" cy="1739897"/>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1" name="Google Shape;121;p16"/>
          <p:cNvSpPr/>
          <p:nvPr/>
        </p:nvSpPr>
        <p:spPr>
          <a:xfrm>
            <a:off x="11963403" y="5762000"/>
            <a:ext cx="228597" cy="1097280"/>
          </a:xfrm>
          <a:prstGeom prst="rect">
            <a:avLst/>
          </a:prstGeom>
          <a:solidFill>
            <a:srgbClr val="15457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22" name="Google Shape;122;p16"/>
          <p:cNvPicPr preferRelativeResize="0"/>
          <p:nvPr/>
        </p:nvPicPr>
        <p:blipFill rotWithShape="1">
          <a:blip r:embed="rId2">
            <a:alphaModFix/>
          </a:blip>
          <a:srcRect/>
          <a:stretch/>
        </p:blipFill>
        <p:spPr>
          <a:xfrm>
            <a:off x="523182" y="170970"/>
            <a:ext cx="2210292" cy="731520"/>
          </a:xfrm>
          <a:prstGeom prst="rect">
            <a:avLst/>
          </a:prstGeom>
          <a:noFill/>
          <a:ln>
            <a:noFill/>
          </a:ln>
        </p:spPr>
      </p:pic>
      <p:pic>
        <p:nvPicPr>
          <p:cNvPr id="123" name="Google Shape;123;p16" descr="A picture containing drawing&#10;&#10;Description automatically generated"/>
          <p:cNvPicPr preferRelativeResize="0"/>
          <p:nvPr/>
        </p:nvPicPr>
        <p:blipFill rotWithShape="1">
          <a:blip r:embed="rId3">
            <a:alphaModFix/>
          </a:blip>
          <a:srcRect/>
          <a:stretch/>
        </p:blipFill>
        <p:spPr>
          <a:xfrm>
            <a:off x="4212187" y="6356665"/>
            <a:ext cx="1615440" cy="36576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4"/>
        <p:cNvGrpSpPr/>
        <p:nvPr/>
      </p:nvGrpSpPr>
      <p:grpSpPr>
        <a:xfrm>
          <a:off x="0" y="0"/>
          <a:ext cx="0" cy="0"/>
          <a:chOff x="0" y="0"/>
          <a:chExt cx="0" cy="0"/>
        </a:xfrm>
      </p:grpSpPr>
      <p:sp>
        <p:nvSpPr>
          <p:cNvPr id="125" name="Google Shape;125;p17"/>
          <p:cNvSpPr txBox="1"/>
          <p:nvPr/>
        </p:nvSpPr>
        <p:spPr>
          <a:xfrm>
            <a:off x="838200" y="6326189"/>
            <a:ext cx="2743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fld id="{00000000-1234-1234-1234-123412341234}" type="slidenum">
              <a:rPr lang="en-US" sz="1600" b="0" i="0" u="none" strike="noStrike" cap="none">
                <a:solidFill>
                  <a:srgbClr val="154578"/>
                </a:solidFill>
                <a:latin typeface="Tahoma"/>
                <a:ea typeface="Tahoma"/>
                <a:cs typeface="Tahoma"/>
                <a:sym typeface="Tahoma"/>
              </a:rPr>
              <a:t>‹#›</a:t>
            </a:fld>
            <a:endParaRPr sz="1600" b="0" i="0" u="none" strike="noStrike" cap="none">
              <a:solidFill>
                <a:srgbClr val="154578"/>
              </a:solidFill>
              <a:latin typeface="Tahoma"/>
              <a:ea typeface="Tahoma"/>
              <a:cs typeface="Tahoma"/>
              <a:sym typeface="Tahoma"/>
            </a:endParaRPr>
          </a:p>
        </p:txBody>
      </p:sp>
      <p:sp>
        <p:nvSpPr>
          <p:cNvPr id="126" name="Google Shape;12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54578"/>
              </a:buClr>
              <a:buSzPts val="4400"/>
              <a:buFont typeface="Tahoma"/>
              <a:buNone/>
              <a:defRPr>
                <a:solidFill>
                  <a:srgbClr val="154578"/>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154578"/>
              </a:buClr>
              <a:buSzPts val="2400"/>
              <a:buChar char="•"/>
              <a:defRPr sz="2400">
                <a:latin typeface="Tahoma"/>
                <a:ea typeface="Tahoma"/>
                <a:cs typeface="Tahoma"/>
                <a:sym typeface="Tahoma"/>
              </a:defRPr>
            </a:lvl1pPr>
            <a:lvl2pPr marL="914400" lvl="1" indent="-381000" algn="l">
              <a:lnSpc>
                <a:spcPct val="90000"/>
              </a:lnSpc>
              <a:spcBef>
                <a:spcPts val="500"/>
              </a:spcBef>
              <a:spcAft>
                <a:spcPts val="0"/>
              </a:spcAft>
              <a:buClr>
                <a:srgbClr val="154578"/>
              </a:buClr>
              <a:buSzPts val="2400"/>
              <a:buFont typeface="NTR"/>
              <a:buChar char="‒"/>
              <a:defRPr sz="2400">
                <a:latin typeface="Tahoma"/>
                <a:ea typeface="Tahoma"/>
                <a:cs typeface="Tahoma"/>
                <a:sym typeface="Tahoma"/>
              </a:defRPr>
            </a:lvl2pPr>
            <a:lvl3pPr marL="1371600" lvl="2" indent="-381000" algn="l">
              <a:lnSpc>
                <a:spcPct val="90000"/>
              </a:lnSpc>
              <a:spcBef>
                <a:spcPts val="500"/>
              </a:spcBef>
              <a:spcAft>
                <a:spcPts val="0"/>
              </a:spcAft>
              <a:buClr>
                <a:srgbClr val="154578"/>
              </a:buClr>
              <a:buSzPts val="2400"/>
              <a:buFont typeface="Courier New"/>
              <a:buChar char="o"/>
              <a:defRPr sz="2400">
                <a:latin typeface="Tahoma"/>
                <a:ea typeface="Tahoma"/>
                <a:cs typeface="Tahoma"/>
                <a:sym typeface="Tahoma"/>
              </a:defRPr>
            </a:lvl3pPr>
            <a:lvl4pPr marL="1828800" lvl="3" indent="-381000" algn="l">
              <a:lnSpc>
                <a:spcPct val="90000"/>
              </a:lnSpc>
              <a:spcBef>
                <a:spcPts val="500"/>
              </a:spcBef>
              <a:spcAft>
                <a:spcPts val="0"/>
              </a:spcAft>
              <a:buClr>
                <a:srgbClr val="154578"/>
              </a:buClr>
              <a:buSzPts val="2400"/>
              <a:buFont typeface="Noto Sans Symbols"/>
              <a:buChar char="▪"/>
              <a:defRPr sz="2400">
                <a:latin typeface="Tahoma"/>
                <a:ea typeface="Tahoma"/>
                <a:cs typeface="Tahoma"/>
                <a:sym typeface="Tahoma"/>
              </a:defRPr>
            </a:lvl4pPr>
            <a:lvl5pPr marL="2286000" lvl="4" indent="-381000" algn="l">
              <a:lnSpc>
                <a:spcPct val="90000"/>
              </a:lnSpc>
              <a:spcBef>
                <a:spcPts val="500"/>
              </a:spcBef>
              <a:spcAft>
                <a:spcPts val="0"/>
              </a:spcAft>
              <a:buClr>
                <a:srgbClr val="154578"/>
              </a:buClr>
              <a:buSzPts val="2400"/>
              <a:buChar char="•"/>
              <a:defRPr sz="2400">
                <a:latin typeface="Tahoma"/>
                <a:ea typeface="Tahoma"/>
                <a:cs typeface="Tahoma"/>
                <a:sym typeface="Tahom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17"/>
          <p:cNvSpPr/>
          <p:nvPr/>
        </p:nvSpPr>
        <p:spPr>
          <a:xfrm>
            <a:off x="-14284" y="0"/>
            <a:ext cx="228597" cy="1691004"/>
          </a:xfrm>
          <a:prstGeom prst="rect">
            <a:avLst/>
          </a:prstGeom>
          <a:solidFill>
            <a:srgbClr val="15457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129" name="Google Shape;129;p17"/>
          <p:cNvCxnSpPr/>
          <p:nvPr/>
        </p:nvCxnSpPr>
        <p:spPr>
          <a:xfrm rot="10800000" flipH="1">
            <a:off x="-14284" y="1662744"/>
            <a:ext cx="12207240" cy="28260"/>
          </a:xfrm>
          <a:prstGeom prst="straightConnector1">
            <a:avLst/>
          </a:prstGeom>
          <a:noFill/>
          <a:ln w="9525" cap="flat" cmpd="sng">
            <a:solidFill>
              <a:srgbClr val="154578"/>
            </a:solidFill>
            <a:prstDash val="solid"/>
            <a:miter lim="800000"/>
            <a:headEnd type="none" w="sm" len="sm"/>
            <a:tailEnd type="none" w="sm" len="sm"/>
          </a:ln>
        </p:spPr>
      </p:cxnSp>
      <p:pic>
        <p:nvPicPr>
          <p:cNvPr id="130" name="Google Shape;130;p17"/>
          <p:cNvPicPr preferRelativeResize="0"/>
          <p:nvPr/>
        </p:nvPicPr>
        <p:blipFill rotWithShape="1">
          <a:blip r:embed="rId2">
            <a:alphaModFix/>
          </a:blip>
          <a:srcRect/>
          <a:stretch/>
        </p:blipFill>
        <p:spPr>
          <a:xfrm>
            <a:off x="10710865" y="5947729"/>
            <a:ext cx="1154151" cy="822960"/>
          </a:xfrm>
          <a:prstGeom prst="rect">
            <a:avLst/>
          </a:prstGeom>
          <a:noFill/>
          <a:ln>
            <a:noFill/>
          </a:ln>
        </p:spPr>
      </p:pic>
      <p:sp>
        <p:nvSpPr>
          <p:cNvPr id="131" name="Google Shape;131;p17"/>
          <p:cNvSpPr/>
          <p:nvPr/>
        </p:nvSpPr>
        <p:spPr>
          <a:xfrm>
            <a:off x="11963403" y="5762000"/>
            <a:ext cx="228597" cy="1097280"/>
          </a:xfrm>
          <a:prstGeom prst="rect">
            <a:avLst/>
          </a:prstGeom>
          <a:solidFill>
            <a:srgbClr val="15457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32"/>
        <p:cNvGrpSpPr/>
        <p:nvPr/>
      </p:nvGrpSpPr>
      <p:grpSpPr>
        <a:xfrm>
          <a:off x="0" y="0"/>
          <a:ext cx="0" cy="0"/>
          <a:chOff x="0" y="0"/>
          <a:chExt cx="0" cy="0"/>
        </a:xfrm>
      </p:grpSpPr>
      <p:sp>
        <p:nvSpPr>
          <p:cNvPr id="133" name="Google Shape;133;p18"/>
          <p:cNvSpPr txBox="1"/>
          <p:nvPr/>
        </p:nvSpPr>
        <p:spPr>
          <a:xfrm>
            <a:off x="838200" y="6326189"/>
            <a:ext cx="2743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fld id="{00000000-1234-1234-1234-123412341234}" type="slidenum">
              <a:rPr lang="en-US" sz="1600" b="0" i="0" u="none" strike="noStrike" cap="none">
                <a:solidFill>
                  <a:srgbClr val="154578"/>
                </a:solidFill>
                <a:latin typeface="Tahoma"/>
                <a:ea typeface="Tahoma"/>
                <a:cs typeface="Tahoma"/>
                <a:sym typeface="Tahoma"/>
              </a:rPr>
              <a:t>‹#›</a:t>
            </a:fld>
            <a:endParaRPr sz="1600" b="0" i="0" u="none" strike="noStrike" cap="none">
              <a:solidFill>
                <a:srgbClr val="154578"/>
              </a:solidFill>
              <a:latin typeface="Tahoma"/>
              <a:ea typeface="Tahoma"/>
              <a:cs typeface="Tahoma"/>
              <a:sym typeface="Tahoma"/>
            </a:endParaRPr>
          </a:p>
        </p:txBody>
      </p:sp>
      <p:sp>
        <p:nvSpPr>
          <p:cNvPr id="134" name="Google Shape;134;p18"/>
          <p:cNvSpPr/>
          <p:nvPr/>
        </p:nvSpPr>
        <p:spPr>
          <a:xfrm>
            <a:off x="-14284" y="1691320"/>
            <a:ext cx="12206284" cy="4056076"/>
          </a:xfrm>
          <a:prstGeom prst="rect">
            <a:avLst/>
          </a:prstGeom>
          <a:solidFill>
            <a:srgbClr val="D8E2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5" name="Google Shape;135;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54578"/>
              </a:buClr>
              <a:buSzPts val="4400"/>
              <a:buFont typeface="Tahoma"/>
              <a:buNone/>
              <a:defRPr>
                <a:solidFill>
                  <a:srgbClr val="154578"/>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68300" algn="l">
              <a:lnSpc>
                <a:spcPct val="90000"/>
              </a:lnSpc>
              <a:spcBef>
                <a:spcPts val="1000"/>
              </a:spcBef>
              <a:spcAft>
                <a:spcPts val="0"/>
              </a:spcAft>
              <a:buClr>
                <a:srgbClr val="154578"/>
              </a:buClr>
              <a:buSzPts val="2200"/>
              <a:buChar char="•"/>
              <a:defRPr sz="2200">
                <a:latin typeface="Tahoma"/>
                <a:ea typeface="Tahoma"/>
                <a:cs typeface="Tahoma"/>
                <a:sym typeface="Tahoma"/>
              </a:defRPr>
            </a:lvl1pPr>
            <a:lvl2pPr marL="914400" lvl="1" indent="-368300" algn="l">
              <a:lnSpc>
                <a:spcPct val="90000"/>
              </a:lnSpc>
              <a:spcBef>
                <a:spcPts val="500"/>
              </a:spcBef>
              <a:spcAft>
                <a:spcPts val="0"/>
              </a:spcAft>
              <a:buClr>
                <a:srgbClr val="154578"/>
              </a:buClr>
              <a:buSzPts val="2200"/>
              <a:buFont typeface="NTR"/>
              <a:buChar char="‒"/>
              <a:defRPr sz="2200">
                <a:latin typeface="Tahoma"/>
                <a:ea typeface="Tahoma"/>
                <a:cs typeface="Tahoma"/>
                <a:sym typeface="Tahoma"/>
              </a:defRPr>
            </a:lvl2pPr>
            <a:lvl3pPr marL="1371600" lvl="2" indent="-368300" algn="l">
              <a:lnSpc>
                <a:spcPct val="90000"/>
              </a:lnSpc>
              <a:spcBef>
                <a:spcPts val="500"/>
              </a:spcBef>
              <a:spcAft>
                <a:spcPts val="0"/>
              </a:spcAft>
              <a:buClr>
                <a:srgbClr val="154578"/>
              </a:buClr>
              <a:buSzPts val="2200"/>
              <a:buFont typeface="Courier New"/>
              <a:buChar char="o"/>
              <a:defRPr sz="2200">
                <a:latin typeface="Tahoma"/>
                <a:ea typeface="Tahoma"/>
                <a:cs typeface="Tahoma"/>
                <a:sym typeface="Tahoma"/>
              </a:defRPr>
            </a:lvl3pPr>
            <a:lvl4pPr marL="1828800" lvl="3" indent="-368300" algn="l">
              <a:lnSpc>
                <a:spcPct val="90000"/>
              </a:lnSpc>
              <a:spcBef>
                <a:spcPts val="500"/>
              </a:spcBef>
              <a:spcAft>
                <a:spcPts val="0"/>
              </a:spcAft>
              <a:buClr>
                <a:srgbClr val="154578"/>
              </a:buClr>
              <a:buSzPts val="2200"/>
              <a:buFont typeface="Noto Sans Symbols"/>
              <a:buChar char="▪"/>
              <a:defRPr sz="2200">
                <a:latin typeface="Tahoma"/>
                <a:ea typeface="Tahoma"/>
                <a:cs typeface="Tahoma"/>
                <a:sym typeface="Tahoma"/>
              </a:defRPr>
            </a:lvl4pPr>
            <a:lvl5pPr marL="2286000" lvl="4" indent="-368300" algn="l">
              <a:lnSpc>
                <a:spcPct val="90000"/>
              </a:lnSpc>
              <a:spcBef>
                <a:spcPts val="500"/>
              </a:spcBef>
              <a:spcAft>
                <a:spcPts val="0"/>
              </a:spcAft>
              <a:buClr>
                <a:srgbClr val="154578"/>
              </a:buClr>
              <a:buSzPts val="2200"/>
              <a:buChar char="•"/>
              <a:defRPr sz="2200">
                <a:latin typeface="Tahoma"/>
                <a:ea typeface="Tahoma"/>
                <a:cs typeface="Tahoma"/>
                <a:sym typeface="Tahom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18"/>
          <p:cNvSpPr/>
          <p:nvPr/>
        </p:nvSpPr>
        <p:spPr>
          <a:xfrm>
            <a:off x="-14284" y="0"/>
            <a:ext cx="228597" cy="1691004"/>
          </a:xfrm>
          <a:prstGeom prst="rect">
            <a:avLst/>
          </a:prstGeom>
          <a:solidFill>
            <a:srgbClr val="15457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138" name="Google Shape;138;p18"/>
          <p:cNvCxnSpPr/>
          <p:nvPr/>
        </p:nvCxnSpPr>
        <p:spPr>
          <a:xfrm rot="10800000" flipH="1">
            <a:off x="-14284" y="1662744"/>
            <a:ext cx="12207240" cy="28260"/>
          </a:xfrm>
          <a:prstGeom prst="straightConnector1">
            <a:avLst/>
          </a:prstGeom>
          <a:noFill/>
          <a:ln w="9525" cap="flat" cmpd="sng">
            <a:solidFill>
              <a:srgbClr val="154578"/>
            </a:solidFill>
            <a:prstDash val="solid"/>
            <a:miter lim="800000"/>
            <a:headEnd type="none" w="sm" len="sm"/>
            <a:tailEnd type="none" w="sm" len="sm"/>
          </a:ln>
        </p:spPr>
      </p:cxnSp>
      <p:pic>
        <p:nvPicPr>
          <p:cNvPr id="139" name="Google Shape;139;p18"/>
          <p:cNvPicPr preferRelativeResize="0"/>
          <p:nvPr/>
        </p:nvPicPr>
        <p:blipFill rotWithShape="1">
          <a:blip r:embed="rId2">
            <a:alphaModFix/>
          </a:blip>
          <a:srcRect/>
          <a:stretch/>
        </p:blipFill>
        <p:spPr>
          <a:xfrm>
            <a:off x="10710865" y="5947729"/>
            <a:ext cx="1154151" cy="822960"/>
          </a:xfrm>
          <a:prstGeom prst="rect">
            <a:avLst/>
          </a:prstGeom>
          <a:noFill/>
          <a:ln>
            <a:noFill/>
          </a:ln>
        </p:spPr>
      </p:pic>
      <p:sp>
        <p:nvSpPr>
          <p:cNvPr id="140" name="Google Shape;140;p18"/>
          <p:cNvSpPr/>
          <p:nvPr/>
        </p:nvSpPr>
        <p:spPr>
          <a:xfrm>
            <a:off x="11963403" y="5762000"/>
            <a:ext cx="228597" cy="1097280"/>
          </a:xfrm>
          <a:prstGeom prst="rect">
            <a:avLst/>
          </a:prstGeom>
          <a:solidFill>
            <a:srgbClr val="15457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41"/>
        <p:cNvGrpSpPr/>
        <p:nvPr/>
      </p:nvGrpSpPr>
      <p:grpSpPr>
        <a:xfrm>
          <a:off x="0" y="0"/>
          <a:ext cx="0" cy="0"/>
          <a:chOff x="0" y="0"/>
          <a:chExt cx="0" cy="0"/>
        </a:xfrm>
      </p:grpSpPr>
      <p:sp>
        <p:nvSpPr>
          <p:cNvPr id="142" name="Google Shape;142;p19"/>
          <p:cNvSpPr/>
          <p:nvPr/>
        </p:nvSpPr>
        <p:spPr>
          <a:xfrm>
            <a:off x="0" y="0"/>
            <a:ext cx="6096000" cy="6858000"/>
          </a:xfrm>
          <a:prstGeom prst="rect">
            <a:avLst/>
          </a:prstGeom>
          <a:solidFill>
            <a:srgbClr val="15457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3" name="Google Shape;143;p19"/>
          <p:cNvSpPr txBox="1">
            <a:spLocks noGrp="1"/>
          </p:cNvSpPr>
          <p:nvPr>
            <p:ph type="ctrTitle"/>
          </p:nvPr>
        </p:nvSpPr>
        <p:spPr>
          <a:xfrm>
            <a:off x="485775" y="0"/>
            <a:ext cx="5300664" cy="325596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800"/>
              <a:buFont typeface="Tahoma"/>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19"/>
          <p:cNvSpPr txBox="1">
            <a:spLocks noGrp="1"/>
          </p:cNvSpPr>
          <p:nvPr>
            <p:ph type="subTitle" idx="1"/>
          </p:nvPr>
        </p:nvSpPr>
        <p:spPr>
          <a:xfrm>
            <a:off x="485774" y="3603627"/>
            <a:ext cx="5300664" cy="1739897"/>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3200"/>
              <a:buNone/>
              <a:defRPr sz="32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5" name="Google Shape;145;p19"/>
          <p:cNvSpPr/>
          <p:nvPr/>
        </p:nvSpPr>
        <p:spPr>
          <a:xfrm>
            <a:off x="11963403" y="5762000"/>
            <a:ext cx="228597" cy="1097280"/>
          </a:xfrm>
          <a:prstGeom prst="rect">
            <a:avLst/>
          </a:prstGeom>
          <a:solidFill>
            <a:srgbClr val="15457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46" name="Google Shape;146;p19"/>
          <p:cNvPicPr preferRelativeResize="0"/>
          <p:nvPr/>
        </p:nvPicPr>
        <p:blipFill rotWithShape="1">
          <a:blip r:embed="rId2">
            <a:alphaModFix/>
          </a:blip>
          <a:srcRect/>
          <a:stretch/>
        </p:blipFill>
        <p:spPr>
          <a:xfrm>
            <a:off x="10710865" y="5947729"/>
            <a:ext cx="1154151" cy="822960"/>
          </a:xfrm>
          <a:prstGeom prst="rect">
            <a:avLst/>
          </a:prstGeom>
          <a:noFill/>
          <a:ln>
            <a:noFill/>
          </a:ln>
        </p:spPr>
      </p:pic>
      <p:sp>
        <p:nvSpPr>
          <p:cNvPr id="147" name="Google Shape;147;p19"/>
          <p:cNvSpPr txBox="1"/>
          <p:nvPr/>
        </p:nvSpPr>
        <p:spPr>
          <a:xfrm>
            <a:off x="838200" y="6326189"/>
            <a:ext cx="2743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fld id="{00000000-1234-1234-1234-123412341234}" type="slidenum">
              <a:rPr lang="en-US" sz="1600" b="0" i="0" u="none" strike="noStrike" cap="none">
                <a:solidFill>
                  <a:schemeClr val="lt1"/>
                </a:solidFill>
                <a:latin typeface="Tahoma"/>
                <a:ea typeface="Tahoma"/>
                <a:cs typeface="Tahoma"/>
                <a:sym typeface="Tahoma"/>
              </a:rPr>
              <a:t>‹#›</a:t>
            </a:fld>
            <a:endParaRPr sz="1600" b="0" i="0" u="none" strike="noStrike" cap="none">
              <a:solidFill>
                <a:schemeClr val="lt1"/>
              </a:solidFill>
              <a:latin typeface="Tahoma"/>
              <a:ea typeface="Tahoma"/>
              <a:cs typeface="Tahoma"/>
              <a:sym typeface="Tahoma"/>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48"/>
        <p:cNvGrpSpPr/>
        <p:nvPr/>
      </p:nvGrpSpPr>
      <p:grpSpPr>
        <a:xfrm>
          <a:off x="0" y="0"/>
          <a:ext cx="0" cy="0"/>
          <a:chOff x="0" y="0"/>
          <a:chExt cx="0" cy="0"/>
        </a:xfrm>
      </p:grpSpPr>
      <p:sp>
        <p:nvSpPr>
          <p:cNvPr id="149" name="Google Shape;149;p20"/>
          <p:cNvSpPr txBox="1"/>
          <p:nvPr/>
        </p:nvSpPr>
        <p:spPr>
          <a:xfrm>
            <a:off x="838200" y="6326189"/>
            <a:ext cx="2743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fld id="{00000000-1234-1234-1234-123412341234}" type="slidenum">
              <a:rPr lang="en-US" sz="1600" b="0" i="0" u="none" strike="noStrike" cap="none">
                <a:solidFill>
                  <a:srgbClr val="154578"/>
                </a:solidFill>
                <a:latin typeface="Tahoma"/>
                <a:ea typeface="Tahoma"/>
                <a:cs typeface="Tahoma"/>
                <a:sym typeface="Tahoma"/>
              </a:rPr>
              <a:t>‹#›</a:t>
            </a:fld>
            <a:endParaRPr sz="1600" b="0" i="0" u="none" strike="noStrike" cap="none">
              <a:solidFill>
                <a:srgbClr val="154578"/>
              </a:solidFill>
              <a:latin typeface="Tahoma"/>
              <a:ea typeface="Tahoma"/>
              <a:cs typeface="Tahoma"/>
              <a:sym typeface="Tahoma"/>
            </a:endParaRPr>
          </a:p>
        </p:txBody>
      </p:sp>
      <p:sp>
        <p:nvSpPr>
          <p:cNvPr id="150" name="Google Shape;150;p20"/>
          <p:cNvSpPr/>
          <p:nvPr/>
        </p:nvSpPr>
        <p:spPr>
          <a:xfrm>
            <a:off x="-14284" y="1691320"/>
            <a:ext cx="12206284" cy="4056076"/>
          </a:xfrm>
          <a:prstGeom prst="rect">
            <a:avLst/>
          </a:prstGeom>
          <a:solidFill>
            <a:srgbClr val="D8E2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1" name="Google Shape;151;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54578"/>
              </a:buClr>
              <a:buSzPts val="4400"/>
              <a:buFont typeface="Tahoma"/>
              <a:buNone/>
              <a:defRPr>
                <a:solidFill>
                  <a:srgbClr val="154578"/>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20"/>
          <p:cNvSpPr/>
          <p:nvPr/>
        </p:nvSpPr>
        <p:spPr>
          <a:xfrm>
            <a:off x="-14284" y="0"/>
            <a:ext cx="228597" cy="1691004"/>
          </a:xfrm>
          <a:prstGeom prst="rect">
            <a:avLst/>
          </a:prstGeom>
          <a:solidFill>
            <a:srgbClr val="15457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153" name="Google Shape;153;p20"/>
          <p:cNvCxnSpPr/>
          <p:nvPr/>
        </p:nvCxnSpPr>
        <p:spPr>
          <a:xfrm rot="10800000" flipH="1">
            <a:off x="-14284" y="1662744"/>
            <a:ext cx="12207240" cy="28260"/>
          </a:xfrm>
          <a:prstGeom prst="straightConnector1">
            <a:avLst/>
          </a:prstGeom>
          <a:noFill/>
          <a:ln w="9525" cap="flat" cmpd="sng">
            <a:solidFill>
              <a:srgbClr val="154578"/>
            </a:solidFill>
            <a:prstDash val="solid"/>
            <a:miter lim="800000"/>
            <a:headEnd type="none" w="sm" len="sm"/>
            <a:tailEnd type="none" w="sm" len="sm"/>
          </a:ln>
        </p:spPr>
      </p:cxnSp>
      <p:pic>
        <p:nvPicPr>
          <p:cNvPr id="154" name="Google Shape;154;p20"/>
          <p:cNvPicPr preferRelativeResize="0"/>
          <p:nvPr/>
        </p:nvPicPr>
        <p:blipFill rotWithShape="1">
          <a:blip r:embed="rId2">
            <a:alphaModFix/>
          </a:blip>
          <a:srcRect/>
          <a:stretch/>
        </p:blipFill>
        <p:spPr>
          <a:xfrm>
            <a:off x="10710865" y="5947729"/>
            <a:ext cx="1154151" cy="822960"/>
          </a:xfrm>
          <a:prstGeom prst="rect">
            <a:avLst/>
          </a:prstGeom>
          <a:noFill/>
          <a:ln>
            <a:noFill/>
          </a:ln>
        </p:spPr>
      </p:pic>
      <p:sp>
        <p:nvSpPr>
          <p:cNvPr id="155" name="Google Shape;155;p20"/>
          <p:cNvSpPr/>
          <p:nvPr/>
        </p:nvSpPr>
        <p:spPr>
          <a:xfrm>
            <a:off x="11963403" y="5762000"/>
            <a:ext cx="228597" cy="1097280"/>
          </a:xfrm>
          <a:prstGeom prst="rect">
            <a:avLst/>
          </a:prstGeom>
          <a:solidFill>
            <a:srgbClr val="15457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6"/>
        <p:cNvGrpSpPr/>
        <p:nvPr/>
      </p:nvGrpSpPr>
      <p:grpSpPr>
        <a:xfrm>
          <a:off x="0" y="0"/>
          <a:ext cx="0" cy="0"/>
          <a:chOff x="0" y="0"/>
          <a:chExt cx="0" cy="0"/>
        </a:xfrm>
      </p:grpSpPr>
      <p:sp>
        <p:nvSpPr>
          <p:cNvPr id="157" name="Google Shape;157;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5457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21"/>
          <p:cNvSpPr/>
          <p:nvPr/>
        </p:nvSpPr>
        <p:spPr>
          <a:xfrm>
            <a:off x="-14284" y="0"/>
            <a:ext cx="228597" cy="1691004"/>
          </a:xfrm>
          <a:prstGeom prst="rect">
            <a:avLst/>
          </a:prstGeom>
          <a:solidFill>
            <a:srgbClr val="15457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161" name="Google Shape;161;p21"/>
          <p:cNvCxnSpPr/>
          <p:nvPr/>
        </p:nvCxnSpPr>
        <p:spPr>
          <a:xfrm rot="10800000" flipH="1">
            <a:off x="-14284" y="1662744"/>
            <a:ext cx="12207240" cy="28260"/>
          </a:xfrm>
          <a:prstGeom prst="straightConnector1">
            <a:avLst/>
          </a:prstGeom>
          <a:noFill/>
          <a:ln w="9525" cap="flat" cmpd="sng">
            <a:solidFill>
              <a:srgbClr val="154578"/>
            </a:solidFill>
            <a:prstDash val="solid"/>
            <a:miter lim="800000"/>
            <a:headEnd type="none" w="sm" len="sm"/>
            <a:tailEnd type="none" w="sm" len="sm"/>
          </a:ln>
        </p:spPr>
      </p:cxnSp>
      <p:pic>
        <p:nvPicPr>
          <p:cNvPr id="162" name="Google Shape;162;p21"/>
          <p:cNvPicPr preferRelativeResize="0"/>
          <p:nvPr/>
        </p:nvPicPr>
        <p:blipFill rotWithShape="1">
          <a:blip r:embed="rId2">
            <a:alphaModFix/>
          </a:blip>
          <a:srcRect/>
          <a:stretch/>
        </p:blipFill>
        <p:spPr>
          <a:xfrm>
            <a:off x="10710865" y="5947729"/>
            <a:ext cx="1154151" cy="822960"/>
          </a:xfrm>
          <a:prstGeom prst="rect">
            <a:avLst/>
          </a:prstGeom>
          <a:noFill/>
          <a:ln>
            <a:noFill/>
          </a:ln>
        </p:spPr>
      </p:pic>
      <p:sp>
        <p:nvSpPr>
          <p:cNvPr id="163" name="Google Shape;163;p21"/>
          <p:cNvSpPr/>
          <p:nvPr/>
        </p:nvSpPr>
        <p:spPr>
          <a:xfrm>
            <a:off x="11963403" y="5762000"/>
            <a:ext cx="228597" cy="1097280"/>
          </a:xfrm>
          <a:prstGeom prst="rect">
            <a:avLst/>
          </a:prstGeom>
          <a:solidFill>
            <a:srgbClr val="15457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 name="Google Shape;164;p21"/>
          <p:cNvSpPr txBox="1"/>
          <p:nvPr/>
        </p:nvSpPr>
        <p:spPr>
          <a:xfrm>
            <a:off x="838200" y="6326189"/>
            <a:ext cx="2743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fld id="{00000000-1234-1234-1234-123412341234}" type="slidenum">
              <a:rPr lang="en-US" sz="1600" b="0" i="0" u="none" strike="noStrike" cap="none">
                <a:solidFill>
                  <a:srgbClr val="154578"/>
                </a:solidFill>
                <a:latin typeface="Tahoma"/>
                <a:ea typeface="Tahoma"/>
                <a:cs typeface="Tahoma"/>
                <a:sym typeface="Tahoma"/>
              </a:rPr>
              <a:t>‹#›</a:t>
            </a:fld>
            <a:endParaRPr sz="1600" b="0" i="0" u="none" strike="noStrike" cap="none">
              <a:solidFill>
                <a:srgbClr val="154578"/>
              </a:solidFill>
              <a:latin typeface="Tahoma"/>
              <a:ea typeface="Tahoma"/>
              <a:cs typeface="Tahoma"/>
              <a:sym typeface="Tahoma"/>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5"/>
        <p:cNvGrpSpPr/>
        <p:nvPr/>
      </p:nvGrpSpPr>
      <p:grpSpPr>
        <a:xfrm>
          <a:off x="0" y="0"/>
          <a:ext cx="0" cy="0"/>
          <a:chOff x="0" y="0"/>
          <a:chExt cx="0" cy="0"/>
        </a:xfrm>
      </p:grpSpPr>
      <p:sp>
        <p:nvSpPr>
          <p:cNvPr id="166" name="Google Shape;166;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54578"/>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8" name="Google Shape;168;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0" name="Google Shape;170;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22"/>
          <p:cNvSpPr/>
          <p:nvPr/>
        </p:nvSpPr>
        <p:spPr>
          <a:xfrm>
            <a:off x="-14284" y="0"/>
            <a:ext cx="228597" cy="1691004"/>
          </a:xfrm>
          <a:prstGeom prst="rect">
            <a:avLst/>
          </a:prstGeom>
          <a:solidFill>
            <a:srgbClr val="15457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172" name="Google Shape;172;p22"/>
          <p:cNvCxnSpPr/>
          <p:nvPr/>
        </p:nvCxnSpPr>
        <p:spPr>
          <a:xfrm rot="10800000" flipH="1">
            <a:off x="-14284" y="1662744"/>
            <a:ext cx="12207240" cy="28260"/>
          </a:xfrm>
          <a:prstGeom prst="straightConnector1">
            <a:avLst/>
          </a:prstGeom>
          <a:noFill/>
          <a:ln w="9525" cap="flat" cmpd="sng">
            <a:solidFill>
              <a:srgbClr val="154578"/>
            </a:solidFill>
            <a:prstDash val="solid"/>
            <a:miter lim="800000"/>
            <a:headEnd type="none" w="sm" len="sm"/>
            <a:tailEnd type="none" w="sm" len="sm"/>
          </a:ln>
        </p:spPr>
      </p:cxnSp>
      <p:pic>
        <p:nvPicPr>
          <p:cNvPr id="173" name="Google Shape;173;p22"/>
          <p:cNvPicPr preferRelativeResize="0"/>
          <p:nvPr/>
        </p:nvPicPr>
        <p:blipFill rotWithShape="1">
          <a:blip r:embed="rId2">
            <a:alphaModFix/>
          </a:blip>
          <a:srcRect/>
          <a:stretch/>
        </p:blipFill>
        <p:spPr>
          <a:xfrm>
            <a:off x="10710865" y="5947729"/>
            <a:ext cx="1154151" cy="822960"/>
          </a:xfrm>
          <a:prstGeom prst="rect">
            <a:avLst/>
          </a:prstGeom>
          <a:noFill/>
          <a:ln>
            <a:noFill/>
          </a:ln>
        </p:spPr>
      </p:pic>
      <p:sp>
        <p:nvSpPr>
          <p:cNvPr id="174" name="Google Shape;174;p22"/>
          <p:cNvSpPr/>
          <p:nvPr/>
        </p:nvSpPr>
        <p:spPr>
          <a:xfrm>
            <a:off x="11963403" y="5762000"/>
            <a:ext cx="228597" cy="1097280"/>
          </a:xfrm>
          <a:prstGeom prst="rect">
            <a:avLst/>
          </a:prstGeom>
          <a:solidFill>
            <a:srgbClr val="15457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 name="Google Shape;175;p22"/>
          <p:cNvSpPr txBox="1"/>
          <p:nvPr/>
        </p:nvSpPr>
        <p:spPr>
          <a:xfrm>
            <a:off x="838200" y="6326189"/>
            <a:ext cx="2743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fld id="{00000000-1234-1234-1234-123412341234}" type="slidenum">
              <a:rPr lang="en-US" sz="1600" b="0" i="0" u="none" strike="noStrike" cap="none">
                <a:solidFill>
                  <a:srgbClr val="154578"/>
                </a:solidFill>
                <a:latin typeface="Tahoma"/>
                <a:ea typeface="Tahoma"/>
                <a:cs typeface="Tahoma"/>
                <a:sym typeface="Tahoma"/>
              </a:rPr>
              <a:t>‹#›</a:t>
            </a:fld>
            <a:endParaRPr sz="1600" b="0" i="0" u="none" strike="noStrike" cap="none">
              <a:solidFill>
                <a:srgbClr val="154578"/>
              </a:solidFill>
              <a:latin typeface="Tahoma"/>
              <a:ea typeface="Tahoma"/>
              <a:cs typeface="Tahoma"/>
              <a:sym typeface="Tahom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
          <p:cNvSpPr txBox="1"/>
          <p:nvPr/>
        </p:nvSpPr>
        <p:spPr>
          <a:xfrm>
            <a:off x="838200" y="6326189"/>
            <a:ext cx="2743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US" sz="1600" b="0" i="0" u="none" strike="noStrike" cap="none">
                <a:solidFill>
                  <a:srgbClr val="154578"/>
                </a:solidFill>
                <a:latin typeface="Tahoma"/>
                <a:ea typeface="Tahoma"/>
                <a:cs typeface="Tahoma"/>
                <a:sym typeface="Tahoma"/>
              </a:rPr>
              <a:t>‹#›</a:t>
            </a:fld>
            <a:endParaRPr sz="1600" b="0" i="0" u="none" strike="noStrike" cap="none">
              <a:solidFill>
                <a:srgbClr val="154578"/>
              </a:solidFill>
              <a:latin typeface="Tahoma"/>
              <a:ea typeface="Tahoma"/>
              <a:cs typeface="Tahoma"/>
              <a:sym typeface="Tahoma"/>
            </a:endParaRPr>
          </a:p>
        </p:txBody>
      </p:sp>
      <p:sp>
        <p:nvSpPr>
          <p:cNvPr id="24" name="Google Shape;2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54578"/>
              </a:buClr>
              <a:buSzPts val="4400"/>
              <a:buFont typeface="Tahoma"/>
              <a:buNone/>
              <a:defRPr>
                <a:solidFill>
                  <a:srgbClr val="154578"/>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838200" y="1825625"/>
            <a:ext cx="10515600" cy="41217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1000"/>
              </a:spcBef>
              <a:spcAft>
                <a:spcPts val="0"/>
              </a:spcAft>
              <a:buClr>
                <a:srgbClr val="154578"/>
              </a:buClr>
              <a:buSzPts val="2400"/>
              <a:buChar char="•"/>
              <a:defRPr sz="2400">
                <a:latin typeface="Tahoma"/>
                <a:ea typeface="Tahoma"/>
                <a:cs typeface="Tahoma"/>
                <a:sym typeface="Tahoma"/>
              </a:defRPr>
            </a:lvl1pPr>
            <a:lvl2pPr marL="914400" lvl="1" indent="-381000" algn="l">
              <a:lnSpc>
                <a:spcPct val="100000"/>
              </a:lnSpc>
              <a:spcBef>
                <a:spcPts val="500"/>
              </a:spcBef>
              <a:spcAft>
                <a:spcPts val="0"/>
              </a:spcAft>
              <a:buClr>
                <a:srgbClr val="154578"/>
              </a:buClr>
              <a:buSzPts val="2400"/>
              <a:buFont typeface="NTR"/>
              <a:buChar char="‒"/>
              <a:defRPr sz="2400">
                <a:latin typeface="Tahoma"/>
                <a:ea typeface="Tahoma"/>
                <a:cs typeface="Tahoma"/>
                <a:sym typeface="Tahoma"/>
              </a:defRPr>
            </a:lvl2pPr>
            <a:lvl3pPr marL="1371600" lvl="2" indent="-381000" algn="l">
              <a:lnSpc>
                <a:spcPct val="100000"/>
              </a:lnSpc>
              <a:spcBef>
                <a:spcPts val="500"/>
              </a:spcBef>
              <a:spcAft>
                <a:spcPts val="0"/>
              </a:spcAft>
              <a:buClr>
                <a:srgbClr val="154578"/>
              </a:buClr>
              <a:buSzPts val="2400"/>
              <a:buFont typeface="Courier New"/>
              <a:buChar char="o"/>
              <a:defRPr sz="2400">
                <a:latin typeface="Tahoma"/>
                <a:ea typeface="Tahoma"/>
                <a:cs typeface="Tahoma"/>
                <a:sym typeface="Tahoma"/>
              </a:defRPr>
            </a:lvl3pPr>
            <a:lvl4pPr marL="1828800" lvl="3" indent="-381000" algn="l">
              <a:lnSpc>
                <a:spcPct val="100000"/>
              </a:lnSpc>
              <a:spcBef>
                <a:spcPts val="500"/>
              </a:spcBef>
              <a:spcAft>
                <a:spcPts val="0"/>
              </a:spcAft>
              <a:buClr>
                <a:srgbClr val="154578"/>
              </a:buClr>
              <a:buSzPts val="2400"/>
              <a:buFont typeface="Noto Sans Symbols"/>
              <a:buChar char="▪"/>
              <a:defRPr sz="2400">
                <a:latin typeface="Tahoma"/>
                <a:ea typeface="Tahoma"/>
                <a:cs typeface="Tahoma"/>
                <a:sym typeface="Tahoma"/>
              </a:defRPr>
            </a:lvl4pPr>
            <a:lvl5pPr marL="2286000" lvl="4" indent="-381000" algn="l">
              <a:lnSpc>
                <a:spcPct val="100000"/>
              </a:lnSpc>
              <a:spcBef>
                <a:spcPts val="500"/>
              </a:spcBef>
              <a:spcAft>
                <a:spcPts val="0"/>
              </a:spcAft>
              <a:buClr>
                <a:srgbClr val="154578"/>
              </a:buClr>
              <a:buSzPts val="2400"/>
              <a:buChar char="•"/>
              <a:defRPr sz="2400">
                <a:latin typeface="Tahoma"/>
                <a:ea typeface="Tahoma"/>
                <a:cs typeface="Tahoma"/>
                <a:sym typeface="Tahom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3"/>
          <p:cNvSpPr/>
          <p:nvPr/>
        </p:nvSpPr>
        <p:spPr>
          <a:xfrm>
            <a:off x="-14284" y="0"/>
            <a:ext cx="228597" cy="1691004"/>
          </a:xfrm>
          <a:prstGeom prst="rect">
            <a:avLst/>
          </a:prstGeom>
          <a:solidFill>
            <a:srgbClr val="15457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p:txBody>
      </p:sp>
      <p:pic>
        <p:nvPicPr>
          <p:cNvPr id="27" name="Google Shape;27;p3"/>
          <p:cNvPicPr preferRelativeResize="0"/>
          <p:nvPr/>
        </p:nvPicPr>
        <p:blipFill rotWithShape="1">
          <a:blip r:embed="rId2">
            <a:alphaModFix/>
          </a:blip>
          <a:srcRect/>
          <a:stretch/>
        </p:blipFill>
        <p:spPr>
          <a:xfrm>
            <a:off x="10710865" y="5947729"/>
            <a:ext cx="1154151" cy="822960"/>
          </a:xfrm>
          <a:prstGeom prst="rect">
            <a:avLst/>
          </a:prstGeom>
          <a:noFill/>
          <a:ln>
            <a:noFill/>
          </a:ln>
        </p:spPr>
      </p:pic>
      <p:sp>
        <p:nvSpPr>
          <p:cNvPr id="28" name="Google Shape;28;p3"/>
          <p:cNvSpPr/>
          <p:nvPr/>
        </p:nvSpPr>
        <p:spPr>
          <a:xfrm>
            <a:off x="11963403" y="5762000"/>
            <a:ext cx="228597" cy="1097280"/>
          </a:xfrm>
          <a:prstGeom prst="rect">
            <a:avLst/>
          </a:prstGeom>
          <a:solidFill>
            <a:srgbClr val="15457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p:txBody>
      </p:sp>
      <p:cxnSp>
        <p:nvCxnSpPr>
          <p:cNvPr id="29" name="Google Shape;29;p3"/>
          <p:cNvCxnSpPr/>
          <p:nvPr/>
        </p:nvCxnSpPr>
        <p:spPr>
          <a:xfrm>
            <a:off x="-14284" y="1690457"/>
            <a:ext cx="12206284" cy="0"/>
          </a:xfrm>
          <a:prstGeom prst="straightConnector1">
            <a:avLst/>
          </a:prstGeom>
          <a:noFill/>
          <a:ln w="9525" cap="flat" cmpd="sng">
            <a:solidFill>
              <a:srgbClr val="154578"/>
            </a:solidFill>
            <a:prstDash val="solid"/>
            <a:miter lim="800000"/>
            <a:headEnd type="none" w="sm" len="sm"/>
            <a:tailEnd type="none" w="sm" len="sm"/>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6"/>
        <p:cNvGrpSpPr/>
        <p:nvPr/>
      </p:nvGrpSpPr>
      <p:grpSpPr>
        <a:xfrm>
          <a:off x="0" y="0"/>
          <a:ext cx="0" cy="0"/>
          <a:chOff x="0" y="0"/>
          <a:chExt cx="0" cy="0"/>
        </a:xfrm>
      </p:grpSpPr>
      <p:sp>
        <p:nvSpPr>
          <p:cNvPr id="177" name="Google Shape;177;p23"/>
          <p:cNvSpPr txBox="1">
            <a:spLocks noGrp="1"/>
          </p:cNvSpPr>
          <p:nvPr>
            <p:ph type="title"/>
          </p:nvPr>
        </p:nvSpPr>
        <p:spPr>
          <a:xfrm>
            <a:off x="839788" y="457200"/>
            <a:ext cx="3932237" cy="123380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54578"/>
              </a:buClr>
              <a:buSzPts val="3200"/>
              <a:buFont typeface="Tahom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8" name="Google Shape;178;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SzPts val="2800"/>
              <a:buChar char="‒"/>
              <a:defRPr sz="2800"/>
            </a:lvl2pPr>
            <a:lvl3pPr marL="1371600" lvl="2" indent="-381000" algn="l">
              <a:lnSpc>
                <a:spcPct val="90000"/>
              </a:lnSpc>
              <a:spcBef>
                <a:spcPts val="500"/>
              </a:spcBef>
              <a:spcAft>
                <a:spcPts val="0"/>
              </a:spcAft>
              <a:buSzPts val="2400"/>
              <a:buChar char="o"/>
              <a:defRPr sz="24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79" name="Google Shape;179;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80" name="Google Shape;180;p23"/>
          <p:cNvSpPr txBox="1"/>
          <p:nvPr/>
        </p:nvSpPr>
        <p:spPr>
          <a:xfrm>
            <a:off x="838200" y="6326189"/>
            <a:ext cx="2743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fld id="{00000000-1234-1234-1234-123412341234}" type="slidenum">
              <a:rPr lang="en-US" sz="1600" b="0" i="0" u="none" strike="noStrike" cap="none">
                <a:solidFill>
                  <a:srgbClr val="154578"/>
                </a:solidFill>
                <a:latin typeface="Tahoma"/>
                <a:ea typeface="Tahoma"/>
                <a:cs typeface="Tahoma"/>
                <a:sym typeface="Tahoma"/>
              </a:rPr>
              <a:t>‹#›</a:t>
            </a:fld>
            <a:endParaRPr sz="1600" b="0" i="0" u="none" strike="noStrike" cap="none">
              <a:solidFill>
                <a:srgbClr val="154578"/>
              </a:solidFill>
              <a:latin typeface="Tahoma"/>
              <a:ea typeface="Tahoma"/>
              <a:cs typeface="Tahoma"/>
              <a:sym typeface="Tahoma"/>
            </a:endParaRPr>
          </a:p>
        </p:txBody>
      </p:sp>
      <p:sp>
        <p:nvSpPr>
          <p:cNvPr id="181" name="Google Shape;181;p23"/>
          <p:cNvSpPr/>
          <p:nvPr/>
        </p:nvSpPr>
        <p:spPr>
          <a:xfrm>
            <a:off x="-14284" y="0"/>
            <a:ext cx="228597" cy="1691004"/>
          </a:xfrm>
          <a:prstGeom prst="rect">
            <a:avLst/>
          </a:prstGeom>
          <a:solidFill>
            <a:srgbClr val="15457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82" name="Google Shape;182;p23"/>
          <p:cNvPicPr preferRelativeResize="0"/>
          <p:nvPr/>
        </p:nvPicPr>
        <p:blipFill rotWithShape="1">
          <a:blip r:embed="rId2">
            <a:alphaModFix/>
          </a:blip>
          <a:srcRect/>
          <a:stretch/>
        </p:blipFill>
        <p:spPr>
          <a:xfrm>
            <a:off x="10710865" y="5947729"/>
            <a:ext cx="1154151" cy="822960"/>
          </a:xfrm>
          <a:prstGeom prst="rect">
            <a:avLst/>
          </a:prstGeom>
          <a:noFill/>
          <a:ln>
            <a:noFill/>
          </a:ln>
        </p:spPr>
      </p:pic>
      <p:sp>
        <p:nvSpPr>
          <p:cNvPr id="183" name="Google Shape;183;p23"/>
          <p:cNvSpPr/>
          <p:nvPr/>
        </p:nvSpPr>
        <p:spPr>
          <a:xfrm>
            <a:off x="11963403" y="5762000"/>
            <a:ext cx="228597" cy="1097280"/>
          </a:xfrm>
          <a:prstGeom prst="rect">
            <a:avLst/>
          </a:prstGeom>
          <a:solidFill>
            <a:srgbClr val="15457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4"/>
        <p:cNvGrpSpPr/>
        <p:nvPr/>
      </p:nvGrpSpPr>
      <p:grpSpPr>
        <a:xfrm>
          <a:off x="0" y="0"/>
          <a:ext cx="0" cy="0"/>
          <a:chOff x="0" y="0"/>
          <a:chExt cx="0" cy="0"/>
        </a:xfrm>
      </p:grpSpPr>
      <p:sp>
        <p:nvSpPr>
          <p:cNvPr id="185" name="Google Shape;185;p24"/>
          <p:cNvSpPr txBox="1">
            <a:spLocks noGrp="1"/>
          </p:cNvSpPr>
          <p:nvPr>
            <p:ph type="title"/>
          </p:nvPr>
        </p:nvSpPr>
        <p:spPr>
          <a:xfrm>
            <a:off x="839788" y="457200"/>
            <a:ext cx="3932237" cy="123380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54578"/>
              </a:buClr>
              <a:buSzPts val="3200"/>
              <a:buFont typeface="Tahom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6" name="Google Shape;186;p24"/>
          <p:cNvSpPr>
            <a:spLocks noGrp="1"/>
          </p:cNvSpPr>
          <p:nvPr>
            <p:ph type="pic" idx="2"/>
          </p:nvPr>
        </p:nvSpPr>
        <p:spPr>
          <a:xfrm>
            <a:off x="5183188" y="987425"/>
            <a:ext cx="6172200" cy="4873625"/>
          </a:xfrm>
          <a:prstGeom prst="rect">
            <a:avLst/>
          </a:prstGeom>
          <a:noFill/>
          <a:ln>
            <a:noFill/>
          </a:ln>
        </p:spPr>
      </p:sp>
      <p:sp>
        <p:nvSpPr>
          <p:cNvPr id="187" name="Google Shape;187;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88" name="Google Shape;188;p24"/>
          <p:cNvSpPr/>
          <p:nvPr/>
        </p:nvSpPr>
        <p:spPr>
          <a:xfrm>
            <a:off x="-14284" y="0"/>
            <a:ext cx="228597" cy="1691004"/>
          </a:xfrm>
          <a:prstGeom prst="rect">
            <a:avLst/>
          </a:prstGeom>
          <a:solidFill>
            <a:srgbClr val="15457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89" name="Google Shape;189;p24"/>
          <p:cNvPicPr preferRelativeResize="0"/>
          <p:nvPr/>
        </p:nvPicPr>
        <p:blipFill rotWithShape="1">
          <a:blip r:embed="rId2">
            <a:alphaModFix/>
          </a:blip>
          <a:srcRect/>
          <a:stretch/>
        </p:blipFill>
        <p:spPr>
          <a:xfrm>
            <a:off x="10710865" y="5947729"/>
            <a:ext cx="1154151" cy="822960"/>
          </a:xfrm>
          <a:prstGeom prst="rect">
            <a:avLst/>
          </a:prstGeom>
          <a:noFill/>
          <a:ln>
            <a:noFill/>
          </a:ln>
        </p:spPr>
      </p:pic>
      <p:sp>
        <p:nvSpPr>
          <p:cNvPr id="190" name="Google Shape;190;p24"/>
          <p:cNvSpPr/>
          <p:nvPr/>
        </p:nvSpPr>
        <p:spPr>
          <a:xfrm>
            <a:off x="11963403" y="5762000"/>
            <a:ext cx="228597" cy="1097280"/>
          </a:xfrm>
          <a:prstGeom prst="rect">
            <a:avLst/>
          </a:prstGeom>
          <a:solidFill>
            <a:srgbClr val="15457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 name="Google Shape;191;p24"/>
          <p:cNvSpPr txBox="1"/>
          <p:nvPr/>
        </p:nvSpPr>
        <p:spPr>
          <a:xfrm>
            <a:off x="838200" y="6326189"/>
            <a:ext cx="2743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fld id="{00000000-1234-1234-1234-123412341234}" type="slidenum">
              <a:rPr lang="en-US" sz="1600" b="0" i="0" u="none" strike="noStrike" cap="none">
                <a:solidFill>
                  <a:srgbClr val="154578"/>
                </a:solidFill>
                <a:latin typeface="Tahoma"/>
                <a:ea typeface="Tahoma"/>
                <a:cs typeface="Tahoma"/>
                <a:sym typeface="Tahoma"/>
              </a:rPr>
              <a:t>‹#›</a:t>
            </a:fld>
            <a:endParaRPr sz="1600" b="0" i="0" u="none" strike="noStrike" cap="none">
              <a:solidFill>
                <a:srgbClr val="154578"/>
              </a:solidFill>
              <a:latin typeface="Tahoma"/>
              <a:ea typeface="Tahoma"/>
              <a:cs typeface="Tahoma"/>
              <a:sym typeface="Tahoma"/>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192"/>
        <p:cNvGrpSpPr/>
        <p:nvPr/>
      </p:nvGrpSpPr>
      <p:grpSpPr>
        <a:xfrm>
          <a:off x="0" y="0"/>
          <a:ext cx="0" cy="0"/>
          <a:chOff x="0" y="0"/>
          <a:chExt cx="0" cy="0"/>
        </a:xfrm>
      </p:grpSpPr>
      <p:sp>
        <p:nvSpPr>
          <p:cNvPr id="193" name="Google Shape;193;p25"/>
          <p:cNvSpPr txBox="1">
            <a:spLocks noGrp="1"/>
          </p:cNvSpPr>
          <p:nvPr>
            <p:ph type="title"/>
          </p:nvPr>
        </p:nvSpPr>
        <p:spPr>
          <a:xfrm>
            <a:off x="7423151" y="458787"/>
            <a:ext cx="3932237" cy="12322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54578"/>
              </a:buClr>
              <a:buSzPts val="3200"/>
              <a:buFont typeface="Tahom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4" name="Google Shape;194;p25"/>
          <p:cNvSpPr txBox="1">
            <a:spLocks noGrp="1"/>
          </p:cNvSpPr>
          <p:nvPr>
            <p:ph type="body" idx="1"/>
          </p:nvPr>
        </p:nvSpPr>
        <p:spPr>
          <a:xfrm>
            <a:off x="7423151" y="2058987"/>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95" name="Google Shape;195;p25"/>
          <p:cNvSpPr/>
          <p:nvPr/>
        </p:nvSpPr>
        <p:spPr>
          <a:xfrm>
            <a:off x="-14284" y="0"/>
            <a:ext cx="228597" cy="1691004"/>
          </a:xfrm>
          <a:prstGeom prst="rect">
            <a:avLst/>
          </a:prstGeom>
          <a:solidFill>
            <a:srgbClr val="15457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96" name="Google Shape;196;p25"/>
          <p:cNvPicPr preferRelativeResize="0"/>
          <p:nvPr/>
        </p:nvPicPr>
        <p:blipFill rotWithShape="1">
          <a:blip r:embed="rId2">
            <a:alphaModFix/>
          </a:blip>
          <a:srcRect/>
          <a:stretch/>
        </p:blipFill>
        <p:spPr>
          <a:xfrm>
            <a:off x="10710865" y="5947729"/>
            <a:ext cx="1154151" cy="822960"/>
          </a:xfrm>
          <a:prstGeom prst="rect">
            <a:avLst/>
          </a:prstGeom>
          <a:noFill/>
          <a:ln>
            <a:noFill/>
          </a:ln>
        </p:spPr>
      </p:pic>
      <p:sp>
        <p:nvSpPr>
          <p:cNvPr id="197" name="Google Shape;197;p25"/>
          <p:cNvSpPr/>
          <p:nvPr/>
        </p:nvSpPr>
        <p:spPr>
          <a:xfrm>
            <a:off x="11963403" y="5762000"/>
            <a:ext cx="228597" cy="1097280"/>
          </a:xfrm>
          <a:prstGeom prst="rect">
            <a:avLst/>
          </a:prstGeom>
          <a:solidFill>
            <a:srgbClr val="15457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 name="Google Shape;198;p25"/>
          <p:cNvSpPr txBox="1"/>
          <p:nvPr/>
        </p:nvSpPr>
        <p:spPr>
          <a:xfrm>
            <a:off x="838200" y="6326189"/>
            <a:ext cx="2743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fld id="{00000000-1234-1234-1234-123412341234}" type="slidenum">
              <a:rPr lang="en-US" sz="1600" b="0" i="0" u="none" strike="noStrike" cap="none">
                <a:solidFill>
                  <a:srgbClr val="154578"/>
                </a:solidFill>
                <a:latin typeface="Tahoma"/>
                <a:ea typeface="Tahoma"/>
                <a:cs typeface="Tahoma"/>
                <a:sym typeface="Tahoma"/>
              </a:rPr>
              <a:t>‹#›</a:t>
            </a:fld>
            <a:endParaRPr sz="1600" b="0" i="0" u="none" strike="noStrike" cap="none">
              <a:solidFill>
                <a:srgbClr val="154578"/>
              </a:solidFill>
              <a:latin typeface="Tahoma"/>
              <a:ea typeface="Tahoma"/>
              <a:cs typeface="Tahoma"/>
              <a:sym typeface="Tahoma"/>
            </a:endParaRPr>
          </a:p>
        </p:txBody>
      </p:sp>
      <p:sp>
        <p:nvSpPr>
          <p:cNvPr id="199" name="Google Shape;199;p25"/>
          <p:cNvSpPr>
            <a:spLocks noGrp="1"/>
          </p:cNvSpPr>
          <p:nvPr>
            <p:ph type="pic" idx="2"/>
          </p:nvPr>
        </p:nvSpPr>
        <p:spPr>
          <a:xfrm>
            <a:off x="836612" y="996950"/>
            <a:ext cx="6172200" cy="4873625"/>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5457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4"/>
          <p:cNvSpPr txBox="1">
            <a:spLocks noGrp="1"/>
          </p:cNvSpPr>
          <p:nvPr>
            <p:ph type="body" idx="2"/>
          </p:nvPr>
        </p:nvSpPr>
        <p:spPr>
          <a:xfrm>
            <a:off x="839788" y="2505075"/>
            <a:ext cx="5157787" cy="344233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o"/>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4"/>
          <p:cNvSpPr txBox="1">
            <a:spLocks noGrp="1"/>
          </p:cNvSpPr>
          <p:nvPr>
            <p:ph type="body" idx="4"/>
          </p:nvPr>
        </p:nvSpPr>
        <p:spPr>
          <a:xfrm>
            <a:off x="6172200" y="2505075"/>
            <a:ext cx="5183188" cy="344233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o"/>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
          <p:cNvSpPr/>
          <p:nvPr/>
        </p:nvSpPr>
        <p:spPr>
          <a:xfrm>
            <a:off x="-14284" y="0"/>
            <a:ext cx="228597" cy="1691004"/>
          </a:xfrm>
          <a:prstGeom prst="rect">
            <a:avLst/>
          </a:prstGeom>
          <a:solidFill>
            <a:srgbClr val="15457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p:txBody>
      </p:sp>
      <p:pic>
        <p:nvPicPr>
          <p:cNvPr id="37" name="Google Shape;37;p4"/>
          <p:cNvPicPr preferRelativeResize="0"/>
          <p:nvPr/>
        </p:nvPicPr>
        <p:blipFill rotWithShape="1">
          <a:blip r:embed="rId2">
            <a:alphaModFix/>
          </a:blip>
          <a:srcRect/>
          <a:stretch/>
        </p:blipFill>
        <p:spPr>
          <a:xfrm>
            <a:off x="10710865" y="5947729"/>
            <a:ext cx="1154151" cy="822960"/>
          </a:xfrm>
          <a:prstGeom prst="rect">
            <a:avLst/>
          </a:prstGeom>
          <a:noFill/>
          <a:ln>
            <a:noFill/>
          </a:ln>
        </p:spPr>
      </p:pic>
      <p:sp>
        <p:nvSpPr>
          <p:cNvPr id="38" name="Google Shape;38;p4"/>
          <p:cNvSpPr/>
          <p:nvPr/>
        </p:nvSpPr>
        <p:spPr>
          <a:xfrm>
            <a:off x="11963403" y="5762000"/>
            <a:ext cx="228597" cy="1097280"/>
          </a:xfrm>
          <a:prstGeom prst="rect">
            <a:avLst/>
          </a:prstGeom>
          <a:solidFill>
            <a:srgbClr val="15457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p:txBody>
      </p:sp>
      <p:sp>
        <p:nvSpPr>
          <p:cNvPr id="39" name="Google Shape;39;p4"/>
          <p:cNvSpPr txBox="1"/>
          <p:nvPr/>
        </p:nvSpPr>
        <p:spPr>
          <a:xfrm>
            <a:off x="838200" y="6326189"/>
            <a:ext cx="2743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US" sz="1600" b="0" i="0" u="none" strike="noStrike" cap="none">
                <a:solidFill>
                  <a:srgbClr val="154578"/>
                </a:solidFill>
                <a:latin typeface="Tahoma"/>
                <a:ea typeface="Tahoma"/>
                <a:cs typeface="Tahoma"/>
                <a:sym typeface="Tahoma"/>
              </a:rPr>
              <a:t>‹#›</a:t>
            </a:fld>
            <a:endParaRPr sz="1600" b="0" i="0" u="none" strike="noStrike" cap="none">
              <a:solidFill>
                <a:srgbClr val="154578"/>
              </a:solidFill>
              <a:latin typeface="Tahoma"/>
              <a:ea typeface="Tahoma"/>
              <a:cs typeface="Tahoma"/>
              <a:sym typeface="Tahoma"/>
            </a:endParaRPr>
          </a:p>
        </p:txBody>
      </p:sp>
      <p:cxnSp>
        <p:nvCxnSpPr>
          <p:cNvPr id="40" name="Google Shape;40;p4"/>
          <p:cNvCxnSpPr/>
          <p:nvPr/>
        </p:nvCxnSpPr>
        <p:spPr>
          <a:xfrm>
            <a:off x="-14284" y="1690457"/>
            <a:ext cx="12206284" cy="0"/>
          </a:xfrm>
          <a:prstGeom prst="straightConnector1">
            <a:avLst/>
          </a:prstGeom>
          <a:noFill/>
          <a:ln w="9525" cap="flat" cmpd="sng">
            <a:solidFill>
              <a:srgbClr val="154578"/>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1"/>
        <p:cNvGrpSpPr/>
        <p:nvPr/>
      </p:nvGrpSpPr>
      <p:grpSpPr>
        <a:xfrm>
          <a:off x="0" y="0"/>
          <a:ext cx="0" cy="0"/>
          <a:chOff x="0" y="0"/>
          <a:chExt cx="0" cy="0"/>
        </a:xfrm>
      </p:grpSpPr>
      <p:sp>
        <p:nvSpPr>
          <p:cNvPr id="42" name="Google Shape;42;p5"/>
          <p:cNvSpPr txBox="1"/>
          <p:nvPr/>
        </p:nvSpPr>
        <p:spPr>
          <a:xfrm>
            <a:off x="838200" y="6326189"/>
            <a:ext cx="2743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US" sz="1600" b="0" i="0" u="none" strike="noStrike" cap="none">
                <a:solidFill>
                  <a:srgbClr val="154578"/>
                </a:solidFill>
                <a:latin typeface="Tahoma"/>
                <a:ea typeface="Tahoma"/>
                <a:cs typeface="Tahoma"/>
                <a:sym typeface="Tahoma"/>
              </a:rPr>
              <a:t>‹#›</a:t>
            </a:fld>
            <a:endParaRPr sz="1600" b="0" i="0" u="none" strike="noStrike" cap="none">
              <a:solidFill>
                <a:srgbClr val="154578"/>
              </a:solidFill>
              <a:latin typeface="Tahoma"/>
              <a:ea typeface="Tahoma"/>
              <a:cs typeface="Tahoma"/>
              <a:sym typeface="Tahoma"/>
            </a:endParaRPr>
          </a:p>
        </p:txBody>
      </p:sp>
      <p:sp>
        <p:nvSpPr>
          <p:cNvPr id="43" name="Google Shape;43;p5"/>
          <p:cNvSpPr/>
          <p:nvPr/>
        </p:nvSpPr>
        <p:spPr>
          <a:xfrm>
            <a:off x="-14284" y="1691320"/>
            <a:ext cx="12206284" cy="4056076"/>
          </a:xfrm>
          <a:prstGeom prst="rect">
            <a:avLst/>
          </a:prstGeom>
          <a:solidFill>
            <a:srgbClr val="D8E2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44" name="Google Shape;4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54578"/>
              </a:buClr>
              <a:buSzPts val="4400"/>
              <a:buFont typeface="Tahoma"/>
              <a:buNone/>
              <a:defRPr>
                <a:solidFill>
                  <a:srgbClr val="154578"/>
                </a:solidFill>
                <a:latin typeface="Tahoma"/>
                <a:ea typeface="Tahoma"/>
                <a:cs typeface="Tahoma"/>
                <a:sym typeface="Tahom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5"/>
          <p:cNvSpPr txBox="1">
            <a:spLocks noGrp="1"/>
          </p:cNvSpPr>
          <p:nvPr>
            <p:ph type="body" idx="1"/>
          </p:nvPr>
        </p:nvSpPr>
        <p:spPr>
          <a:xfrm>
            <a:off x="838200" y="1825625"/>
            <a:ext cx="10515600" cy="3822821"/>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1000"/>
              </a:spcBef>
              <a:spcAft>
                <a:spcPts val="0"/>
              </a:spcAft>
              <a:buClr>
                <a:srgbClr val="154578"/>
              </a:buClr>
              <a:buSzPts val="2400"/>
              <a:buChar char="•"/>
              <a:defRPr sz="2400">
                <a:latin typeface="Tahoma"/>
                <a:ea typeface="Tahoma"/>
                <a:cs typeface="Tahoma"/>
                <a:sym typeface="Tahoma"/>
              </a:defRPr>
            </a:lvl1pPr>
            <a:lvl2pPr marL="914400" lvl="1" indent="-381000" algn="l">
              <a:lnSpc>
                <a:spcPct val="100000"/>
              </a:lnSpc>
              <a:spcBef>
                <a:spcPts val="500"/>
              </a:spcBef>
              <a:spcAft>
                <a:spcPts val="0"/>
              </a:spcAft>
              <a:buClr>
                <a:srgbClr val="154578"/>
              </a:buClr>
              <a:buSzPts val="2400"/>
              <a:buFont typeface="NTR"/>
              <a:buChar char="‒"/>
              <a:defRPr sz="2400">
                <a:latin typeface="Tahoma"/>
                <a:ea typeface="Tahoma"/>
                <a:cs typeface="Tahoma"/>
                <a:sym typeface="Tahoma"/>
              </a:defRPr>
            </a:lvl2pPr>
            <a:lvl3pPr marL="1371600" lvl="2" indent="-381000" algn="l">
              <a:lnSpc>
                <a:spcPct val="100000"/>
              </a:lnSpc>
              <a:spcBef>
                <a:spcPts val="500"/>
              </a:spcBef>
              <a:spcAft>
                <a:spcPts val="0"/>
              </a:spcAft>
              <a:buClr>
                <a:srgbClr val="154578"/>
              </a:buClr>
              <a:buSzPts val="2400"/>
              <a:buFont typeface="Courier New"/>
              <a:buChar char="o"/>
              <a:defRPr sz="2400">
                <a:latin typeface="Tahoma"/>
                <a:ea typeface="Tahoma"/>
                <a:cs typeface="Tahoma"/>
                <a:sym typeface="Tahoma"/>
              </a:defRPr>
            </a:lvl3pPr>
            <a:lvl4pPr marL="1828800" lvl="3" indent="-381000" algn="l">
              <a:lnSpc>
                <a:spcPct val="100000"/>
              </a:lnSpc>
              <a:spcBef>
                <a:spcPts val="500"/>
              </a:spcBef>
              <a:spcAft>
                <a:spcPts val="0"/>
              </a:spcAft>
              <a:buClr>
                <a:srgbClr val="154578"/>
              </a:buClr>
              <a:buSzPts val="2400"/>
              <a:buFont typeface="Noto Sans Symbols"/>
              <a:buChar char="▪"/>
              <a:defRPr sz="2400">
                <a:latin typeface="Tahoma"/>
                <a:ea typeface="Tahoma"/>
                <a:cs typeface="Tahoma"/>
                <a:sym typeface="Tahoma"/>
              </a:defRPr>
            </a:lvl4pPr>
            <a:lvl5pPr marL="2286000" lvl="4" indent="-381000" algn="l">
              <a:lnSpc>
                <a:spcPct val="100000"/>
              </a:lnSpc>
              <a:spcBef>
                <a:spcPts val="500"/>
              </a:spcBef>
              <a:spcAft>
                <a:spcPts val="0"/>
              </a:spcAft>
              <a:buClr>
                <a:srgbClr val="154578"/>
              </a:buClr>
              <a:buSzPts val="2400"/>
              <a:buChar char="•"/>
              <a:defRPr sz="2400">
                <a:latin typeface="Tahoma"/>
                <a:ea typeface="Tahoma"/>
                <a:cs typeface="Tahoma"/>
                <a:sym typeface="Tahoma"/>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
          <p:cNvSpPr/>
          <p:nvPr/>
        </p:nvSpPr>
        <p:spPr>
          <a:xfrm>
            <a:off x="-14284" y="0"/>
            <a:ext cx="228597" cy="1691004"/>
          </a:xfrm>
          <a:prstGeom prst="rect">
            <a:avLst/>
          </a:prstGeom>
          <a:solidFill>
            <a:srgbClr val="15457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p:txBody>
      </p:sp>
      <p:pic>
        <p:nvPicPr>
          <p:cNvPr id="47" name="Google Shape;47;p5"/>
          <p:cNvPicPr preferRelativeResize="0"/>
          <p:nvPr/>
        </p:nvPicPr>
        <p:blipFill rotWithShape="1">
          <a:blip r:embed="rId2">
            <a:alphaModFix/>
          </a:blip>
          <a:srcRect/>
          <a:stretch/>
        </p:blipFill>
        <p:spPr>
          <a:xfrm>
            <a:off x="10710865" y="5947729"/>
            <a:ext cx="1154151" cy="822960"/>
          </a:xfrm>
          <a:prstGeom prst="rect">
            <a:avLst/>
          </a:prstGeom>
          <a:noFill/>
          <a:ln>
            <a:noFill/>
          </a:ln>
        </p:spPr>
      </p:pic>
      <p:sp>
        <p:nvSpPr>
          <p:cNvPr id="48" name="Google Shape;48;p5"/>
          <p:cNvSpPr/>
          <p:nvPr/>
        </p:nvSpPr>
        <p:spPr>
          <a:xfrm>
            <a:off x="11963403" y="5762000"/>
            <a:ext cx="228597" cy="1097280"/>
          </a:xfrm>
          <a:prstGeom prst="rect">
            <a:avLst/>
          </a:prstGeom>
          <a:solidFill>
            <a:srgbClr val="15457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p:txBody>
      </p:sp>
      <p:cxnSp>
        <p:nvCxnSpPr>
          <p:cNvPr id="49" name="Google Shape;49;p5"/>
          <p:cNvCxnSpPr/>
          <p:nvPr/>
        </p:nvCxnSpPr>
        <p:spPr>
          <a:xfrm>
            <a:off x="-14284" y="1690457"/>
            <a:ext cx="12206284" cy="0"/>
          </a:xfrm>
          <a:prstGeom prst="straightConnector1">
            <a:avLst/>
          </a:prstGeom>
          <a:noFill/>
          <a:ln w="9525" cap="flat" cmpd="sng">
            <a:solidFill>
              <a:srgbClr val="154578"/>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50"/>
        <p:cNvGrpSpPr/>
        <p:nvPr/>
      </p:nvGrpSpPr>
      <p:grpSpPr>
        <a:xfrm>
          <a:off x="0" y="0"/>
          <a:ext cx="0" cy="0"/>
          <a:chOff x="0" y="0"/>
          <a:chExt cx="0" cy="0"/>
        </a:xfrm>
      </p:grpSpPr>
      <p:sp>
        <p:nvSpPr>
          <p:cNvPr id="51" name="Google Shape;51;p6"/>
          <p:cNvSpPr/>
          <p:nvPr/>
        </p:nvSpPr>
        <p:spPr>
          <a:xfrm>
            <a:off x="-14284" y="1691320"/>
            <a:ext cx="12206284" cy="4056076"/>
          </a:xfrm>
          <a:prstGeom prst="rect">
            <a:avLst/>
          </a:prstGeom>
          <a:solidFill>
            <a:srgbClr val="D8E2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52" name="Google Shape;52;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5457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6"/>
          <p:cNvSpPr txBox="1">
            <a:spLocks noGrp="1"/>
          </p:cNvSpPr>
          <p:nvPr>
            <p:ph type="body" idx="2"/>
          </p:nvPr>
        </p:nvSpPr>
        <p:spPr>
          <a:xfrm>
            <a:off x="839788" y="2505075"/>
            <a:ext cx="5157787" cy="344233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o"/>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6"/>
          <p:cNvSpPr txBox="1">
            <a:spLocks noGrp="1"/>
          </p:cNvSpPr>
          <p:nvPr>
            <p:ph type="body" idx="4"/>
          </p:nvPr>
        </p:nvSpPr>
        <p:spPr>
          <a:xfrm>
            <a:off x="6172200" y="2505075"/>
            <a:ext cx="5183188" cy="344233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o"/>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6"/>
          <p:cNvSpPr/>
          <p:nvPr/>
        </p:nvSpPr>
        <p:spPr>
          <a:xfrm>
            <a:off x="-14284" y="0"/>
            <a:ext cx="228597" cy="1691004"/>
          </a:xfrm>
          <a:prstGeom prst="rect">
            <a:avLst/>
          </a:prstGeom>
          <a:solidFill>
            <a:srgbClr val="15457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p:txBody>
      </p:sp>
      <p:pic>
        <p:nvPicPr>
          <p:cNvPr id="58" name="Google Shape;58;p6"/>
          <p:cNvPicPr preferRelativeResize="0"/>
          <p:nvPr/>
        </p:nvPicPr>
        <p:blipFill rotWithShape="1">
          <a:blip r:embed="rId2">
            <a:alphaModFix/>
          </a:blip>
          <a:srcRect/>
          <a:stretch/>
        </p:blipFill>
        <p:spPr>
          <a:xfrm>
            <a:off x="10710865" y="5947729"/>
            <a:ext cx="1154151" cy="822960"/>
          </a:xfrm>
          <a:prstGeom prst="rect">
            <a:avLst/>
          </a:prstGeom>
          <a:noFill/>
          <a:ln>
            <a:noFill/>
          </a:ln>
        </p:spPr>
      </p:pic>
      <p:sp>
        <p:nvSpPr>
          <p:cNvPr id="59" name="Google Shape;59;p6"/>
          <p:cNvSpPr/>
          <p:nvPr/>
        </p:nvSpPr>
        <p:spPr>
          <a:xfrm>
            <a:off x="11963403" y="5762000"/>
            <a:ext cx="228597" cy="1097280"/>
          </a:xfrm>
          <a:prstGeom prst="rect">
            <a:avLst/>
          </a:prstGeom>
          <a:solidFill>
            <a:srgbClr val="15457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p:txBody>
      </p:sp>
      <p:sp>
        <p:nvSpPr>
          <p:cNvPr id="60" name="Google Shape;60;p6"/>
          <p:cNvSpPr txBox="1"/>
          <p:nvPr/>
        </p:nvSpPr>
        <p:spPr>
          <a:xfrm>
            <a:off x="838200" y="6326189"/>
            <a:ext cx="2743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US" sz="1600" b="0" i="0" u="none" strike="noStrike" cap="none">
                <a:solidFill>
                  <a:srgbClr val="154578"/>
                </a:solidFill>
                <a:latin typeface="Tahoma"/>
                <a:ea typeface="Tahoma"/>
                <a:cs typeface="Tahoma"/>
                <a:sym typeface="Tahoma"/>
              </a:rPr>
              <a:t>‹#›</a:t>
            </a:fld>
            <a:endParaRPr sz="1600" b="0" i="0" u="none" strike="noStrike" cap="none">
              <a:solidFill>
                <a:srgbClr val="154578"/>
              </a:solidFill>
              <a:latin typeface="Tahoma"/>
              <a:ea typeface="Tahoma"/>
              <a:cs typeface="Tahoma"/>
              <a:sym typeface="Tahoma"/>
            </a:endParaRPr>
          </a:p>
        </p:txBody>
      </p:sp>
      <p:cxnSp>
        <p:nvCxnSpPr>
          <p:cNvPr id="61" name="Google Shape;61;p6"/>
          <p:cNvCxnSpPr/>
          <p:nvPr/>
        </p:nvCxnSpPr>
        <p:spPr>
          <a:xfrm>
            <a:off x="-14284" y="1690457"/>
            <a:ext cx="12206284" cy="0"/>
          </a:xfrm>
          <a:prstGeom prst="straightConnector1">
            <a:avLst/>
          </a:prstGeom>
          <a:noFill/>
          <a:ln w="9525" cap="flat" cmpd="sng">
            <a:solidFill>
              <a:srgbClr val="154578"/>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2"/>
        <p:cNvGrpSpPr/>
        <p:nvPr/>
      </p:nvGrpSpPr>
      <p:grpSpPr>
        <a:xfrm>
          <a:off x="0" y="0"/>
          <a:ext cx="0" cy="0"/>
          <a:chOff x="0" y="0"/>
          <a:chExt cx="0" cy="0"/>
        </a:xfrm>
      </p:grpSpPr>
      <p:sp>
        <p:nvSpPr>
          <p:cNvPr id="63" name="Google Shape;63;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5457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7"/>
          <p:cNvSpPr txBox="1">
            <a:spLocks noGrp="1"/>
          </p:cNvSpPr>
          <p:nvPr>
            <p:ph type="body" idx="1"/>
          </p:nvPr>
        </p:nvSpPr>
        <p:spPr>
          <a:xfrm>
            <a:off x="838200" y="1825625"/>
            <a:ext cx="5181600" cy="412178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o"/>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7"/>
          <p:cNvSpPr txBox="1">
            <a:spLocks noGrp="1"/>
          </p:cNvSpPr>
          <p:nvPr>
            <p:ph type="body" idx="2"/>
          </p:nvPr>
        </p:nvSpPr>
        <p:spPr>
          <a:xfrm>
            <a:off x="6172200" y="1825625"/>
            <a:ext cx="5181600" cy="412178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o"/>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7"/>
          <p:cNvSpPr/>
          <p:nvPr/>
        </p:nvSpPr>
        <p:spPr>
          <a:xfrm>
            <a:off x="-14284" y="0"/>
            <a:ext cx="228597" cy="1691004"/>
          </a:xfrm>
          <a:prstGeom prst="rect">
            <a:avLst/>
          </a:prstGeom>
          <a:solidFill>
            <a:srgbClr val="15457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p:txBody>
      </p:sp>
      <p:pic>
        <p:nvPicPr>
          <p:cNvPr id="67" name="Google Shape;67;p7"/>
          <p:cNvPicPr preferRelativeResize="0"/>
          <p:nvPr/>
        </p:nvPicPr>
        <p:blipFill rotWithShape="1">
          <a:blip r:embed="rId2">
            <a:alphaModFix/>
          </a:blip>
          <a:srcRect/>
          <a:stretch/>
        </p:blipFill>
        <p:spPr>
          <a:xfrm>
            <a:off x="10710865" y="5947729"/>
            <a:ext cx="1154151" cy="822960"/>
          </a:xfrm>
          <a:prstGeom prst="rect">
            <a:avLst/>
          </a:prstGeom>
          <a:noFill/>
          <a:ln>
            <a:noFill/>
          </a:ln>
        </p:spPr>
      </p:pic>
      <p:sp>
        <p:nvSpPr>
          <p:cNvPr id="68" name="Google Shape;68;p7"/>
          <p:cNvSpPr/>
          <p:nvPr/>
        </p:nvSpPr>
        <p:spPr>
          <a:xfrm>
            <a:off x="11963403" y="5762000"/>
            <a:ext cx="228597" cy="1097280"/>
          </a:xfrm>
          <a:prstGeom prst="rect">
            <a:avLst/>
          </a:prstGeom>
          <a:solidFill>
            <a:srgbClr val="15457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p:txBody>
      </p:sp>
      <p:sp>
        <p:nvSpPr>
          <p:cNvPr id="69" name="Google Shape;69;p7"/>
          <p:cNvSpPr txBox="1"/>
          <p:nvPr/>
        </p:nvSpPr>
        <p:spPr>
          <a:xfrm>
            <a:off x="838200" y="6326189"/>
            <a:ext cx="2743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US" sz="1600" b="0" i="0" u="none" strike="noStrike" cap="none">
                <a:solidFill>
                  <a:srgbClr val="154578"/>
                </a:solidFill>
                <a:latin typeface="Tahoma"/>
                <a:ea typeface="Tahoma"/>
                <a:cs typeface="Tahoma"/>
                <a:sym typeface="Tahoma"/>
              </a:rPr>
              <a:t>‹#›</a:t>
            </a:fld>
            <a:endParaRPr sz="1600" b="0" i="0" u="none" strike="noStrike" cap="none">
              <a:solidFill>
                <a:srgbClr val="154578"/>
              </a:solidFill>
              <a:latin typeface="Tahoma"/>
              <a:ea typeface="Tahoma"/>
              <a:cs typeface="Tahoma"/>
              <a:sym typeface="Tahoma"/>
            </a:endParaRPr>
          </a:p>
        </p:txBody>
      </p:sp>
      <p:cxnSp>
        <p:nvCxnSpPr>
          <p:cNvPr id="70" name="Google Shape;70;p7"/>
          <p:cNvCxnSpPr/>
          <p:nvPr/>
        </p:nvCxnSpPr>
        <p:spPr>
          <a:xfrm>
            <a:off x="-14284" y="1690457"/>
            <a:ext cx="12206284" cy="0"/>
          </a:xfrm>
          <a:prstGeom prst="straightConnector1">
            <a:avLst/>
          </a:prstGeom>
          <a:noFill/>
          <a:ln w="9525" cap="flat" cmpd="sng">
            <a:solidFill>
              <a:srgbClr val="154578"/>
            </a:solidFill>
            <a:prstDash val="solid"/>
            <a:miter lim="800000"/>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71"/>
        <p:cNvGrpSpPr/>
        <p:nvPr/>
      </p:nvGrpSpPr>
      <p:grpSpPr>
        <a:xfrm>
          <a:off x="0" y="0"/>
          <a:ext cx="0" cy="0"/>
          <a:chOff x="0" y="0"/>
          <a:chExt cx="0" cy="0"/>
        </a:xfrm>
      </p:grpSpPr>
      <p:sp>
        <p:nvSpPr>
          <p:cNvPr id="72" name="Google Shape;72;p8"/>
          <p:cNvSpPr/>
          <p:nvPr/>
        </p:nvSpPr>
        <p:spPr>
          <a:xfrm>
            <a:off x="-14284" y="1691320"/>
            <a:ext cx="12206284" cy="4056076"/>
          </a:xfrm>
          <a:prstGeom prst="rect">
            <a:avLst/>
          </a:prstGeom>
          <a:solidFill>
            <a:srgbClr val="D8E2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ahoma"/>
              <a:ea typeface="Tahoma"/>
              <a:cs typeface="Tahoma"/>
              <a:sym typeface="Tahoma"/>
            </a:endParaRPr>
          </a:p>
        </p:txBody>
      </p:sp>
      <p:sp>
        <p:nvSpPr>
          <p:cNvPr id="73" name="Google Shape;73;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5457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8"/>
          <p:cNvSpPr txBox="1">
            <a:spLocks noGrp="1"/>
          </p:cNvSpPr>
          <p:nvPr>
            <p:ph type="body" idx="1"/>
          </p:nvPr>
        </p:nvSpPr>
        <p:spPr>
          <a:xfrm>
            <a:off x="838200" y="1825625"/>
            <a:ext cx="5181600" cy="412178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o"/>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8"/>
          <p:cNvSpPr txBox="1">
            <a:spLocks noGrp="1"/>
          </p:cNvSpPr>
          <p:nvPr>
            <p:ph type="body" idx="2"/>
          </p:nvPr>
        </p:nvSpPr>
        <p:spPr>
          <a:xfrm>
            <a:off x="6172200" y="1825625"/>
            <a:ext cx="5181600" cy="412178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o"/>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8"/>
          <p:cNvSpPr/>
          <p:nvPr/>
        </p:nvSpPr>
        <p:spPr>
          <a:xfrm>
            <a:off x="-14284" y="0"/>
            <a:ext cx="228597" cy="1691004"/>
          </a:xfrm>
          <a:prstGeom prst="rect">
            <a:avLst/>
          </a:prstGeom>
          <a:solidFill>
            <a:srgbClr val="15457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p:txBody>
      </p:sp>
      <p:pic>
        <p:nvPicPr>
          <p:cNvPr id="77" name="Google Shape;77;p8"/>
          <p:cNvPicPr preferRelativeResize="0"/>
          <p:nvPr/>
        </p:nvPicPr>
        <p:blipFill rotWithShape="1">
          <a:blip r:embed="rId2">
            <a:alphaModFix/>
          </a:blip>
          <a:srcRect/>
          <a:stretch/>
        </p:blipFill>
        <p:spPr>
          <a:xfrm>
            <a:off x="10710865" y="5947729"/>
            <a:ext cx="1154151" cy="822960"/>
          </a:xfrm>
          <a:prstGeom prst="rect">
            <a:avLst/>
          </a:prstGeom>
          <a:noFill/>
          <a:ln>
            <a:noFill/>
          </a:ln>
        </p:spPr>
      </p:pic>
      <p:sp>
        <p:nvSpPr>
          <p:cNvPr id="78" name="Google Shape;78;p8"/>
          <p:cNvSpPr/>
          <p:nvPr/>
        </p:nvSpPr>
        <p:spPr>
          <a:xfrm>
            <a:off x="11963403" y="5762000"/>
            <a:ext cx="228597" cy="1097280"/>
          </a:xfrm>
          <a:prstGeom prst="rect">
            <a:avLst/>
          </a:prstGeom>
          <a:solidFill>
            <a:srgbClr val="15457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p:txBody>
      </p:sp>
      <p:sp>
        <p:nvSpPr>
          <p:cNvPr id="79" name="Google Shape;79;p8"/>
          <p:cNvSpPr txBox="1"/>
          <p:nvPr/>
        </p:nvSpPr>
        <p:spPr>
          <a:xfrm>
            <a:off x="838200" y="6326189"/>
            <a:ext cx="2743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US" sz="1600" b="0" i="0" u="none" strike="noStrike" cap="none">
                <a:solidFill>
                  <a:srgbClr val="154578"/>
                </a:solidFill>
                <a:latin typeface="Tahoma"/>
                <a:ea typeface="Tahoma"/>
                <a:cs typeface="Tahoma"/>
                <a:sym typeface="Tahoma"/>
              </a:rPr>
              <a:t>‹#›</a:t>
            </a:fld>
            <a:endParaRPr sz="1600" b="0" i="0" u="none" strike="noStrike" cap="none">
              <a:solidFill>
                <a:srgbClr val="154578"/>
              </a:solidFill>
              <a:latin typeface="Tahoma"/>
              <a:ea typeface="Tahoma"/>
              <a:cs typeface="Tahoma"/>
              <a:sym typeface="Tahoma"/>
            </a:endParaRPr>
          </a:p>
        </p:txBody>
      </p:sp>
      <p:cxnSp>
        <p:nvCxnSpPr>
          <p:cNvPr id="80" name="Google Shape;80;p8"/>
          <p:cNvCxnSpPr/>
          <p:nvPr/>
        </p:nvCxnSpPr>
        <p:spPr>
          <a:xfrm>
            <a:off x="-14284" y="1690457"/>
            <a:ext cx="12206284" cy="0"/>
          </a:xfrm>
          <a:prstGeom prst="straightConnector1">
            <a:avLst/>
          </a:prstGeom>
          <a:noFill/>
          <a:ln w="9525" cap="flat" cmpd="sng">
            <a:solidFill>
              <a:srgbClr val="154578"/>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1"/>
        <p:cNvGrpSpPr/>
        <p:nvPr/>
      </p:nvGrpSpPr>
      <p:grpSpPr>
        <a:xfrm>
          <a:off x="0" y="0"/>
          <a:ext cx="0" cy="0"/>
          <a:chOff x="0" y="0"/>
          <a:chExt cx="0" cy="0"/>
        </a:xfrm>
      </p:grpSpPr>
      <p:sp>
        <p:nvSpPr>
          <p:cNvPr id="82" name="Google Shape;82;p9"/>
          <p:cNvSpPr txBox="1"/>
          <p:nvPr/>
        </p:nvSpPr>
        <p:spPr>
          <a:xfrm>
            <a:off x="838200" y="6326189"/>
            <a:ext cx="2743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US" sz="1600" b="0" i="0" u="none" strike="noStrike" cap="none">
                <a:solidFill>
                  <a:srgbClr val="154578"/>
                </a:solidFill>
                <a:latin typeface="Tahoma"/>
                <a:ea typeface="Tahoma"/>
                <a:cs typeface="Tahoma"/>
                <a:sym typeface="Tahoma"/>
              </a:rPr>
              <a:t>‹#›</a:t>
            </a:fld>
            <a:endParaRPr sz="1600" b="0" i="0" u="none" strike="noStrike" cap="none">
              <a:solidFill>
                <a:srgbClr val="154578"/>
              </a:solidFill>
              <a:latin typeface="Tahoma"/>
              <a:ea typeface="Tahoma"/>
              <a:cs typeface="Tahoma"/>
              <a:sym typeface="Tahom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3"/>
        <p:cNvGrpSpPr/>
        <p:nvPr/>
      </p:nvGrpSpPr>
      <p:grpSpPr>
        <a:xfrm>
          <a:off x="0" y="0"/>
          <a:ext cx="0" cy="0"/>
          <a:chOff x="0" y="0"/>
          <a:chExt cx="0" cy="0"/>
        </a:xfrm>
      </p:grpSpPr>
      <p:sp>
        <p:nvSpPr>
          <p:cNvPr id="84" name="Google Shape;84;p10"/>
          <p:cNvSpPr txBox="1">
            <a:spLocks noGrp="1"/>
          </p:cNvSpPr>
          <p:nvPr>
            <p:ph type="title"/>
          </p:nvPr>
        </p:nvSpPr>
        <p:spPr>
          <a:xfrm>
            <a:off x="839788" y="457200"/>
            <a:ext cx="3932237" cy="123380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54578"/>
              </a:buClr>
              <a:buSzPts val="3200"/>
              <a:buFont typeface="Tahom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0"/>
          <p:cNvSpPr txBox="1">
            <a:spLocks noGrp="1"/>
          </p:cNvSpPr>
          <p:nvPr>
            <p:ph type="body" idx="1"/>
          </p:nvPr>
        </p:nvSpPr>
        <p:spPr>
          <a:xfrm>
            <a:off x="5183188" y="457201"/>
            <a:ext cx="6172200" cy="540385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1000"/>
              </a:spcBef>
              <a:spcAft>
                <a:spcPts val="0"/>
              </a:spcAft>
              <a:buSzPts val="2400"/>
              <a:buChar char="•"/>
              <a:defRPr sz="2400"/>
            </a:lvl1pPr>
            <a:lvl2pPr marL="914400" lvl="1" indent="-381000" algn="l">
              <a:lnSpc>
                <a:spcPct val="100000"/>
              </a:lnSpc>
              <a:spcBef>
                <a:spcPts val="500"/>
              </a:spcBef>
              <a:spcAft>
                <a:spcPts val="0"/>
              </a:spcAft>
              <a:buSzPts val="2400"/>
              <a:buChar char="‒"/>
              <a:defRPr sz="2400"/>
            </a:lvl2pPr>
            <a:lvl3pPr marL="1371600" lvl="2" indent="-368300" algn="l">
              <a:lnSpc>
                <a:spcPct val="100000"/>
              </a:lnSpc>
              <a:spcBef>
                <a:spcPts val="500"/>
              </a:spcBef>
              <a:spcAft>
                <a:spcPts val="0"/>
              </a:spcAft>
              <a:buSzPts val="2200"/>
              <a:buChar char="o"/>
              <a:defRPr sz="2200"/>
            </a:lvl3pPr>
            <a:lvl4pPr marL="1828800" lvl="3" indent="-355600" algn="l">
              <a:lnSpc>
                <a:spcPct val="100000"/>
              </a:lnSpc>
              <a:spcBef>
                <a:spcPts val="500"/>
              </a:spcBef>
              <a:spcAft>
                <a:spcPts val="0"/>
              </a:spcAft>
              <a:buSzPts val="2000"/>
              <a:buChar char="▪"/>
              <a:defRPr sz="2000"/>
            </a:lvl4pPr>
            <a:lvl5pPr marL="2286000" lvl="4" indent="-355600" algn="l">
              <a:lnSpc>
                <a:spcPct val="10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6" name="Google Shape;86;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400"/>
              <a:buNone/>
              <a:defRPr sz="2400"/>
            </a:lvl1pPr>
            <a:lvl2pPr marL="914400" lvl="1" indent="-228600" algn="l">
              <a:lnSpc>
                <a:spcPct val="100000"/>
              </a:lnSpc>
              <a:spcBef>
                <a:spcPts val="500"/>
              </a:spcBef>
              <a:spcAft>
                <a:spcPts val="0"/>
              </a:spcAft>
              <a:buSzPts val="1400"/>
              <a:buNone/>
              <a:defRPr sz="1400"/>
            </a:lvl2pPr>
            <a:lvl3pPr marL="1371600" lvl="2" indent="-228600" algn="l">
              <a:lnSpc>
                <a:spcPct val="100000"/>
              </a:lnSpc>
              <a:spcBef>
                <a:spcPts val="500"/>
              </a:spcBef>
              <a:spcAft>
                <a:spcPts val="0"/>
              </a:spcAft>
              <a:buSzPts val="1200"/>
              <a:buNone/>
              <a:defRPr sz="1200"/>
            </a:lvl3pPr>
            <a:lvl4pPr marL="1828800" lvl="3" indent="-228600" algn="l">
              <a:lnSpc>
                <a:spcPct val="100000"/>
              </a:lnSpc>
              <a:spcBef>
                <a:spcPts val="500"/>
              </a:spcBef>
              <a:spcAft>
                <a:spcPts val="0"/>
              </a:spcAft>
              <a:buSzPts val="1000"/>
              <a:buNone/>
              <a:defRPr sz="1000"/>
            </a:lvl4pPr>
            <a:lvl5pPr marL="2286000" lvl="4" indent="-228600" algn="l">
              <a:lnSpc>
                <a:spcPct val="10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7" name="Google Shape;87;p10"/>
          <p:cNvSpPr txBox="1"/>
          <p:nvPr/>
        </p:nvSpPr>
        <p:spPr>
          <a:xfrm>
            <a:off x="838200" y="6326189"/>
            <a:ext cx="27432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US" sz="1600" b="0" i="0" u="none" strike="noStrike" cap="none">
                <a:solidFill>
                  <a:srgbClr val="154578"/>
                </a:solidFill>
                <a:latin typeface="Tahoma"/>
                <a:ea typeface="Tahoma"/>
                <a:cs typeface="Tahoma"/>
                <a:sym typeface="Tahoma"/>
              </a:rPr>
              <a:t>‹#›</a:t>
            </a:fld>
            <a:endParaRPr sz="1600" b="0" i="0" u="none" strike="noStrike" cap="none">
              <a:solidFill>
                <a:srgbClr val="154578"/>
              </a:solidFill>
              <a:latin typeface="Tahoma"/>
              <a:ea typeface="Tahoma"/>
              <a:cs typeface="Tahoma"/>
              <a:sym typeface="Tahoma"/>
            </a:endParaRPr>
          </a:p>
        </p:txBody>
      </p:sp>
      <p:sp>
        <p:nvSpPr>
          <p:cNvPr id="88" name="Google Shape;88;p10"/>
          <p:cNvSpPr/>
          <p:nvPr/>
        </p:nvSpPr>
        <p:spPr>
          <a:xfrm>
            <a:off x="-14284" y="0"/>
            <a:ext cx="228597" cy="1691004"/>
          </a:xfrm>
          <a:prstGeom prst="rect">
            <a:avLst/>
          </a:prstGeom>
          <a:solidFill>
            <a:srgbClr val="15457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p:txBody>
      </p:sp>
      <p:pic>
        <p:nvPicPr>
          <p:cNvPr id="89" name="Google Shape;89;p10"/>
          <p:cNvPicPr preferRelativeResize="0"/>
          <p:nvPr/>
        </p:nvPicPr>
        <p:blipFill rotWithShape="1">
          <a:blip r:embed="rId2">
            <a:alphaModFix/>
          </a:blip>
          <a:srcRect/>
          <a:stretch/>
        </p:blipFill>
        <p:spPr>
          <a:xfrm>
            <a:off x="10710865" y="5947729"/>
            <a:ext cx="1154151" cy="822960"/>
          </a:xfrm>
          <a:prstGeom prst="rect">
            <a:avLst/>
          </a:prstGeom>
          <a:noFill/>
          <a:ln>
            <a:noFill/>
          </a:ln>
        </p:spPr>
      </p:pic>
      <p:sp>
        <p:nvSpPr>
          <p:cNvPr id="90" name="Google Shape;90;p10"/>
          <p:cNvSpPr/>
          <p:nvPr/>
        </p:nvSpPr>
        <p:spPr>
          <a:xfrm>
            <a:off x="11963403" y="5762000"/>
            <a:ext cx="228597" cy="1097280"/>
          </a:xfrm>
          <a:prstGeom prst="rect">
            <a:avLst/>
          </a:prstGeom>
          <a:solidFill>
            <a:srgbClr val="15457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ahoma"/>
              <a:ea typeface="Tahoma"/>
              <a:cs typeface="Tahoma"/>
              <a:sym typeface="Tahom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54578"/>
              </a:buClr>
              <a:buSzPts val="4400"/>
              <a:buFont typeface="Tahoma"/>
              <a:buNone/>
              <a:defRPr sz="4400" b="0" i="0" u="none" strike="noStrike" cap="none">
                <a:solidFill>
                  <a:srgbClr val="154578"/>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1000"/>
              </a:spcBef>
              <a:spcAft>
                <a:spcPts val="0"/>
              </a:spcAft>
              <a:buClr>
                <a:srgbClr val="154578"/>
              </a:buClr>
              <a:buSzPts val="2400"/>
              <a:buFont typeface="Arial"/>
              <a:buChar char="•"/>
              <a:defRPr sz="2400" b="0" i="0" u="none" strike="noStrike" cap="none">
                <a:solidFill>
                  <a:schemeClr val="dk1"/>
                </a:solidFill>
                <a:latin typeface="Tahoma"/>
                <a:ea typeface="Tahoma"/>
                <a:cs typeface="Tahoma"/>
                <a:sym typeface="Tahoma"/>
              </a:defRPr>
            </a:lvl1pPr>
            <a:lvl2pPr marL="914400" marR="0" lvl="1" indent="-381000" algn="l" rtl="0">
              <a:lnSpc>
                <a:spcPct val="100000"/>
              </a:lnSpc>
              <a:spcBef>
                <a:spcPts val="500"/>
              </a:spcBef>
              <a:spcAft>
                <a:spcPts val="0"/>
              </a:spcAft>
              <a:buClr>
                <a:srgbClr val="154578"/>
              </a:buClr>
              <a:buSzPts val="2400"/>
              <a:buFont typeface="NTR"/>
              <a:buChar char="‒"/>
              <a:defRPr sz="2400" b="0" i="0" u="none" strike="noStrike" cap="none">
                <a:solidFill>
                  <a:schemeClr val="dk1"/>
                </a:solidFill>
                <a:latin typeface="Tahoma"/>
                <a:ea typeface="Tahoma"/>
                <a:cs typeface="Tahoma"/>
                <a:sym typeface="Tahoma"/>
              </a:defRPr>
            </a:lvl2pPr>
            <a:lvl3pPr marL="1371600" marR="0" lvl="2" indent="-381000" algn="l" rtl="0">
              <a:lnSpc>
                <a:spcPct val="100000"/>
              </a:lnSpc>
              <a:spcBef>
                <a:spcPts val="500"/>
              </a:spcBef>
              <a:spcAft>
                <a:spcPts val="0"/>
              </a:spcAft>
              <a:buClr>
                <a:srgbClr val="154578"/>
              </a:buClr>
              <a:buSzPts val="2400"/>
              <a:buFont typeface="Courier New"/>
              <a:buChar char="o"/>
              <a:defRPr sz="2400" b="0" i="0" u="none" strike="noStrike" cap="none">
                <a:solidFill>
                  <a:schemeClr val="dk1"/>
                </a:solidFill>
                <a:latin typeface="Tahoma"/>
                <a:ea typeface="Tahoma"/>
                <a:cs typeface="Tahoma"/>
                <a:sym typeface="Tahoma"/>
              </a:defRPr>
            </a:lvl3pPr>
            <a:lvl4pPr marL="1828800" marR="0" lvl="3" indent="-381000" algn="l" rtl="0">
              <a:lnSpc>
                <a:spcPct val="100000"/>
              </a:lnSpc>
              <a:spcBef>
                <a:spcPts val="500"/>
              </a:spcBef>
              <a:spcAft>
                <a:spcPts val="0"/>
              </a:spcAft>
              <a:buClr>
                <a:srgbClr val="154578"/>
              </a:buClr>
              <a:buSzPts val="2400"/>
              <a:buFont typeface="Noto Sans Symbols"/>
              <a:buChar char="▪"/>
              <a:defRPr sz="2400" b="0" i="0" u="none" strike="noStrike" cap="none">
                <a:solidFill>
                  <a:schemeClr val="dk1"/>
                </a:solidFill>
                <a:latin typeface="Tahoma"/>
                <a:ea typeface="Tahoma"/>
                <a:cs typeface="Tahoma"/>
                <a:sym typeface="Tahoma"/>
              </a:defRPr>
            </a:lvl4pPr>
            <a:lvl5pPr marL="2286000" marR="0" lvl="4" indent="-381000" algn="l" rtl="0">
              <a:lnSpc>
                <a:spcPct val="100000"/>
              </a:lnSpc>
              <a:spcBef>
                <a:spcPts val="500"/>
              </a:spcBef>
              <a:spcAft>
                <a:spcPts val="0"/>
              </a:spcAft>
              <a:buClr>
                <a:srgbClr val="154578"/>
              </a:buClr>
              <a:buSzPts val="2400"/>
              <a:buFont typeface="Arial"/>
              <a:buChar char="•"/>
              <a:defRPr sz="2400" b="0" i="0" u="none" strike="noStrike" cap="none">
                <a:solidFill>
                  <a:schemeClr val="dk1"/>
                </a:solidFill>
                <a:latin typeface="Tahoma"/>
                <a:ea typeface="Tahoma"/>
                <a:cs typeface="Tahoma"/>
                <a:sym typeface="Tahom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ahoma"/>
                <a:ea typeface="Tahoma"/>
                <a:cs typeface="Tahoma"/>
                <a:sym typeface="Tahom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ahoma"/>
                <a:ea typeface="Tahoma"/>
                <a:cs typeface="Tahoma"/>
                <a:sym typeface="Tahom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ahoma"/>
                <a:ea typeface="Tahoma"/>
                <a:cs typeface="Tahoma"/>
                <a:sym typeface="Tahom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ahoma"/>
                <a:ea typeface="Tahoma"/>
                <a:cs typeface="Tahoma"/>
                <a:sym typeface="Tahom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ahoma"/>
                <a:ea typeface="Tahoma"/>
                <a:cs typeface="Tahoma"/>
                <a:sym typeface="Tahom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ahoma"/>
                <a:ea typeface="Tahoma"/>
                <a:cs typeface="Tahoma"/>
                <a:sym typeface="Tahom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ahoma"/>
                <a:ea typeface="Tahoma"/>
                <a:cs typeface="Tahoma"/>
                <a:sym typeface="Tahom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ahoma"/>
                <a:ea typeface="Tahoma"/>
                <a:cs typeface="Tahoma"/>
                <a:sym typeface="Tahom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54578"/>
              </a:buClr>
              <a:buSzPts val="4400"/>
              <a:buFont typeface="Tahoma"/>
              <a:buNone/>
              <a:defRPr sz="4400" b="0" i="0" u="none" strike="noStrike" cap="none">
                <a:solidFill>
                  <a:srgbClr val="154578"/>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6" name="Google Shape;96;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1000"/>
              </a:spcBef>
              <a:spcAft>
                <a:spcPts val="0"/>
              </a:spcAft>
              <a:buClr>
                <a:srgbClr val="154578"/>
              </a:buClr>
              <a:buSzPts val="2400"/>
              <a:buFont typeface="Arial"/>
              <a:buChar char="•"/>
              <a:defRPr sz="2400" b="0" i="0" u="none" strike="noStrike" cap="none">
                <a:solidFill>
                  <a:schemeClr val="dk1"/>
                </a:solidFill>
                <a:latin typeface="Tahoma"/>
                <a:ea typeface="Tahoma"/>
                <a:cs typeface="Tahoma"/>
                <a:sym typeface="Tahoma"/>
              </a:defRPr>
            </a:lvl1pPr>
            <a:lvl2pPr marL="914400" marR="0" lvl="1" indent="-381000" algn="l" rtl="0">
              <a:lnSpc>
                <a:spcPct val="100000"/>
              </a:lnSpc>
              <a:spcBef>
                <a:spcPts val="500"/>
              </a:spcBef>
              <a:spcAft>
                <a:spcPts val="0"/>
              </a:spcAft>
              <a:buClr>
                <a:srgbClr val="154578"/>
              </a:buClr>
              <a:buSzPts val="2400"/>
              <a:buFont typeface="NTR"/>
              <a:buChar char="‒"/>
              <a:defRPr sz="2400" b="0" i="0" u="none" strike="noStrike" cap="none">
                <a:solidFill>
                  <a:schemeClr val="dk1"/>
                </a:solidFill>
                <a:latin typeface="Tahoma"/>
                <a:ea typeface="Tahoma"/>
                <a:cs typeface="Tahoma"/>
                <a:sym typeface="Tahoma"/>
              </a:defRPr>
            </a:lvl2pPr>
            <a:lvl3pPr marL="1371600" marR="0" lvl="2" indent="-381000" algn="l" rtl="0">
              <a:lnSpc>
                <a:spcPct val="100000"/>
              </a:lnSpc>
              <a:spcBef>
                <a:spcPts val="500"/>
              </a:spcBef>
              <a:spcAft>
                <a:spcPts val="0"/>
              </a:spcAft>
              <a:buClr>
                <a:srgbClr val="154578"/>
              </a:buClr>
              <a:buSzPts val="2400"/>
              <a:buFont typeface="Courier New"/>
              <a:buChar char="o"/>
              <a:defRPr sz="2400" b="0" i="0" u="none" strike="noStrike" cap="none">
                <a:solidFill>
                  <a:schemeClr val="dk1"/>
                </a:solidFill>
                <a:latin typeface="Tahoma"/>
                <a:ea typeface="Tahoma"/>
                <a:cs typeface="Tahoma"/>
                <a:sym typeface="Tahoma"/>
              </a:defRPr>
            </a:lvl3pPr>
            <a:lvl4pPr marL="1828800" marR="0" lvl="3" indent="-381000" algn="l" rtl="0">
              <a:lnSpc>
                <a:spcPct val="100000"/>
              </a:lnSpc>
              <a:spcBef>
                <a:spcPts val="500"/>
              </a:spcBef>
              <a:spcAft>
                <a:spcPts val="0"/>
              </a:spcAft>
              <a:buClr>
                <a:srgbClr val="154578"/>
              </a:buClr>
              <a:buSzPts val="2400"/>
              <a:buFont typeface="Noto Sans Symbols"/>
              <a:buChar char="▪"/>
              <a:defRPr sz="2400" b="0" i="0" u="none" strike="noStrike" cap="none">
                <a:solidFill>
                  <a:schemeClr val="dk1"/>
                </a:solidFill>
                <a:latin typeface="Tahoma"/>
                <a:ea typeface="Tahoma"/>
                <a:cs typeface="Tahoma"/>
                <a:sym typeface="Tahoma"/>
              </a:defRPr>
            </a:lvl4pPr>
            <a:lvl5pPr marL="2286000" marR="0" lvl="4" indent="-381000" algn="l" rtl="0">
              <a:lnSpc>
                <a:spcPct val="100000"/>
              </a:lnSpc>
              <a:spcBef>
                <a:spcPts val="500"/>
              </a:spcBef>
              <a:spcAft>
                <a:spcPts val="0"/>
              </a:spcAft>
              <a:buClr>
                <a:srgbClr val="154578"/>
              </a:buClr>
              <a:buSzPts val="2400"/>
              <a:buFont typeface="Arial"/>
              <a:buChar char="•"/>
              <a:defRPr sz="2400" b="0" i="0" u="none" strike="noStrike" cap="none">
                <a:solidFill>
                  <a:schemeClr val="dk1"/>
                </a:solidFill>
                <a:latin typeface="Tahoma"/>
                <a:ea typeface="Tahoma"/>
                <a:cs typeface="Tahoma"/>
                <a:sym typeface="Tahom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 name="Google Shape;9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9" name="Google Shape;9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ahoma"/>
                <a:ea typeface="Tahoma"/>
                <a:cs typeface="Tahoma"/>
                <a:sym typeface="Tahom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ahoma"/>
                <a:ea typeface="Tahoma"/>
                <a:cs typeface="Tahoma"/>
                <a:sym typeface="Tahom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ahoma"/>
                <a:ea typeface="Tahoma"/>
                <a:cs typeface="Tahoma"/>
                <a:sym typeface="Tahom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ahoma"/>
                <a:ea typeface="Tahoma"/>
                <a:cs typeface="Tahoma"/>
                <a:sym typeface="Tahom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ahoma"/>
                <a:ea typeface="Tahoma"/>
                <a:cs typeface="Tahoma"/>
                <a:sym typeface="Tahom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ahoma"/>
                <a:ea typeface="Tahoma"/>
                <a:cs typeface="Tahoma"/>
                <a:sym typeface="Tahom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ahoma"/>
                <a:ea typeface="Tahoma"/>
                <a:cs typeface="Tahoma"/>
                <a:sym typeface="Tahom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ahoma"/>
                <a:ea typeface="Tahoma"/>
                <a:cs typeface="Tahoma"/>
                <a:sym typeface="Tahom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54578"/>
              </a:buClr>
              <a:buSzPts val="4400"/>
              <a:buFont typeface="Tahoma"/>
              <a:buNone/>
              <a:defRPr sz="4400" b="0" i="0" u="none" strike="noStrike" cap="none">
                <a:solidFill>
                  <a:srgbClr val="154578"/>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0" name="Google Shape;110;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154578"/>
              </a:buClr>
              <a:buSzPts val="2400"/>
              <a:buFont typeface="Arial"/>
              <a:buChar char="•"/>
              <a:defRPr sz="2400" b="0" i="0" u="none" strike="noStrike" cap="none">
                <a:solidFill>
                  <a:schemeClr val="dk1"/>
                </a:solidFill>
                <a:latin typeface="Tahoma"/>
                <a:ea typeface="Tahoma"/>
                <a:cs typeface="Tahoma"/>
                <a:sym typeface="Tahoma"/>
              </a:defRPr>
            </a:lvl1pPr>
            <a:lvl2pPr marL="914400" marR="0" lvl="1" indent="-381000" algn="l" rtl="0">
              <a:lnSpc>
                <a:spcPct val="90000"/>
              </a:lnSpc>
              <a:spcBef>
                <a:spcPts val="500"/>
              </a:spcBef>
              <a:spcAft>
                <a:spcPts val="0"/>
              </a:spcAft>
              <a:buClr>
                <a:srgbClr val="154578"/>
              </a:buClr>
              <a:buSzPts val="2400"/>
              <a:buFont typeface="NTR"/>
              <a:buChar char="‒"/>
              <a:defRPr sz="2400" b="0" i="0" u="none" strike="noStrike" cap="none">
                <a:solidFill>
                  <a:schemeClr val="dk1"/>
                </a:solidFill>
                <a:latin typeface="Tahoma"/>
                <a:ea typeface="Tahoma"/>
                <a:cs typeface="Tahoma"/>
                <a:sym typeface="Tahoma"/>
              </a:defRPr>
            </a:lvl2pPr>
            <a:lvl3pPr marL="1371600" marR="0" lvl="2" indent="-381000" algn="l" rtl="0">
              <a:lnSpc>
                <a:spcPct val="90000"/>
              </a:lnSpc>
              <a:spcBef>
                <a:spcPts val="500"/>
              </a:spcBef>
              <a:spcAft>
                <a:spcPts val="0"/>
              </a:spcAft>
              <a:buClr>
                <a:srgbClr val="154578"/>
              </a:buClr>
              <a:buSzPts val="2400"/>
              <a:buFont typeface="Courier New"/>
              <a:buChar char="o"/>
              <a:defRPr sz="2400" b="0" i="0" u="none" strike="noStrike" cap="none">
                <a:solidFill>
                  <a:schemeClr val="dk1"/>
                </a:solidFill>
                <a:latin typeface="Tahoma"/>
                <a:ea typeface="Tahoma"/>
                <a:cs typeface="Tahoma"/>
                <a:sym typeface="Tahoma"/>
              </a:defRPr>
            </a:lvl3pPr>
            <a:lvl4pPr marL="1828800" marR="0" lvl="3" indent="-381000" algn="l" rtl="0">
              <a:lnSpc>
                <a:spcPct val="90000"/>
              </a:lnSpc>
              <a:spcBef>
                <a:spcPts val="500"/>
              </a:spcBef>
              <a:spcAft>
                <a:spcPts val="0"/>
              </a:spcAft>
              <a:buClr>
                <a:srgbClr val="154578"/>
              </a:buClr>
              <a:buSzPts val="2400"/>
              <a:buFont typeface="Noto Sans Symbols"/>
              <a:buChar char="▪"/>
              <a:defRPr sz="2400" b="0" i="0" u="none" strike="noStrike" cap="none">
                <a:solidFill>
                  <a:schemeClr val="dk1"/>
                </a:solidFill>
                <a:latin typeface="Tahoma"/>
                <a:ea typeface="Tahoma"/>
                <a:cs typeface="Tahoma"/>
                <a:sym typeface="Tahoma"/>
              </a:defRPr>
            </a:lvl4pPr>
            <a:lvl5pPr marL="2286000" marR="0" lvl="4" indent="-381000" algn="l" rtl="0">
              <a:lnSpc>
                <a:spcPct val="90000"/>
              </a:lnSpc>
              <a:spcBef>
                <a:spcPts val="500"/>
              </a:spcBef>
              <a:spcAft>
                <a:spcPts val="0"/>
              </a:spcAft>
              <a:buClr>
                <a:srgbClr val="154578"/>
              </a:buClr>
              <a:buSzPts val="2400"/>
              <a:buFont typeface="Arial"/>
              <a:buChar char="•"/>
              <a:defRPr sz="2400" b="0" i="0" u="none" strike="noStrike" cap="none">
                <a:solidFill>
                  <a:schemeClr val="dk1"/>
                </a:solidFill>
                <a:latin typeface="Tahoma"/>
                <a:ea typeface="Tahoma"/>
                <a:cs typeface="Tahoma"/>
                <a:sym typeface="Tahom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Google Shape;11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12" name="Google Shape;11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13" name="Google Shape;11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ectacenter.org/topics/disaster/coronavirus.asp" TargetMode="External"/><Relationship Id="rId7" Type="http://schemas.openxmlformats.org/officeDocument/2006/relationships/hyperlink" Target="https://dasycenter.org/responding-to-covid-19-ongoing-considerations-for-part-c-data-webinar/"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s://dasycenter.org/key-part-c-data-considerations-during-covid-19/" TargetMode="External"/><Relationship Id="rId5" Type="http://schemas.openxmlformats.org/officeDocument/2006/relationships/hyperlink" Target="https://dasycenter.org/part-c-data-during-covid-19-navigating-the-next-six-months-together/" TargetMode="External"/><Relationship Id="rId4" Type="http://schemas.openxmlformats.org/officeDocument/2006/relationships/hyperlink" Target="https://ectacenter.org/topics/disaster/tele-intervention.asp"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hyperlink" Target="https://twitter.com/DaSyCenter" TargetMode="External"/><Relationship Id="rId4" Type="http://schemas.openxmlformats.org/officeDocument/2006/relationships/hyperlink" Target="http://dasycenter.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204"/>
        <p:cNvGrpSpPr/>
        <p:nvPr/>
      </p:nvGrpSpPr>
      <p:grpSpPr>
        <a:xfrm>
          <a:off x="0" y="0"/>
          <a:ext cx="0" cy="0"/>
          <a:chOff x="0" y="0"/>
          <a:chExt cx="0" cy="0"/>
        </a:xfrm>
      </p:grpSpPr>
      <p:sp>
        <p:nvSpPr>
          <p:cNvPr id="205" name="Google Shape;205;p26">
            <a:extLst>
              <a:ext uri="{C183D7F6-B498-43B3-948B-1728B52AA6E4}">
                <adec:decorative xmlns:adec="http://schemas.microsoft.com/office/drawing/2017/decorative" val="1"/>
              </a:ext>
            </a:extLst>
          </p:cNvPr>
          <p:cNvSpPr/>
          <p:nvPr/>
        </p:nvSpPr>
        <p:spPr>
          <a:xfrm>
            <a:off x="0" y="0"/>
            <a:ext cx="12188952" cy="6858000"/>
          </a:xfrm>
          <a:prstGeom prst="rect">
            <a:avLst/>
          </a:prstGeom>
          <a:solidFill>
            <a:srgbClr val="4141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06" name="Google Shape;206;p26" descr="&quot; &quot;">
            <a:extLst>
              <a:ext uri="{C183D7F6-B498-43B3-948B-1728B52AA6E4}">
                <adec:decorative xmlns:adec="http://schemas.microsoft.com/office/drawing/2017/decorative" val="0"/>
              </a:ext>
            </a:extLst>
          </p:cNvPr>
          <p:cNvPicPr preferRelativeResize="0"/>
          <p:nvPr/>
        </p:nvPicPr>
        <p:blipFill rotWithShape="1">
          <a:blip r:embed="rId3">
            <a:alphaModFix/>
          </a:blip>
          <a:srcRect t="10786" r="-1" b="32754"/>
          <a:stretch/>
        </p:blipFill>
        <p:spPr>
          <a:xfrm>
            <a:off x="320040" y="320040"/>
            <a:ext cx="11548872" cy="4303462"/>
          </a:xfrm>
          <a:prstGeom prst="rect">
            <a:avLst/>
          </a:prstGeom>
          <a:noFill/>
          <a:ln>
            <a:noFill/>
          </a:ln>
        </p:spPr>
      </p:pic>
      <p:sp>
        <p:nvSpPr>
          <p:cNvPr id="207" name="Google Shape;207;p26" descr="Welcome slide.  Instructions to say hi in the Whova chat and let everyone know where you are from and if you collected any data on the impact of using teleservices in your program."/>
          <p:cNvSpPr/>
          <p:nvPr/>
        </p:nvSpPr>
        <p:spPr>
          <a:xfrm>
            <a:off x="321564" y="4782312"/>
            <a:ext cx="11548872" cy="1755648"/>
          </a:xfrm>
          <a:prstGeom prst="rect">
            <a:avLst/>
          </a:prstGeom>
          <a:solidFill>
            <a:schemeClr val="lt1">
              <a:alpha val="9294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r>
              <a:rPr lang="en-US" sz="1800" b="0" i="0" u="none" strike="noStrike" cap="none" dirty="0" err="1">
                <a:solidFill>
                  <a:srgbClr val="FFFFFF"/>
                </a:solidFill>
                <a:latin typeface="Calibri"/>
                <a:ea typeface="Calibri"/>
                <a:cs typeface="Calibri"/>
                <a:sym typeface="Calibri"/>
              </a:rPr>
              <a:t>Welc</a:t>
            </a:r>
            <a:endParaRPr sz="1800" b="0" i="0" u="none" strike="noStrike" cap="none" dirty="0">
              <a:solidFill>
                <a:srgbClr val="FFFFFF"/>
              </a:solidFill>
              <a:latin typeface="Calibri"/>
              <a:ea typeface="Calibri"/>
              <a:cs typeface="Calibri"/>
              <a:sym typeface="Calibri"/>
            </a:endParaRPr>
          </a:p>
        </p:txBody>
      </p:sp>
      <p:sp>
        <p:nvSpPr>
          <p:cNvPr id="208" name="Google Shape;208;p26"/>
          <p:cNvSpPr txBox="1">
            <a:spLocks noGrp="1"/>
          </p:cNvSpPr>
          <p:nvPr>
            <p:ph type="title"/>
          </p:nvPr>
        </p:nvSpPr>
        <p:spPr>
          <a:xfrm>
            <a:off x="841248" y="5009083"/>
            <a:ext cx="2889504" cy="134599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sz="2600" dirty="0">
                <a:solidFill>
                  <a:schemeClr val="dk1"/>
                </a:solidFill>
              </a:rPr>
              <a:t>Welcome</a:t>
            </a:r>
            <a:endParaRPr dirty="0"/>
          </a:p>
        </p:txBody>
      </p:sp>
      <p:cxnSp>
        <p:nvCxnSpPr>
          <p:cNvPr id="209" name="Google Shape;209;p26">
            <a:extLst>
              <a:ext uri="{C183D7F6-B498-43B3-948B-1728B52AA6E4}">
                <adec:decorative xmlns:adec="http://schemas.microsoft.com/office/drawing/2017/decorative" val="1"/>
              </a:ext>
            </a:extLst>
          </p:cNvPr>
          <p:cNvCxnSpPr/>
          <p:nvPr/>
        </p:nvCxnSpPr>
        <p:spPr>
          <a:xfrm rot="10800000">
            <a:off x="4059936" y="5237979"/>
            <a:ext cx="0" cy="914400"/>
          </a:xfrm>
          <a:prstGeom prst="straightConnector1">
            <a:avLst/>
          </a:prstGeom>
          <a:noFill/>
          <a:ln w="19050" cap="flat" cmpd="sng">
            <a:solidFill>
              <a:schemeClr val="dk1">
                <a:alpha val="80000"/>
              </a:schemeClr>
            </a:solidFill>
            <a:prstDash val="solid"/>
            <a:round/>
            <a:headEnd type="none" w="sm" len="sm"/>
            <a:tailEnd type="none" w="sm" len="sm"/>
          </a:ln>
        </p:spPr>
      </p:cxnSp>
      <p:sp>
        <p:nvSpPr>
          <p:cNvPr id="210" name="Google Shape;210;p26"/>
          <p:cNvSpPr txBox="1">
            <a:spLocks noGrp="1"/>
          </p:cNvSpPr>
          <p:nvPr>
            <p:ph type="body" idx="1"/>
          </p:nvPr>
        </p:nvSpPr>
        <p:spPr>
          <a:xfrm>
            <a:off x="4379976" y="5009083"/>
            <a:ext cx="6976872" cy="1345997"/>
          </a:xfrm>
          <a:prstGeom prst="rect">
            <a:avLst/>
          </a:prstGeom>
          <a:noFill/>
          <a:ln>
            <a:noFill/>
          </a:ln>
        </p:spPr>
        <p:txBody>
          <a:bodyPr spcFirstLastPara="1" wrap="square" lIns="91425" tIns="45700" rIns="91425" bIns="45700" anchor="ctr" anchorCtr="0">
            <a:normAutofit/>
          </a:bodyPr>
          <a:lstStyle/>
          <a:p>
            <a:pPr marL="457200" lvl="0" indent="0" algn="l" rtl="0">
              <a:lnSpc>
                <a:spcPct val="90000"/>
              </a:lnSpc>
              <a:spcBef>
                <a:spcPts val="1000"/>
              </a:spcBef>
              <a:spcAft>
                <a:spcPts val="0"/>
              </a:spcAft>
              <a:buNone/>
            </a:pPr>
            <a:r>
              <a:rPr lang="en-US" sz="1300" dirty="0"/>
              <a:t>Say “Hi” in the </a:t>
            </a:r>
            <a:r>
              <a:rPr lang="en-US" sz="1300" dirty="0" err="1"/>
              <a:t>Whova</a:t>
            </a:r>
            <a:r>
              <a:rPr lang="en-US" sz="1300" dirty="0"/>
              <a:t> chat and let everyone know</a:t>
            </a:r>
            <a:endParaRPr sz="1300" dirty="0"/>
          </a:p>
          <a:p>
            <a:pPr marL="914400" lvl="1" indent="-381000" algn="l" rtl="0">
              <a:lnSpc>
                <a:spcPct val="90000"/>
              </a:lnSpc>
              <a:spcBef>
                <a:spcPts val="0"/>
              </a:spcBef>
              <a:spcAft>
                <a:spcPts val="0"/>
              </a:spcAft>
              <a:buSzPts val="2400"/>
              <a:buChar char="‒"/>
            </a:pPr>
            <a:r>
              <a:rPr lang="en-US" sz="1300" dirty="0"/>
              <a:t>Where you are from (state, agency)</a:t>
            </a:r>
            <a:endParaRPr sz="1300" dirty="0"/>
          </a:p>
          <a:p>
            <a:pPr marL="914400" lvl="1" indent="-381000" algn="l" rtl="0">
              <a:lnSpc>
                <a:spcPct val="90000"/>
              </a:lnSpc>
              <a:spcBef>
                <a:spcPts val="0"/>
              </a:spcBef>
              <a:spcAft>
                <a:spcPts val="0"/>
              </a:spcAft>
              <a:buSzPts val="2400"/>
              <a:buChar char="‒"/>
            </a:pPr>
            <a:r>
              <a:rPr lang="en-US" sz="1300" dirty="0"/>
              <a:t>If you have collected any data on the impact of using teleservices in your program</a:t>
            </a:r>
            <a:endParaRPr sz="13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dirty="0"/>
              <a:t>Example: Service Utilization</a:t>
            </a:r>
            <a:endParaRPr dirty="0"/>
          </a:p>
        </p:txBody>
      </p:sp>
      <p:sp>
        <p:nvSpPr>
          <p:cNvPr id="287" name="Google Shape;287;p35"/>
          <p:cNvSpPr txBox="1"/>
          <p:nvPr/>
        </p:nvSpPr>
        <p:spPr>
          <a:xfrm>
            <a:off x="1442400" y="1796125"/>
            <a:ext cx="93072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Tahoma"/>
                <a:ea typeface="Tahoma"/>
                <a:cs typeface="Tahoma"/>
                <a:sym typeface="Tahoma"/>
              </a:rPr>
              <a:t>Has the number of services delivered by type changed across years?</a:t>
            </a:r>
            <a:endParaRPr sz="1400" b="0" i="0" u="none" strike="noStrike" cap="none">
              <a:solidFill>
                <a:srgbClr val="000000"/>
              </a:solidFill>
              <a:latin typeface="Tahoma"/>
              <a:ea typeface="Tahoma"/>
              <a:cs typeface="Tahoma"/>
              <a:sym typeface="Tahoma"/>
            </a:endParaRPr>
          </a:p>
        </p:txBody>
      </p:sp>
      <p:pic>
        <p:nvPicPr>
          <p:cNvPr id="288" name="Google Shape;288;p35" descr="Chart of service encounters showing decline in direct instruction, occupational therapy and physical therapy in FFY 2020 compared to FFY 2018 and FFY 2019."/>
          <p:cNvPicPr preferRelativeResize="0"/>
          <p:nvPr/>
        </p:nvPicPr>
        <p:blipFill rotWithShape="1">
          <a:blip r:embed="rId3">
            <a:alphaModFix/>
          </a:blip>
          <a:srcRect/>
          <a:stretch/>
        </p:blipFill>
        <p:spPr>
          <a:xfrm>
            <a:off x="2428150" y="2288725"/>
            <a:ext cx="7166901" cy="443152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dirty="0"/>
              <a:t>Example: PA Part C Family Survey re: Remote Service Delivery</a:t>
            </a:r>
            <a:endParaRPr dirty="0"/>
          </a:p>
        </p:txBody>
      </p:sp>
      <p:sp>
        <p:nvSpPr>
          <p:cNvPr id="295" name="Google Shape;295;p36"/>
          <p:cNvSpPr txBox="1">
            <a:spLocks noGrp="1"/>
          </p:cNvSpPr>
          <p:nvPr>
            <p:ph type="body" idx="1"/>
          </p:nvPr>
        </p:nvSpPr>
        <p:spPr>
          <a:xfrm>
            <a:off x="838200" y="1825625"/>
            <a:ext cx="10515600" cy="4632600"/>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1000"/>
              </a:spcBef>
              <a:spcAft>
                <a:spcPts val="0"/>
              </a:spcAft>
              <a:buSzPts val="2400"/>
              <a:buChar char="•"/>
            </a:pPr>
            <a:r>
              <a:rPr lang="en-US" dirty="0"/>
              <a:t>How helpful were tele-intervention early intervention services in meeting your needs during COVID 19?</a:t>
            </a:r>
            <a:endParaRPr dirty="0"/>
          </a:p>
          <a:p>
            <a:pPr marL="457200" lvl="0" indent="-381000" algn="l" rtl="0">
              <a:lnSpc>
                <a:spcPct val="100000"/>
              </a:lnSpc>
              <a:spcBef>
                <a:spcPts val="1000"/>
              </a:spcBef>
              <a:spcAft>
                <a:spcPts val="0"/>
              </a:spcAft>
              <a:buSzPts val="2400"/>
              <a:buChar char="•"/>
            </a:pPr>
            <a:r>
              <a:rPr lang="en-US" dirty="0"/>
              <a:t>How helpful was the early intervention program in connecting your family to other services and supports to address COVID-19?</a:t>
            </a:r>
            <a:endParaRPr dirty="0"/>
          </a:p>
          <a:p>
            <a:pPr marL="457200" lvl="0" indent="-381000" algn="l" rtl="0">
              <a:lnSpc>
                <a:spcPct val="100000"/>
              </a:lnSpc>
              <a:spcBef>
                <a:spcPts val="1000"/>
              </a:spcBef>
              <a:spcAft>
                <a:spcPts val="0"/>
              </a:spcAft>
              <a:buSzPts val="2400"/>
              <a:buChar char="•"/>
            </a:pPr>
            <a:r>
              <a:rPr lang="en-US" dirty="0"/>
              <a:t>If your child started receiving early intervention services during COVID-19, how helpful was the referral and evaluation process for your family?</a:t>
            </a:r>
            <a:endParaRPr dirty="0"/>
          </a:p>
          <a:p>
            <a:pPr marL="457200" lvl="0" indent="-381000" algn="l" rtl="0">
              <a:lnSpc>
                <a:spcPct val="100000"/>
              </a:lnSpc>
              <a:spcBef>
                <a:spcPts val="1000"/>
              </a:spcBef>
              <a:spcAft>
                <a:spcPts val="0"/>
              </a:spcAft>
              <a:buSzPts val="2400"/>
              <a:buChar char="•"/>
            </a:pPr>
            <a:r>
              <a:rPr lang="en-US" dirty="0"/>
              <a:t>If available, would you be interested in continuing to receive telehealth/virtual EI services?</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dirty="0"/>
              <a:t>Handout: PA Part C Family Survey Responses </a:t>
            </a:r>
            <a:endParaRPr dirty="0"/>
          </a:p>
        </p:txBody>
      </p:sp>
      <p:pic>
        <p:nvPicPr>
          <p:cNvPr id="302" name="Google Shape;302;p37" descr="Screenshot of Pennsylvania's Part C Family Survey Response handout."/>
          <p:cNvPicPr preferRelativeResize="0"/>
          <p:nvPr/>
        </p:nvPicPr>
        <p:blipFill rotWithShape="1">
          <a:blip r:embed="rId3">
            <a:alphaModFix/>
          </a:blip>
          <a:srcRect/>
          <a:stretch/>
        </p:blipFill>
        <p:spPr>
          <a:xfrm>
            <a:off x="1482775" y="1824475"/>
            <a:ext cx="8604886" cy="486237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dirty="0"/>
              <a:t>What We’ve Learned So Far About COVID-19 Impact</a:t>
            </a:r>
            <a:endParaRPr dirty="0"/>
          </a:p>
        </p:txBody>
      </p:sp>
      <p:sp>
        <p:nvSpPr>
          <p:cNvPr id="309" name="Google Shape;309;p38"/>
          <p:cNvSpPr txBox="1">
            <a:spLocks noGrp="1"/>
          </p:cNvSpPr>
          <p:nvPr>
            <p:ph type="body" idx="1"/>
          </p:nvPr>
        </p:nvSpPr>
        <p:spPr>
          <a:xfrm>
            <a:off x="838200" y="1825625"/>
            <a:ext cx="10515600" cy="4379100"/>
          </a:xfrm>
          <a:prstGeom prst="rect">
            <a:avLst/>
          </a:prstGeom>
          <a:noFill/>
          <a:ln>
            <a:noFill/>
          </a:ln>
        </p:spPr>
        <p:txBody>
          <a:bodyPr spcFirstLastPara="1" wrap="square" lIns="91425" tIns="45700" rIns="91425" bIns="45700" anchor="t" anchorCtr="0">
            <a:normAutofit/>
          </a:bodyPr>
          <a:lstStyle/>
          <a:p>
            <a:pPr marL="0" lvl="0" indent="0" algn="ctr" rtl="0">
              <a:lnSpc>
                <a:spcPct val="115000"/>
              </a:lnSpc>
              <a:spcBef>
                <a:spcPts val="1000"/>
              </a:spcBef>
              <a:spcAft>
                <a:spcPts val="0"/>
              </a:spcAft>
              <a:buClr>
                <a:schemeClr val="dk1"/>
              </a:buClr>
              <a:buSzPts val="1100"/>
              <a:buFont typeface="Arial"/>
              <a:buNone/>
            </a:pPr>
            <a:r>
              <a:rPr lang="en-US" b="1" dirty="0"/>
              <a:t>The COVID-19 pandemic has impacted Part C programs in a variety of ways, but the impact differs from state to state! </a:t>
            </a:r>
            <a:endParaRPr b="1" dirty="0"/>
          </a:p>
          <a:p>
            <a:pPr marL="0" lvl="0" indent="0" algn="l" rtl="0">
              <a:lnSpc>
                <a:spcPct val="115000"/>
              </a:lnSpc>
              <a:spcBef>
                <a:spcPts val="1000"/>
              </a:spcBef>
              <a:spcAft>
                <a:spcPts val="0"/>
              </a:spcAft>
              <a:buClr>
                <a:schemeClr val="dk1"/>
              </a:buClr>
              <a:buSzPts val="1100"/>
              <a:buFont typeface="Arial"/>
              <a:buNone/>
            </a:pPr>
            <a:r>
              <a:rPr lang="en-US" sz="2200" dirty="0"/>
              <a:t>For example:</a:t>
            </a:r>
            <a:endParaRPr sz="2200" dirty="0"/>
          </a:p>
          <a:p>
            <a:pPr marL="457200" lvl="0" indent="-368300" algn="l" rtl="0">
              <a:lnSpc>
                <a:spcPct val="115000"/>
              </a:lnSpc>
              <a:spcBef>
                <a:spcPts val="500"/>
              </a:spcBef>
              <a:spcAft>
                <a:spcPts val="0"/>
              </a:spcAft>
              <a:buClr>
                <a:schemeClr val="dk1"/>
              </a:buClr>
              <a:buSzPts val="2200"/>
              <a:buChar char="•"/>
            </a:pPr>
            <a:r>
              <a:rPr lang="en-US" sz="2200" dirty="0"/>
              <a:t>Drops in numbers of referrals (but rebounding this fall)</a:t>
            </a:r>
            <a:endParaRPr sz="2200" dirty="0"/>
          </a:p>
          <a:p>
            <a:pPr marL="457200" lvl="0" indent="-368300" algn="l" rtl="0">
              <a:lnSpc>
                <a:spcPct val="115000"/>
              </a:lnSpc>
              <a:spcBef>
                <a:spcPts val="0"/>
              </a:spcBef>
              <a:spcAft>
                <a:spcPts val="0"/>
              </a:spcAft>
              <a:buClr>
                <a:schemeClr val="dk1"/>
              </a:buClr>
              <a:buSzPts val="2200"/>
              <a:buChar char="•"/>
            </a:pPr>
            <a:r>
              <a:rPr lang="en-US" sz="2200" dirty="0">
                <a:latin typeface="Arial"/>
                <a:ea typeface="Arial"/>
                <a:cs typeface="Arial"/>
                <a:sym typeface="Arial"/>
              </a:rPr>
              <a:t>Drops in enrollment </a:t>
            </a:r>
            <a:endParaRPr sz="2200" dirty="0"/>
          </a:p>
          <a:p>
            <a:pPr marL="457200" lvl="0" indent="-368300" algn="l" rtl="0">
              <a:lnSpc>
                <a:spcPct val="115000"/>
              </a:lnSpc>
              <a:spcBef>
                <a:spcPts val="0"/>
              </a:spcBef>
              <a:spcAft>
                <a:spcPts val="0"/>
              </a:spcAft>
              <a:buClr>
                <a:schemeClr val="dk1"/>
              </a:buClr>
              <a:buSzPts val="2200"/>
              <a:buChar char="•"/>
            </a:pPr>
            <a:r>
              <a:rPr lang="en-US" sz="2200" dirty="0"/>
              <a:t>Decreases in the amount of services provided</a:t>
            </a:r>
            <a:endParaRPr sz="2200" dirty="0"/>
          </a:p>
          <a:p>
            <a:pPr marL="457200" lvl="0" indent="-368300" algn="l" rtl="0">
              <a:lnSpc>
                <a:spcPct val="115000"/>
              </a:lnSpc>
              <a:spcBef>
                <a:spcPts val="0"/>
              </a:spcBef>
              <a:spcAft>
                <a:spcPts val="0"/>
              </a:spcAft>
              <a:buClr>
                <a:schemeClr val="dk1"/>
              </a:buClr>
              <a:buSzPts val="2200"/>
              <a:buChar char="•"/>
            </a:pPr>
            <a:r>
              <a:rPr lang="en-US" sz="2200" dirty="0"/>
              <a:t>Greater number of children being served for longer periods of time</a:t>
            </a:r>
            <a:endParaRPr sz="2200" dirty="0"/>
          </a:p>
          <a:p>
            <a:pPr marL="457200" lvl="0" indent="-368300" algn="l" rtl="0">
              <a:lnSpc>
                <a:spcPct val="115000"/>
              </a:lnSpc>
              <a:spcBef>
                <a:spcPts val="0"/>
              </a:spcBef>
              <a:spcAft>
                <a:spcPts val="0"/>
              </a:spcAft>
              <a:buClr>
                <a:schemeClr val="dk1"/>
              </a:buClr>
              <a:buSzPts val="2200"/>
              <a:buChar char="•"/>
            </a:pPr>
            <a:r>
              <a:rPr lang="en-US" sz="2200" dirty="0"/>
              <a:t>Changes in reasons for exiting Part C (e.g., higher counts of Part B Eligibility Not Determined and Attempts to Contact Family Unsuccessful)</a:t>
            </a:r>
            <a:endParaRPr sz="2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9"/>
          <p:cNvSpPr txBox="1">
            <a:spLocks noGrp="1"/>
          </p:cNvSpPr>
          <p:nvPr>
            <p:ph type="ctrTitle"/>
          </p:nvPr>
        </p:nvSpPr>
        <p:spPr>
          <a:xfrm>
            <a:off x="472850" y="3251642"/>
            <a:ext cx="5300700" cy="16845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lt1"/>
              </a:buClr>
              <a:buSzPct val="100000"/>
              <a:buFont typeface="Tahoma"/>
              <a:buNone/>
            </a:pPr>
            <a:r>
              <a:rPr lang="en-US" b="1" dirty="0"/>
              <a:t>The Impact of the COVID-19 Pandemic on North Carolina’s</a:t>
            </a:r>
            <a:br>
              <a:rPr lang="en-US" b="1" dirty="0"/>
            </a:br>
            <a:r>
              <a:rPr lang="en-US" b="1" dirty="0"/>
              <a:t>Part C Program</a:t>
            </a:r>
            <a:endParaRPr b="1" dirty="0"/>
          </a:p>
        </p:txBody>
      </p:sp>
      <p:pic>
        <p:nvPicPr>
          <p:cNvPr id="316" name="Google Shape;316;p39" descr="The earlier you know, the better they'll grow. NC Infant-Toddler Program www.beearly.nc.gov"/>
          <p:cNvPicPr preferRelativeResize="0"/>
          <p:nvPr/>
        </p:nvPicPr>
        <p:blipFill rotWithShape="1">
          <a:blip r:embed="rId3">
            <a:alphaModFix/>
          </a:blip>
          <a:srcRect/>
          <a:stretch/>
        </p:blipFill>
        <p:spPr>
          <a:xfrm>
            <a:off x="6416100" y="2644425"/>
            <a:ext cx="5467350" cy="13620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0"/>
          <p:cNvSpPr txBox="1">
            <a:spLocks noGrp="1"/>
          </p:cNvSpPr>
          <p:nvPr>
            <p:ph type="title"/>
          </p:nvPr>
        </p:nvSpPr>
        <p:spPr>
          <a:xfrm>
            <a:off x="786825"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54578"/>
              </a:buClr>
              <a:buSzPts val="4400"/>
              <a:buFont typeface="Tahoma"/>
              <a:buNone/>
            </a:pPr>
            <a:r>
              <a:rPr lang="en-US" dirty="0"/>
              <a:t>N.C. Infant Toddler Program (NC ITP)</a:t>
            </a:r>
            <a:endParaRPr dirty="0"/>
          </a:p>
        </p:txBody>
      </p:sp>
      <p:sp>
        <p:nvSpPr>
          <p:cNvPr id="323" name="Google Shape;323;p40"/>
          <p:cNvSpPr txBox="1">
            <a:spLocks noGrp="1"/>
          </p:cNvSpPr>
          <p:nvPr>
            <p:ph type="body" idx="1"/>
          </p:nvPr>
        </p:nvSpPr>
        <p:spPr>
          <a:xfrm>
            <a:off x="838200" y="1825625"/>
            <a:ext cx="10515600" cy="38229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154578"/>
              </a:buClr>
              <a:buSzPts val="2400"/>
              <a:buChar char="•"/>
            </a:pPr>
            <a:r>
              <a:rPr lang="en-US"/>
              <a:t>North Carolina’s Part C program</a:t>
            </a:r>
            <a:endParaRPr/>
          </a:p>
          <a:p>
            <a:pPr marL="228600" lvl="0" indent="-228600" algn="l" rtl="0">
              <a:lnSpc>
                <a:spcPct val="100000"/>
              </a:lnSpc>
              <a:spcBef>
                <a:spcPts val="0"/>
              </a:spcBef>
              <a:spcAft>
                <a:spcPts val="0"/>
              </a:spcAft>
              <a:buClr>
                <a:srgbClr val="154578"/>
              </a:buClr>
              <a:buSzPts val="2400"/>
              <a:buChar char="•"/>
            </a:pPr>
            <a:r>
              <a:rPr lang="en-US"/>
              <a:t>16 local lead agencies (Child Development Services Agencies – CDSAs)</a:t>
            </a:r>
            <a:endParaRPr/>
          </a:p>
          <a:p>
            <a:pPr marL="685800" lvl="1" indent="-228600" algn="l" rtl="0">
              <a:lnSpc>
                <a:spcPct val="100000"/>
              </a:lnSpc>
              <a:spcBef>
                <a:spcPts val="0"/>
              </a:spcBef>
              <a:spcAft>
                <a:spcPts val="0"/>
              </a:spcAft>
              <a:buClr>
                <a:srgbClr val="154578"/>
              </a:buClr>
              <a:buSzPts val="2400"/>
              <a:buChar char="‒"/>
            </a:pPr>
            <a:r>
              <a:rPr lang="en-US"/>
              <a:t>12 state run</a:t>
            </a:r>
            <a:endParaRPr/>
          </a:p>
          <a:p>
            <a:pPr marL="685800" lvl="1" indent="-228600" algn="l" rtl="0">
              <a:lnSpc>
                <a:spcPct val="100000"/>
              </a:lnSpc>
              <a:spcBef>
                <a:spcPts val="0"/>
              </a:spcBef>
              <a:spcAft>
                <a:spcPts val="0"/>
              </a:spcAft>
              <a:buClr>
                <a:srgbClr val="154578"/>
              </a:buClr>
              <a:buSzPts val="2400"/>
              <a:buChar char="‒"/>
            </a:pPr>
            <a:r>
              <a:rPr lang="en-US"/>
              <a:t>4 contracted through local partners</a:t>
            </a:r>
            <a:endParaRPr/>
          </a:p>
          <a:p>
            <a:pPr marL="228600" lvl="0" indent="-228600" algn="l" rtl="0">
              <a:lnSpc>
                <a:spcPct val="100000"/>
              </a:lnSpc>
              <a:spcBef>
                <a:spcPts val="0"/>
              </a:spcBef>
              <a:spcAft>
                <a:spcPts val="0"/>
              </a:spcAft>
              <a:buClr>
                <a:srgbClr val="154578"/>
              </a:buClr>
              <a:buSzPts val="2400"/>
              <a:buChar char="•"/>
            </a:pPr>
            <a:r>
              <a:rPr lang="en-US"/>
              <a:t>CDSA staff provide:</a:t>
            </a:r>
            <a:endParaRPr/>
          </a:p>
          <a:p>
            <a:pPr marL="685800" lvl="1" indent="-228600" algn="l" rtl="0">
              <a:lnSpc>
                <a:spcPct val="100000"/>
              </a:lnSpc>
              <a:spcBef>
                <a:spcPts val="0"/>
              </a:spcBef>
              <a:spcAft>
                <a:spcPts val="0"/>
              </a:spcAft>
              <a:buClr>
                <a:srgbClr val="154578"/>
              </a:buClr>
              <a:buSzPts val="2400"/>
              <a:buChar char="‒"/>
            </a:pPr>
            <a:r>
              <a:rPr lang="en-US"/>
              <a:t>Eligibility evaluations</a:t>
            </a:r>
            <a:endParaRPr/>
          </a:p>
          <a:p>
            <a:pPr marL="685800" lvl="1" indent="-228600" algn="l" rtl="0">
              <a:lnSpc>
                <a:spcPct val="100000"/>
              </a:lnSpc>
              <a:spcBef>
                <a:spcPts val="0"/>
              </a:spcBef>
              <a:spcAft>
                <a:spcPts val="0"/>
              </a:spcAft>
              <a:buClr>
                <a:srgbClr val="154578"/>
              </a:buClr>
              <a:buSzPts val="2400"/>
              <a:buChar char="‒"/>
            </a:pPr>
            <a:r>
              <a:rPr lang="en-US"/>
              <a:t>Targeted Case Management</a:t>
            </a:r>
            <a:endParaRPr/>
          </a:p>
          <a:p>
            <a:pPr marL="685800" lvl="1" indent="-228600" algn="l" rtl="0">
              <a:lnSpc>
                <a:spcPct val="100000"/>
              </a:lnSpc>
              <a:spcBef>
                <a:spcPts val="0"/>
              </a:spcBef>
              <a:spcAft>
                <a:spcPts val="0"/>
              </a:spcAft>
              <a:buClr>
                <a:srgbClr val="154578"/>
              </a:buClr>
              <a:buSzPts val="2400"/>
              <a:buChar char="‒"/>
            </a:pPr>
            <a:r>
              <a:rPr lang="en-US"/>
              <a:t>Other IFSP services where required</a:t>
            </a:r>
            <a:endParaRPr/>
          </a:p>
          <a:p>
            <a:pPr marL="228600" lvl="0" indent="-228600" algn="l" rtl="0">
              <a:lnSpc>
                <a:spcPct val="100000"/>
              </a:lnSpc>
              <a:spcBef>
                <a:spcPts val="0"/>
              </a:spcBef>
              <a:spcAft>
                <a:spcPts val="0"/>
              </a:spcAft>
              <a:buClr>
                <a:srgbClr val="154578"/>
              </a:buClr>
              <a:buSzPts val="2400"/>
              <a:buChar char="•"/>
            </a:pPr>
            <a:r>
              <a:rPr lang="en-US"/>
              <a:t>Majority of IFSP services by contracted providers in the community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54578"/>
              </a:buClr>
              <a:buSzPts val="4400"/>
              <a:buFont typeface="Tahoma"/>
              <a:buNone/>
            </a:pPr>
            <a:r>
              <a:rPr lang="en-US" dirty="0"/>
              <a:t>Why NC ITP?</a:t>
            </a:r>
            <a:endParaRPr dirty="0"/>
          </a:p>
        </p:txBody>
      </p:sp>
      <p:sp>
        <p:nvSpPr>
          <p:cNvPr id="330" name="Google Shape;330;p41"/>
          <p:cNvSpPr txBox="1">
            <a:spLocks noGrp="1"/>
          </p:cNvSpPr>
          <p:nvPr>
            <p:ph type="body" idx="1"/>
          </p:nvPr>
        </p:nvSpPr>
        <p:spPr>
          <a:xfrm>
            <a:off x="838200" y="1825625"/>
            <a:ext cx="10515600" cy="38229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1800"/>
              </a:spcAft>
              <a:buClr>
                <a:srgbClr val="154578"/>
              </a:buClr>
              <a:buSzPts val="2400"/>
              <a:buChar char="•"/>
            </a:pPr>
            <a:r>
              <a:rPr lang="en-US" dirty="0"/>
              <a:t>As an example of what to do when you don’t have direct data</a:t>
            </a:r>
          </a:p>
          <a:p>
            <a:pPr marL="228600" lvl="0" indent="-228600" algn="l" rtl="0">
              <a:lnSpc>
                <a:spcPct val="100000"/>
              </a:lnSpc>
              <a:spcBef>
                <a:spcPts val="0"/>
              </a:spcBef>
              <a:spcAft>
                <a:spcPts val="1800"/>
              </a:spcAft>
              <a:buClr>
                <a:srgbClr val="154578"/>
              </a:buClr>
              <a:buSzPts val="2400"/>
              <a:buChar char="•"/>
            </a:pPr>
            <a:r>
              <a:rPr lang="en-US" dirty="0"/>
              <a:t>Our data system is not robust – difficult to change or add fields</a:t>
            </a:r>
          </a:p>
          <a:p>
            <a:pPr marL="228600" lvl="0" indent="-228600" algn="l" rtl="0">
              <a:lnSpc>
                <a:spcPct val="100000"/>
              </a:lnSpc>
              <a:spcBef>
                <a:spcPts val="0"/>
              </a:spcBef>
              <a:spcAft>
                <a:spcPts val="1800"/>
              </a:spcAft>
              <a:buClr>
                <a:srgbClr val="154578"/>
              </a:buClr>
              <a:buSzPts val="2400"/>
              <a:buChar char="•"/>
            </a:pPr>
            <a:r>
              <a:rPr lang="en-US" dirty="0"/>
              <a:t>Our data system only collects billing/utilization data for services provided by CDSA staff</a:t>
            </a:r>
          </a:p>
          <a:p>
            <a:pPr marL="228600" lvl="0" indent="-228600" algn="l" rtl="0">
              <a:lnSpc>
                <a:spcPct val="100000"/>
              </a:lnSpc>
              <a:spcBef>
                <a:spcPts val="0"/>
              </a:spcBef>
              <a:spcAft>
                <a:spcPts val="1800"/>
              </a:spcAft>
              <a:buClr>
                <a:srgbClr val="154578"/>
              </a:buClr>
              <a:buSzPts val="2400"/>
              <a:buChar char="•"/>
            </a:pPr>
            <a:r>
              <a:rPr lang="en-US" dirty="0"/>
              <a:t>2nd largest CDSA uses a different data system for billing and entering IFSP services</a:t>
            </a:r>
          </a:p>
          <a:p>
            <a:pPr marL="228600" lvl="0" indent="-228600" algn="l" rtl="0">
              <a:lnSpc>
                <a:spcPct val="100000"/>
              </a:lnSpc>
              <a:spcBef>
                <a:spcPts val="0"/>
              </a:spcBef>
              <a:spcAft>
                <a:spcPts val="1800"/>
              </a:spcAft>
              <a:buClr>
                <a:srgbClr val="154578"/>
              </a:buClr>
              <a:buSzPts val="2400"/>
              <a:buChar char="•"/>
            </a:pPr>
            <a:r>
              <a:rPr lang="en-US" dirty="0"/>
              <a:t>No direct access to Medicaid billing data for our contract providers</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54578"/>
              </a:buClr>
              <a:buSzPts val="4400"/>
              <a:buFont typeface="Tahoma"/>
              <a:buNone/>
            </a:pPr>
            <a:r>
              <a:rPr lang="en-US" dirty="0"/>
              <a:t>Our Story: The Early Days of COVID-19</a:t>
            </a:r>
            <a:endParaRPr dirty="0"/>
          </a:p>
        </p:txBody>
      </p:sp>
      <p:sp>
        <p:nvSpPr>
          <p:cNvPr id="337" name="Google Shape;337;p42"/>
          <p:cNvSpPr txBox="1">
            <a:spLocks noGrp="1"/>
          </p:cNvSpPr>
          <p:nvPr>
            <p:ph type="body" idx="1"/>
          </p:nvPr>
        </p:nvSpPr>
        <p:spPr>
          <a:xfrm>
            <a:off x="838200" y="1825625"/>
            <a:ext cx="10515600" cy="3822900"/>
          </a:xfrm>
          <a:prstGeom prst="rect">
            <a:avLst/>
          </a:prstGeom>
          <a:noFill/>
          <a:ln>
            <a:noFill/>
          </a:ln>
        </p:spPr>
        <p:txBody>
          <a:bodyPr spcFirstLastPara="1" wrap="square" lIns="91425" tIns="45700" rIns="91425" bIns="45700" anchor="t" anchorCtr="0">
            <a:normAutofit fontScale="92500" lnSpcReduction="10000"/>
          </a:bodyPr>
          <a:lstStyle/>
          <a:p>
            <a:pPr marL="228600" lvl="0" indent="-205740" algn="l" rtl="0">
              <a:lnSpc>
                <a:spcPct val="100000"/>
              </a:lnSpc>
              <a:spcBef>
                <a:spcPts val="0"/>
              </a:spcBef>
              <a:spcAft>
                <a:spcPts val="1200"/>
              </a:spcAft>
              <a:buClr>
                <a:srgbClr val="154578"/>
              </a:buClr>
              <a:buSzPct val="100000"/>
              <a:buChar char="•"/>
            </a:pPr>
            <a:r>
              <a:rPr lang="en-US" dirty="0"/>
              <a:t>Manual tracking</a:t>
            </a:r>
            <a:endParaRPr dirty="0"/>
          </a:p>
          <a:p>
            <a:pPr marL="228600" indent="-205740">
              <a:spcBef>
                <a:spcPts val="0"/>
              </a:spcBef>
              <a:spcAft>
                <a:spcPts val="1200"/>
              </a:spcAft>
              <a:buSzPct val="100000"/>
            </a:pPr>
            <a:r>
              <a:rPr lang="en-US" dirty="0"/>
              <a:t>Weekly data tracking</a:t>
            </a:r>
          </a:p>
          <a:p>
            <a:pPr marL="228600" indent="-205740">
              <a:spcBef>
                <a:spcPts val="0"/>
              </a:spcBef>
              <a:spcAft>
                <a:spcPts val="1200"/>
              </a:spcAft>
              <a:buSzPct val="100000"/>
            </a:pPr>
            <a:r>
              <a:rPr lang="en-US" dirty="0"/>
              <a:t>Added COVID-19 related Referral Closure reasons</a:t>
            </a:r>
          </a:p>
          <a:p>
            <a:pPr marL="228600" indent="-205740">
              <a:spcBef>
                <a:spcPts val="0"/>
              </a:spcBef>
              <a:spcAft>
                <a:spcPts val="1200"/>
              </a:spcAft>
              <a:buSzPct val="100000"/>
            </a:pPr>
            <a:r>
              <a:rPr lang="en-US" dirty="0"/>
              <a:t>Added COVID-19 related Exit Reasons</a:t>
            </a:r>
          </a:p>
          <a:p>
            <a:pPr marL="228600" indent="-205740">
              <a:spcBef>
                <a:spcPts val="0"/>
              </a:spcBef>
              <a:spcAft>
                <a:spcPts val="1200"/>
              </a:spcAft>
              <a:buSzPct val="100000"/>
            </a:pPr>
            <a:r>
              <a:rPr lang="en-US" dirty="0"/>
              <a:t>Added COVID-19 related Reasons for Delay</a:t>
            </a:r>
          </a:p>
          <a:p>
            <a:pPr marL="228600" indent="-205740">
              <a:spcBef>
                <a:spcPts val="0"/>
              </a:spcBef>
              <a:spcAft>
                <a:spcPts val="1200"/>
              </a:spcAft>
              <a:buSzPct val="100000"/>
            </a:pPr>
            <a:r>
              <a:rPr lang="en-US" dirty="0"/>
              <a:t>Work on Family Outcomes</a:t>
            </a:r>
          </a:p>
          <a:p>
            <a:pPr marL="228600" indent="-205740">
              <a:spcBef>
                <a:spcPts val="0"/>
              </a:spcBef>
              <a:spcAft>
                <a:spcPts val="1200"/>
              </a:spcAft>
              <a:buSzPct val="100000"/>
            </a:pPr>
            <a:r>
              <a:rPr lang="en-US" dirty="0"/>
              <a:t>Implemented Tele-Services and evaluations</a:t>
            </a:r>
          </a:p>
          <a:p>
            <a:pPr marL="228600" indent="-205740">
              <a:spcBef>
                <a:spcPts val="0"/>
              </a:spcBef>
              <a:spcAft>
                <a:spcPts val="1200"/>
              </a:spcAft>
              <a:buSzPct val="100000"/>
            </a:pPr>
            <a:r>
              <a:rPr lang="en-US" dirty="0"/>
              <a:t>Added modifiers for billing for Tele-Services and evaluations</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3"/>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54578"/>
              </a:buClr>
              <a:buSzPts val="4400"/>
              <a:buFont typeface="Tahoma"/>
              <a:buNone/>
            </a:pPr>
            <a:r>
              <a:rPr lang="en-US" dirty="0"/>
              <a:t>Weekly Data Tracking</a:t>
            </a:r>
            <a:endParaRPr dirty="0"/>
          </a:p>
        </p:txBody>
      </p:sp>
      <p:sp>
        <p:nvSpPr>
          <p:cNvPr id="344" name="Google Shape;344;p43"/>
          <p:cNvSpPr txBox="1">
            <a:spLocks noGrp="1"/>
          </p:cNvSpPr>
          <p:nvPr>
            <p:ph type="body" idx="2"/>
          </p:nvPr>
        </p:nvSpPr>
        <p:spPr>
          <a:xfrm>
            <a:off x="839800" y="2067650"/>
            <a:ext cx="3603900" cy="4109700"/>
          </a:xfrm>
          <a:prstGeom prst="rect">
            <a:avLst/>
          </a:prstGeom>
          <a:noFill/>
          <a:ln>
            <a:noFill/>
          </a:ln>
        </p:spPr>
        <p:txBody>
          <a:bodyPr spcFirstLastPara="1" wrap="square" lIns="91425" tIns="45700" rIns="91425" bIns="45700" anchor="ctr" anchorCtr="0">
            <a:normAutofit/>
          </a:bodyPr>
          <a:lstStyle/>
          <a:p>
            <a:pPr marL="457200" lvl="0" indent="-342900" algn="l" rtl="0">
              <a:lnSpc>
                <a:spcPct val="100000"/>
              </a:lnSpc>
              <a:spcBef>
                <a:spcPts val="0"/>
              </a:spcBef>
              <a:spcAft>
                <a:spcPts val="0"/>
              </a:spcAft>
              <a:buSzPts val="1800"/>
              <a:buChar char="•"/>
            </a:pPr>
            <a:r>
              <a:rPr lang="en-US" dirty="0"/>
              <a:t>Referrals</a:t>
            </a:r>
            <a:endParaRPr dirty="0"/>
          </a:p>
          <a:p>
            <a:pPr marL="457200" lvl="0" indent="-342900" algn="l" rtl="0">
              <a:lnSpc>
                <a:spcPct val="100000"/>
              </a:lnSpc>
              <a:spcBef>
                <a:spcPts val="0"/>
              </a:spcBef>
              <a:spcAft>
                <a:spcPts val="0"/>
              </a:spcAft>
              <a:buSzPts val="1800"/>
              <a:buChar char="•"/>
            </a:pPr>
            <a:r>
              <a:rPr lang="en-US" dirty="0"/>
              <a:t>Evaluations/</a:t>
            </a:r>
            <a:br>
              <a:rPr lang="en-US" dirty="0"/>
            </a:br>
            <a:r>
              <a:rPr lang="en-US" dirty="0"/>
              <a:t>Assessments</a:t>
            </a:r>
            <a:endParaRPr dirty="0"/>
          </a:p>
          <a:p>
            <a:pPr marL="457200" lvl="0" indent="-342900" algn="l" rtl="0">
              <a:lnSpc>
                <a:spcPct val="100000"/>
              </a:lnSpc>
              <a:spcBef>
                <a:spcPts val="0"/>
              </a:spcBef>
              <a:spcAft>
                <a:spcPts val="0"/>
              </a:spcAft>
              <a:buSzPts val="1800"/>
              <a:buChar char="•"/>
            </a:pPr>
            <a:r>
              <a:rPr lang="en-US" dirty="0"/>
              <a:t>Initial IFSPs</a:t>
            </a:r>
            <a:endParaRPr dirty="0"/>
          </a:p>
          <a:p>
            <a:pPr marL="457200" lvl="0" indent="-342900" algn="l" rtl="0">
              <a:lnSpc>
                <a:spcPct val="100000"/>
              </a:lnSpc>
              <a:spcBef>
                <a:spcPts val="0"/>
              </a:spcBef>
              <a:spcAft>
                <a:spcPts val="0"/>
              </a:spcAft>
              <a:buSzPts val="1800"/>
              <a:buChar char="•"/>
            </a:pPr>
            <a:r>
              <a:rPr lang="en-US" dirty="0"/>
              <a:t>New IFSP Services</a:t>
            </a:r>
            <a:endParaRPr dirty="0"/>
          </a:p>
          <a:p>
            <a:pPr marL="457200" lvl="0" indent="-342900" algn="l" rtl="0">
              <a:lnSpc>
                <a:spcPct val="100000"/>
              </a:lnSpc>
              <a:spcBef>
                <a:spcPts val="0"/>
              </a:spcBef>
              <a:spcAft>
                <a:spcPts val="0"/>
              </a:spcAft>
              <a:buSzPts val="1800"/>
              <a:buChar char="•"/>
            </a:pPr>
            <a:r>
              <a:rPr lang="en-US" dirty="0"/>
              <a:t>Initial COS</a:t>
            </a:r>
            <a:endParaRPr dirty="0"/>
          </a:p>
          <a:p>
            <a:pPr marL="457200" lvl="0" indent="-342900" algn="l" rtl="0">
              <a:lnSpc>
                <a:spcPct val="100000"/>
              </a:lnSpc>
              <a:spcBef>
                <a:spcPts val="0"/>
              </a:spcBef>
              <a:spcAft>
                <a:spcPts val="0"/>
              </a:spcAft>
              <a:buSzPts val="1800"/>
              <a:buChar char="•"/>
            </a:pPr>
            <a:r>
              <a:rPr lang="en-US" dirty="0"/>
              <a:t>Exit COS</a:t>
            </a:r>
            <a:endParaRPr dirty="0"/>
          </a:p>
          <a:p>
            <a:pPr marL="457200" lvl="0" indent="-342900" algn="l" rtl="0">
              <a:lnSpc>
                <a:spcPct val="100000"/>
              </a:lnSpc>
              <a:spcBef>
                <a:spcPts val="0"/>
              </a:spcBef>
              <a:spcAft>
                <a:spcPts val="0"/>
              </a:spcAft>
              <a:buSzPts val="1800"/>
              <a:buChar char="•"/>
            </a:pPr>
            <a:r>
              <a:rPr lang="en-US" dirty="0"/>
              <a:t>Exits</a:t>
            </a:r>
            <a:endParaRPr dirty="0"/>
          </a:p>
          <a:p>
            <a:pPr marL="457200" lvl="0" indent="-342900" algn="l" rtl="0">
              <a:lnSpc>
                <a:spcPct val="100000"/>
              </a:lnSpc>
              <a:spcBef>
                <a:spcPts val="0"/>
              </a:spcBef>
              <a:spcAft>
                <a:spcPts val="0"/>
              </a:spcAft>
              <a:buSzPts val="1800"/>
              <a:buChar char="•"/>
            </a:pPr>
            <a:r>
              <a:rPr lang="en-US" dirty="0"/>
              <a:t>Headcount</a:t>
            </a:r>
            <a:endParaRPr dirty="0"/>
          </a:p>
        </p:txBody>
      </p:sp>
      <p:pic>
        <p:nvPicPr>
          <p:cNvPr id="345" name="Google Shape;345;p43" descr="Chart of referrals, evaluations, assessments, initial IFSPs, new IFSP services, initial child outcome summary score, exit child outcome summary score, exits and headcount over the first 4 weeks of 2020.  All have decreased."/>
          <p:cNvPicPr preferRelativeResize="0"/>
          <p:nvPr/>
        </p:nvPicPr>
        <p:blipFill rotWithShape="1">
          <a:blip r:embed="rId3">
            <a:alphaModFix/>
          </a:blip>
          <a:srcRect/>
          <a:stretch/>
        </p:blipFill>
        <p:spPr>
          <a:xfrm>
            <a:off x="4033571" y="1690825"/>
            <a:ext cx="7429462" cy="425095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dirty="0"/>
              <a:t>COVID-Related Referral Closure Reasons</a:t>
            </a:r>
            <a:endParaRPr dirty="0"/>
          </a:p>
        </p:txBody>
      </p:sp>
      <p:pic>
        <p:nvPicPr>
          <p:cNvPr id="352" name="Google Shape;352;p44" descr="Chart of COVID related referral closures showing very little use of codes related to COVID closures."/>
          <p:cNvPicPr preferRelativeResize="0"/>
          <p:nvPr/>
        </p:nvPicPr>
        <p:blipFill rotWithShape="1">
          <a:blip r:embed="rId3">
            <a:alphaModFix/>
          </a:blip>
          <a:srcRect/>
          <a:stretch/>
        </p:blipFill>
        <p:spPr>
          <a:xfrm>
            <a:off x="1098874" y="1801100"/>
            <a:ext cx="9994250" cy="431712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7"/>
          <p:cNvSpPr txBox="1">
            <a:spLocks noGrp="1"/>
          </p:cNvSpPr>
          <p:nvPr>
            <p:ph type="ctrTitle"/>
          </p:nvPr>
        </p:nvSpPr>
        <p:spPr>
          <a:xfrm>
            <a:off x="495358" y="1032734"/>
            <a:ext cx="5300664" cy="3255962"/>
          </a:xfrm>
          <a:prstGeom prst="rect">
            <a:avLst/>
          </a:prstGeom>
          <a:noFill/>
          <a:ln>
            <a:noFill/>
          </a:ln>
        </p:spPr>
        <p:txBody>
          <a:bodyPr spcFirstLastPara="1" wrap="square" lIns="91425" tIns="45700" rIns="91425" bIns="45700" anchor="b" anchorCtr="0">
            <a:normAutofit/>
          </a:bodyPr>
          <a:lstStyle/>
          <a:p>
            <a:r>
              <a:rPr lang="en-US" dirty="0"/>
              <a:t>Looking Back to Move Forward</a:t>
            </a:r>
            <a:endParaRPr dirty="0"/>
          </a:p>
        </p:txBody>
      </p:sp>
      <p:sp>
        <p:nvSpPr>
          <p:cNvPr id="217" name="Google Shape;217;p27"/>
          <p:cNvSpPr txBox="1">
            <a:spLocks noGrp="1"/>
          </p:cNvSpPr>
          <p:nvPr>
            <p:ph type="subTitle" idx="1"/>
          </p:nvPr>
        </p:nvSpPr>
        <p:spPr>
          <a:xfrm>
            <a:off x="485775" y="4570743"/>
            <a:ext cx="5300664" cy="173989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00000"/>
              </a:buClr>
              <a:buSzPts val="2400"/>
              <a:buFont typeface="Arial"/>
              <a:buNone/>
            </a:pPr>
            <a:r>
              <a:rPr lang="en-US" dirty="0"/>
              <a:t>What We’ve Learned About Part C Remote Service Delivery</a:t>
            </a:r>
            <a:endParaRPr dirty="0"/>
          </a:p>
          <a:p>
            <a:pPr marL="0" lvl="0" indent="0" algn="l" rtl="0">
              <a:lnSpc>
                <a:spcPct val="100000"/>
              </a:lnSpc>
              <a:spcBef>
                <a:spcPts val="1000"/>
              </a:spcBef>
              <a:spcAft>
                <a:spcPts val="0"/>
              </a:spcAft>
              <a:buClr>
                <a:srgbClr val="000000"/>
              </a:buClr>
              <a:buSzPts val="2400"/>
              <a:buFont typeface="Arial"/>
              <a:buNone/>
            </a:pPr>
            <a:r>
              <a:rPr lang="en-US" sz="1400" dirty="0"/>
              <a:t>Amy Nicholas, DaSy</a:t>
            </a:r>
            <a:endParaRPr sz="1400" dirty="0"/>
          </a:p>
          <a:p>
            <a:pPr marL="0" lvl="0" indent="0" algn="l" rtl="0">
              <a:lnSpc>
                <a:spcPct val="100000"/>
              </a:lnSpc>
              <a:spcBef>
                <a:spcPts val="0"/>
              </a:spcBef>
              <a:spcAft>
                <a:spcPts val="0"/>
              </a:spcAft>
              <a:buClr>
                <a:srgbClr val="000000"/>
              </a:buClr>
              <a:buSzPts val="2400"/>
              <a:buFont typeface="Arial"/>
              <a:buNone/>
            </a:pPr>
            <a:r>
              <a:rPr lang="en-US" sz="1400" dirty="0"/>
              <a:t>Barbara Simpson, North Carolina</a:t>
            </a:r>
            <a:endParaRPr sz="1400" dirty="0"/>
          </a:p>
          <a:p>
            <a:pPr marL="0" lvl="0" indent="0" algn="l" rtl="0">
              <a:lnSpc>
                <a:spcPct val="100000"/>
              </a:lnSpc>
              <a:spcBef>
                <a:spcPts val="0"/>
              </a:spcBef>
              <a:spcAft>
                <a:spcPts val="0"/>
              </a:spcAft>
              <a:buClr>
                <a:srgbClr val="000000"/>
              </a:buClr>
              <a:buSzPts val="2400"/>
              <a:buFont typeface="Arial"/>
              <a:buNone/>
            </a:pPr>
            <a:r>
              <a:rPr lang="en-US" sz="1400" dirty="0"/>
              <a:t>Cindy Weigel, DaSy</a:t>
            </a:r>
            <a:endParaRPr sz="1400" dirty="0"/>
          </a:p>
        </p:txBody>
      </p:sp>
      <p:pic>
        <p:nvPicPr>
          <p:cNvPr id="218" name="Google Shape;218;p27" descr="&quot; &quot;">
            <a:extLst>
              <a:ext uri="{C183D7F6-B498-43B3-948B-1728B52AA6E4}">
                <adec:decorative xmlns:adec="http://schemas.microsoft.com/office/drawing/2017/decorative" val="0"/>
              </a:ext>
            </a:extLst>
          </p:cNvPr>
          <p:cNvPicPr preferRelativeResize="0"/>
          <p:nvPr/>
        </p:nvPicPr>
        <p:blipFill rotWithShape="1">
          <a:blip r:embed="rId3">
            <a:alphaModFix/>
          </a:blip>
          <a:srcRect l="9102" r="9101"/>
          <a:stretch/>
        </p:blipFill>
        <p:spPr>
          <a:xfrm>
            <a:off x="6096000" y="0"/>
            <a:ext cx="6101148" cy="4925291"/>
          </a:xfrm>
          <a:prstGeom prst="rect">
            <a:avLst/>
          </a:prstGeom>
          <a:noFill/>
          <a:ln>
            <a:noFill/>
          </a:ln>
        </p:spPr>
      </p:pic>
      <p:sp>
        <p:nvSpPr>
          <p:cNvPr id="220" name="Google Shape;220;p27"/>
          <p:cNvSpPr txBox="1"/>
          <p:nvPr/>
        </p:nvSpPr>
        <p:spPr>
          <a:xfrm>
            <a:off x="6286500" y="5068426"/>
            <a:ext cx="5500800" cy="1079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54578"/>
              </a:buClr>
              <a:buSzPts val="20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154578"/>
              </a:buClr>
              <a:buSzPts val="2000"/>
              <a:buFont typeface="Arial"/>
              <a:buNone/>
            </a:pPr>
            <a:r>
              <a:rPr lang="en-US" sz="2100" b="1" i="0" u="none" strike="noStrike" cap="none" dirty="0">
                <a:solidFill>
                  <a:srgbClr val="154578"/>
                </a:solidFill>
                <a:latin typeface="Tahoma"/>
                <a:ea typeface="Tahoma"/>
                <a:cs typeface="Tahoma"/>
                <a:sym typeface="Tahoma"/>
              </a:rPr>
              <a:t>Division for Early Childhood </a:t>
            </a:r>
            <a:endParaRPr sz="2100" b="1" i="0" u="none" strike="noStrike" cap="none" dirty="0">
              <a:solidFill>
                <a:srgbClr val="154578"/>
              </a:solidFill>
              <a:latin typeface="Tahoma"/>
              <a:ea typeface="Tahoma"/>
              <a:cs typeface="Tahoma"/>
              <a:sym typeface="Tahoma"/>
            </a:endParaRPr>
          </a:p>
          <a:p>
            <a:pPr marL="0" marR="0" lvl="0" indent="0" algn="l" rtl="0">
              <a:lnSpc>
                <a:spcPct val="90000"/>
              </a:lnSpc>
              <a:spcBef>
                <a:spcPts val="0"/>
              </a:spcBef>
              <a:spcAft>
                <a:spcPts val="0"/>
              </a:spcAft>
              <a:buClr>
                <a:srgbClr val="154578"/>
              </a:buClr>
              <a:buSzPts val="2000"/>
              <a:buFont typeface="Arial"/>
              <a:buNone/>
            </a:pPr>
            <a:r>
              <a:rPr lang="en-US" sz="2100" b="1" i="0" u="none" strike="noStrike" cap="none" dirty="0">
                <a:solidFill>
                  <a:srgbClr val="154578"/>
                </a:solidFill>
                <a:latin typeface="Tahoma"/>
                <a:ea typeface="Tahoma"/>
                <a:cs typeface="Tahoma"/>
                <a:sym typeface="Tahoma"/>
              </a:rPr>
              <a:t>of the Council for Exceptional Children</a:t>
            </a:r>
            <a:endParaRPr sz="2100" b="1" i="0" u="none" strike="noStrike" cap="none" dirty="0">
              <a:solidFill>
                <a:srgbClr val="154578"/>
              </a:solidFill>
              <a:latin typeface="Tahoma"/>
              <a:ea typeface="Tahoma"/>
              <a:cs typeface="Tahoma"/>
              <a:sym typeface="Tahoma"/>
            </a:endParaRPr>
          </a:p>
          <a:p>
            <a:pPr marL="0" marR="0" lvl="0" indent="0" algn="l" rtl="0">
              <a:lnSpc>
                <a:spcPct val="90000"/>
              </a:lnSpc>
              <a:spcBef>
                <a:spcPts val="0"/>
              </a:spcBef>
              <a:spcAft>
                <a:spcPts val="0"/>
              </a:spcAft>
              <a:buClr>
                <a:srgbClr val="154578"/>
              </a:buClr>
              <a:buSzPts val="2000"/>
              <a:buFont typeface="Arial"/>
              <a:buNone/>
            </a:pPr>
            <a:r>
              <a:rPr lang="en-US" sz="2100" b="1" i="0" u="none" strike="noStrike" cap="none" dirty="0">
                <a:solidFill>
                  <a:srgbClr val="154578"/>
                </a:solidFill>
                <a:latin typeface="Tahoma"/>
                <a:ea typeface="Tahoma"/>
                <a:cs typeface="Tahoma"/>
                <a:sym typeface="Tahoma"/>
              </a:rPr>
              <a:t>37th Annual International Conference</a:t>
            </a:r>
            <a:endParaRPr sz="2100" b="1" i="0" u="none" strike="noStrike" cap="none" dirty="0">
              <a:solidFill>
                <a:srgbClr val="154578"/>
              </a:solidFill>
              <a:latin typeface="Tahoma"/>
              <a:ea typeface="Tahoma"/>
              <a:cs typeface="Tahoma"/>
              <a:sym typeface="Tahoma"/>
            </a:endParaRPr>
          </a:p>
          <a:p>
            <a:pPr marL="0" marR="0" lvl="0" indent="0" algn="l" rtl="0">
              <a:lnSpc>
                <a:spcPct val="90000"/>
              </a:lnSpc>
              <a:spcBef>
                <a:spcPts val="0"/>
              </a:spcBef>
              <a:spcAft>
                <a:spcPts val="0"/>
              </a:spcAft>
              <a:buClr>
                <a:srgbClr val="154578"/>
              </a:buClr>
              <a:buSzPts val="2000"/>
              <a:buFont typeface="Arial"/>
              <a:buNone/>
            </a:pPr>
            <a:endParaRPr sz="2000" b="1" i="0" u="none" strike="noStrike" cap="none" dirty="0">
              <a:solidFill>
                <a:srgbClr val="154578"/>
              </a:solidFill>
              <a:latin typeface="Tahoma"/>
              <a:ea typeface="Tahoma"/>
              <a:cs typeface="Tahoma"/>
              <a:sym typeface="Tahoma"/>
            </a:endParaRPr>
          </a:p>
        </p:txBody>
      </p:sp>
      <p:sp>
        <p:nvSpPr>
          <p:cNvPr id="219" name="Google Shape;219;p27"/>
          <p:cNvSpPr txBox="1"/>
          <p:nvPr/>
        </p:nvSpPr>
        <p:spPr>
          <a:xfrm>
            <a:off x="6320025" y="6234450"/>
            <a:ext cx="5500800" cy="390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54578"/>
              </a:buClr>
              <a:buSzPts val="2000"/>
              <a:buFont typeface="Arial"/>
              <a:buNone/>
            </a:pPr>
            <a:r>
              <a:rPr lang="en-US" sz="2000" b="0" i="0" u="none" strike="noStrike" cap="none">
                <a:solidFill>
                  <a:srgbClr val="154578"/>
                </a:solidFill>
                <a:latin typeface="Tahoma"/>
                <a:ea typeface="Tahoma"/>
                <a:cs typeface="Tahoma"/>
                <a:sym typeface="Tahoma"/>
              </a:rPr>
              <a:t>Virtual Event, September 23, 2021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5"/>
          <p:cNvSpPr txBox="1">
            <a:spLocks noGrp="1"/>
          </p:cNvSpPr>
          <p:nvPr>
            <p:ph type="title"/>
          </p:nvPr>
        </p:nvSpPr>
        <p:spPr>
          <a:xfrm>
            <a:off x="838188" y="19225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54578"/>
              </a:buClr>
              <a:buSzPts val="4400"/>
              <a:buFont typeface="Tahoma"/>
              <a:buNone/>
            </a:pPr>
            <a:r>
              <a:rPr lang="en-US" dirty="0"/>
              <a:t>COVID-Related Reasons for Delay Were Useful During the Height of the Pandemic</a:t>
            </a:r>
            <a:endParaRPr dirty="0"/>
          </a:p>
        </p:txBody>
      </p:sp>
      <p:pic>
        <p:nvPicPr>
          <p:cNvPr id="359" name="Google Shape;359;p45" descr="Bar chart showing March 2020 as the month with the highest use of COVID specific codes for delay in services."/>
          <p:cNvPicPr preferRelativeResize="0"/>
          <p:nvPr/>
        </p:nvPicPr>
        <p:blipFill rotWithShape="1">
          <a:blip r:embed="rId3">
            <a:alphaModFix/>
          </a:blip>
          <a:srcRect/>
          <a:stretch/>
        </p:blipFill>
        <p:spPr>
          <a:xfrm>
            <a:off x="248025" y="1949575"/>
            <a:ext cx="5762625" cy="3945225"/>
          </a:xfrm>
          <a:prstGeom prst="rect">
            <a:avLst/>
          </a:prstGeom>
          <a:noFill/>
          <a:ln w="9525" cap="flat" cmpd="sng">
            <a:solidFill>
              <a:schemeClr val="dk2"/>
            </a:solidFill>
            <a:prstDash val="solid"/>
            <a:round/>
            <a:headEnd type="none" w="sm" len="sm"/>
            <a:tailEnd type="none" w="sm" len="sm"/>
          </a:ln>
        </p:spPr>
      </p:pic>
      <p:pic>
        <p:nvPicPr>
          <p:cNvPr id="360" name="Google Shape;360;p45" descr="Pie chart showing delays for new IFSP services January through August 2020.  87% had no delay."/>
          <p:cNvPicPr preferRelativeResize="0"/>
          <p:nvPr/>
        </p:nvPicPr>
        <p:blipFill rotWithShape="1">
          <a:blip r:embed="rId4">
            <a:alphaModFix/>
          </a:blip>
          <a:srcRect/>
          <a:stretch/>
        </p:blipFill>
        <p:spPr>
          <a:xfrm>
            <a:off x="6125975" y="1856075"/>
            <a:ext cx="5535199" cy="403872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54578"/>
              </a:buClr>
              <a:buSzPts val="4400"/>
              <a:buFont typeface="Tahoma"/>
              <a:buNone/>
            </a:pPr>
            <a:r>
              <a:rPr lang="en-US" dirty="0"/>
              <a:t>Tele-Services Surveys</a:t>
            </a:r>
            <a:endParaRPr dirty="0"/>
          </a:p>
        </p:txBody>
      </p:sp>
      <p:sp>
        <p:nvSpPr>
          <p:cNvPr id="367" name="Google Shape;367;p46"/>
          <p:cNvSpPr txBox="1">
            <a:spLocks noGrp="1"/>
          </p:cNvSpPr>
          <p:nvPr>
            <p:ph type="body" idx="1"/>
          </p:nvPr>
        </p:nvSpPr>
        <p:spPr>
          <a:xfrm>
            <a:off x="838200" y="1825625"/>
            <a:ext cx="10515600" cy="38229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154578"/>
              </a:buClr>
              <a:buSzPts val="2400"/>
              <a:buChar char="•"/>
            </a:pPr>
            <a:r>
              <a:rPr lang="en-US"/>
              <a:t>Surveyed staff, providers, and families</a:t>
            </a:r>
            <a:endParaRPr/>
          </a:p>
          <a:p>
            <a:pPr marL="228600" lvl="0" indent="-228600" algn="l" rtl="0">
              <a:lnSpc>
                <a:spcPct val="100000"/>
              </a:lnSpc>
              <a:spcBef>
                <a:spcPts val="0"/>
              </a:spcBef>
              <a:spcAft>
                <a:spcPts val="0"/>
              </a:spcAft>
              <a:buClr>
                <a:srgbClr val="154578"/>
              </a:buClr>
              <a:buSzPts val="2400"/>
              <a:buChar char="•"/>
            </a:pPr>
            <a:r>
              <a:rPr lang="en-US"/>
              <a:t>Questions related to:</a:t>
            </a:r>
            <a:endParaRPr/>
          </a:p>
          <a:p>
            <a:pPr marL="685800" lvl="1" indent="-228600" algn="l" rtl="0">
              <a:lnSpc>
                <a:spcPct val="100000"/>
              </a:lnSpc>
              <a:spcBef>
                <a:spcPts val="0"/>
              </a:spcBef>
              <a:spcAft>
                <a:spcPts val="0"/>
              </a:spcAft>
              <a:buClr>
                <a:srgbClr val="154578"/>
              </a:buClr>
              <a:buSzPts val="2400"/>
              <a:buChar char="‒"/>
            </a:pPr>
            <a:r>
              <a:rPr lang="en-US"/>
              <a:t>Effectiveness of tele-services compared to face-to-face</a:t>
            </a:r>
            <a:endParaRPr/>
          </a:p>
          <a:p>
            <a:pPr marL="685800" lvl="1" indent="-228600" algn="l" rtl="0">
              <a:lnSpc>
                <a:spcPct val="100000"/>
              </a:lnSpc>
              <a:spcBef>
                <a:spcPts val="0"/>
              </a:spcBef>
              <a:spcAft>
                <a:spcPts val="0"/>
              </a:spcAft>
              <a:buClr>
                <a:srgbClr val="154578"/>
              </a:buClr>
              <a:buSzPts val="2400"/>
              <a:buChar char="‒"/>
            </a:pPr>
            <a:r>
              <a:rPr lang="en-US"/>
              <a:t>Challenges related to the technology involved</a:t>
            </a:r>
            <a:endParaRPr/>
          </a:p>
          <a:p>
            <a:pPr marL="685800" lvl="1" indent="-228600" algn="l" rtl="0">
              <a:lnSpc>
                <a:spcPct val="100000"/>
              </a:lnSpc>
              <a:spcBef>
                <a:spcPts val="0"/>
              </a:spcBef>
              <a:spcAft>
                <a:spcPts val="0"/>
              </a:spcAft>
              <a:buClr>
                <a:srgbClr val="154578"/>
              </a:buClr>
              <a:buSzPts val="2400"/>
              <a:buChar char="‒"/>
            </a:pPr>
            <a:r>
              <a:rPr lang="en-US"/>
              <a:t>Whether children continues to make progress</a:t>
            </a:r>
            <a:endParaRPr/>
          </a:p>
          <a:p>
            <a:pPr marL="685800" lvl="1" indent="-228600" algn="l" rtl="0">
              <a:lnSpc>
                <a:spcPct val="100000"/>
              </a:lnSpc>
              <a:spcBef>
                <a:spcPts val="0"/>
              </a:spcBef>
              <a:spcAft>
                <a:spcPts val="0"/>
              </a:spcAft>
              <a:buClr>
                <a:srgbClr val="154578"/>
              </a:buClr>
              <a:buSzPts val="2400"/>
              <a:buChar char="‒"/>
            </a:pPr>
            <a:r>
              <a:rPr lang="en-US"/>
              <a:t>Whether tele-services were a desired option post-pandemic</a:t>
            </a:r>
            <a:endParaRPr/>
          </a:p>
          <a:p>
            <a:pPr marL="685800" lvl="1" indent="-228600" algn="l" rtl="0">
              <a:lnSpc>
                <a:spcPct val="100000"/>
              </a:lnSpc>
              <a:spcBef>
                <a:spcPts val="0"/>
              </a:spcBef>
              <a:spcAft>
                <a:spcPts val="0"/>
              </a:spcAft>
              <a:buClr>
                <a:srgbClr val="154578"/>
              </a:buClr>
              <a:buSzPts val="2400"/>
              <a:buChar char="‒"/>
            </a:pPr>
            <a:r>
              <a:rPr lang="en-US"/>
              <a:t>Whether coaching training made a difference in the effectiveness of tele-services</a:t>
            </a:r>
            <a:endParaRPr/>
          </a:p>
          <a:p>
            <a:pPr marL="685800" lvl="1" indent="-228600" algn="l" rtl="0">
              <a:lnSpc>
                <a:spcPct val="100000"/>
              </a:lnSpc>
              <a:spcBef>
                <a:spcPts val="0"/>
              </a:spcBef>
              <a:spcAft>
                <a:spcPts val="0"/>
              </a:spcAft>
              <a:buClr>
                <a:srgbClr val="154578"/>
              </a:buClr>
              <a:buSzPts val="2400"/>
              <a:buChar char="‒"/>
            </a:pPr>
            <a:r>
              <a:rPr lang="en-US"/>
              <a:t>What was working well and what were the challenges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54578"/>
              </a:buClr>
              <a:buSzPts val="4400"/>
              <a:buFont typeface="Tahoma"/>
              <a:buNone/>
            </a:pPr>
            <a:r>
              <a:rPr lang="en-US" dirty="0"/>
              <a:t>Survey Results: What is Working Well</a:t>
            </a:r>
            <a:endParaRPr dirty="0"/>
          </a:p>
        </p:txBody>
      </p:sp>
      <p:sp>
        <p:nvSpPr>
          <p:cNvPr id="374" name="Google Shape;374;p47"/>
          <p:cNvSpPr txBox="1">
            <a:spLocks noGrp="1"/>
          </p:cNvSpPr>
          <p:nvPr>
            <p:ph type="body" idx="1"/>
          </p:nvPr>
        </p:nvSpPr>
        <p:spPr>
          <a:xfrm>
            <a:off x="838200" y="1825625"/>
            <a:ext cx="10515600" cy="3822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en-US" b="1" dirty="0"/>
              <a:t>Across surveys: </a:t>
            </a:r>
            <a:endParaRPr b="1" dirty="0"/>
          </a:p>
          <a:p>
            <a:pPr marL="228600" lvl="0" indent="-228600" algn="l" rtl="0">
              <a:lnSpc>
                <a:spcPct val="100000"/>
              </a:lnSpc>
              <a:spcBef>
                <a:spcPts val="0"/>
              </a:spcBef>
              <a:spcAft>
                <a:spcPts val="0"/>
              </a:spcAft>
              <a:buClr>
                <a:srgbClr val="154578"/>
              </a:buClr>
              <a:buSzPts val="2400"/>
              <a:buChar char="•"/>
            </a:pPr>
            <a:r>
              <a:rPr lang="en-US" dirty="0"/>
              <a:t>Scheduling flexibility/No travel time </a:t>
            </a:r>
            <a:endParaRPr dirty="0"/>
          </a:p>
          <a:p>
            <a:pPr marL="228600" lvl="0" indent="-228600" algn="l" rtl="0">
              <a:lnSpc>
                <a:spcPct val="100000"/>
              </a:lnSpc>
              <a:spcBef>
                <a:spcPts val="0"/>
              </a:spcBef>
              <a:spcAft>
                <a:spcPts val="0"/>
              </a:spcAft>
              <a:buClr>
                <a:srgbClr val="154578"/>
              </a:buClr>
              <a:buSzPts val="2400"/>
              <a:buChar char="•"/>
            </a:pPr>
            <a:r>
              <a:rPr lang="en-US" dirty="0"/>
              <a:t>Increased availability of therapists </a:t>
            </a:r>
            <a:endParaRPr dirty="0"/>
          </a:p>
          <a:p>
            <a:pPr marL="228600" lvl="0" indent="-228600" algn="l" rtl="0">
              <a:lnSpc>
                <a:spcPct val="100000"/>
              </a:lnSpc>
              <a:spcBef>
                <a:spcPts val="0"/>
              </a:spcBef>
              <a:spcAft>
                <a:spcPts val="3600"/>
              </a:spcAft>
              <a:buClr>
                <a:srgbClr val="154578"/>
              </a:buClr>
              <a:buSzPts val="2400"/>
              <a:buChar char="•"/>
            </a:pPr>
            <a:r>
              <a:rPr lang="en-US" dirty="0"/>
              <a:t>Continuity of care</a:t>
            </a:r>
            <a:endParaRPr dirty="0"/>
          </a:p>
          <a:p>
            <a:pPr marL="0" lvl="0" indent="0" algn="l" rtl="0">
              <a:lnSpc>
                <a:spcPct val="100000"/>
              </a:lnSpc>
              <a:spcBef>
                <a:spcPts val="0"/>
              </a:spcBef>
              <a:spcAft>
                <a:spcPts val="0"/>
              </a:spcAft>
              <a:buSzPts val="2400"/>
              <a:buNone/>
            </a:pPr>
            <a:r>
              <a:rPr lang="en-US" b="1" dirty="0"/>
              <a:t>Staff and provider surveys: </a:t>
            </a:r>
            <a:endParaRPr b="1" dirty="0"/>
          </a:p>
          <a:p>
            <a:pPr marL="228600" lvl="0" indent="-228600" algn="l" rtl="0">
              <a:lnSpc>
                <a:spcPct val="100000"/>
              </a:lnSpc>
              <a:spcBef>
                <a:spcPts val="0"/>
              </a:spcBef>
              <a:spcAft>
                <a:spcPts val="0"/>
              </a:spcAft>
              <a:buClr>
                <a:srgbClr val="154578"/>
              </a:buClr>
              <a:buSzPts val="2400"/>
              <a:buChar char="•"/>
            </a:pPr>
            <a:r>
              <a:rPr lang="en-US" dirty="0"/>
              <a:t>Increased parent directed interaction/Encouraged coaching</a:t>
            </a:r>
            <a:endParaRPr dirty="0"/>
          </a:p>
          <a:p>
            <a:pPr marL="228600" lvl="0" indent="-228600" algn="l" rtl="0">
              <a:lnSpc>
                <a:spcPct val="100000"/>
              </a:lnSpc>
              <a:spcBef>
                <a:spcPts val="0"/>
              </a:spcBef>
              <a:spcAft>
                <a:spcPts val="0"/>
              </a:spcAft>
              <a:buClr>
                <a:srgbClr val="154578"/>
              </a:buClr>
              <a:buSzPts val="2400"/>
              <a:buChar char="•"/>
            </a:pPr>
            <a:r>
              <a:rPr lang="en-US" dirty="0"/>
              <a:t>An ability to see a variety family routines </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8"/>
          <p:cNvSpPr txBox="1">
            <a:spLocks noGrp="1"/>
          </p:cNvSpPr>
          <p:nvPr>
            <p:ph type="title"/>
          </p:nvPr>
        </p:nvSpPr>
        <p:spPr>
          <a:xfrm>
            <a:off x="839801" y="365125"/>
            <a:ext cx="11052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54578"/>
              </a:buClr>
              <a:buSzPts val="4400"/>
              <a:buFont typeface="Tahoma"/>
              <a:buNone/>
            </a:pPr>
            <a:r>
              <a:rPr lang="en-US" dirty="0"/>
              <a:t>Survey Results: Child and Family Progress </a:t>
            </a:r>
            <a:endParaRPr dirty="0"/>
          </a:p>
        </p:txBody>
      </p:sp>
      <p:pic>
        <p:nvPicPr>
          <p:cNvPr id="381" name="Google Shape;381;p48" descr="Bar chart showing 92% of staff and 88% of providers surveyed indicated that child and families made progress."/>
          <p:cNvPicPr preferRelativeResize="0"/>
          <p:nvPr/>
        </p:nvPicPr>
        <p:blipFill rotWithShape="1">
          <a:blip r:embed="rId3">
            <a:alphaModFix/>
          </a:blip>
          <a:srcRect/>
          <a:stretch/>
        </p:blipFill>
        <p:spPr>
          <a:xfrm>
            <a:off x="286825" y="1798900"/>
            <a:ext cx="6089949" cy="4365600"/>
          </a:xfrm>
          <a:prstGeom prst="rect">
            <a:avLst/>
          </a:prstGeom>
          <a:noFill/>
          <a:ln w="9525" cap="flat" cmpd="sng">
            <a:solidFill>
              <a:schemeClr val="dk2"/>
            </a:solidFill>
            <a:prstDash val="solid"/>
            <a:round/>
            <a:headEnd type="none" w="sm" len="sm"/>
            <a:tailEnd type="none" w="sm" len="sm"/>
          </a:ln>
        </p:spPr>
      </p:pic>
      <p:pic>
        <p:nvPicPr>
          <p:cNvPr id="382" name="Google Shape;382;p48" descr="Chart illustrating that 79.26% of families reported that teletherapy is helping their child make progress and 20.74 responded that no, teletherapy is not helping their child make progress."/>
          <p:cNvPicPr preferRelativeResize="0"/>
          <p:nvPr/>
        </p:nvPicPr>
        <p:blipFill rotWithShape="1">
          <a:blip r:embed="rId4">
            <a:alphaModFix/>
          </a:blip>
          <a:srcRect/>
          <a:stretch/>
        </p:blipFill>
        <p:spPr>
          <a:xfrm>
            <a:off x="6511250" y="1964925"/>
            <a:ext cx="5519726" cy="36987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54578"/>
              </a:buClr>
              <a:buSzPts val="4400"/>
              <a:buFont typeface="Tahoma"/>
              <a:buNone/>
            </a:pPr>
            <a:r>
              <a:rPr lang="en-US" dirty="0"/>
              <a:t>Survey Results: Help with Everyday Routines</a:t>
            </a:r>
            <a:endParaRPr dirty="0"/>
          </a:p>
        </p:txBody>
      </p:sp>
      <p:pic>
        <p:nvPicPr>
          <p:cNvPr id="389" name="Google Shape;389;p49" descr="Bar chart illustrating 88.46% of staff, 85.43% of providers and 78.39% of families agree that services help with everyday routines."/>
          <p:cNvPicPr preferRelativeResize="0"/>
          <p:nvPr/>
        </p:nvPicPr>
        <p:blipFill rotWithShape="1">
          <a:blip r:embed="rId3">
            <a:alphaModFix/>
          </a:blip>
          <a:srcRect/>
          <a:stretch/>
        </p:blipFill>
        <p:spPr>
          <a:xfrm>
            <a:off x="1191025" y="1786875"/>
            <a:ext cx="9481274" cy="445575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54578"/>
              </a:buClr>
              <a:buSzPts val="4400"/>
              <a:buFont typeface="Tahoma"/>
              <a:buNone/>
            </a:pPr>
            <a:r>
              <a:rPr lang="en-US" dirty="0"/>
              <a:t>Survey Results: What is Challenging</a:t>
            </a:r>
            <a:endParaRPr dirty="0"/>
          </a:p>
        </p:txBody>
      </p:sp>
      <p:sp>
        <p:nvSpPr>
          <p:cNvPr id="396" name="Google Shape;396;p50"/>
          <p:cNvSpPr txBox="1">
            <a:spLocks noGrp="1"/>
          </p:cNvSpPr>
          <p:nvPr>
            <p:ph type="body" idx="1"/>
          </p:nvPr>
        </p:nvSpPr>
        <p:spPr>
          <a:xfrm>
            <a:off x="838200" y="1825625"/>
            <a:ext cx="10515600" cy="3822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en-US" b="1" dirty="0"/>
              <a:t>Across surveys: </a:t>
            </a:r>
            <a:endParaRPr b="1" dirty="0"/>
          </a:p>
          <a:p>
            <a:pPr marL="228600" lvl="0" indent="-228600" algn="l" rtl="0">
              <a:lnSpc>
                <a:spcPct val="100000"/>
              </a:lnSpc>
              <a:spcBef>
                <a:spcPts val="0"/>
              </a:spcBef>
              <a:spcAft>
                <a:spcPts val="0"/>
              </a:spcAft>
              <a:buClr>
                <a:srgbClr val="154578"/>
              </a:buClr>
              <a:buSzPts val="2400"/>
              <a:buChar char="•"/>
            </a:pPr>
            <a:r>
              <a:rPr lang="en-US" dirty="0"/>
              <a:t>Difficulty in maintaining toddlers’ attention </a:t>
            </a:r>
            <a:endParaRPr dirty="0"/>
          </a:p>
          <a:p>
            <a:pPr marL="228600" lvl="0" indent="-228600" algn="l" rtl="0">
              <a:lnSpc>
                <a:spcPct val="100000"/>
              </a:lnSpc>
              <a:spcBef>
                <a:spcPts val="0"/>
              </a:spcBef>
              <a:spcAft>
                <a:spcPts val="3600"/>
              </a:spcAft>
              <a:buClr>
                <a:srgbClr val="154578"/>
              </a:buClr>
              <a:buSzPts val="2400"/>
              <a:buChar char="•"/>
            </a:pPr>
            <a:r>
              <a:rPr lang="en-US" dirty="0"/>
              <a:t>Distractions in the home </a:t>
            </a:r>
            <a:endParaRPr dirty="0"/>
          </a:p>
          <a:p>
            <a:pPr marL="0" lvl="0" indent="0" algn="l" rtl="0">
              <a:lnSpc>
                <a:spcPct val="100000"/>
              </a:lnSpc>
              <a:spcBef>
                <a:spcPts val="0"/>
              </a:spcBef>
              <a:spcAft>
                <a:spcPts val="0"/>
              </a:spcAft>
              <a:buSzPts val="2400"/>
              <a:buNone/>
            </a:pPr>
            <a:r>
              <a:rPr lang="en-US" b="1" dirty="0"/>
              <a:t>Staff and provider surveys: </a:t>
            </a:r>
            <a:endParaRPr b="1" dirty="0"/>
          </a:p>
          <a:p>
            <a:pPr marL="228600" lvl="0" indent="-228600" algn="l" rtl="0">
              <a:lnSpc>
                <a:spcPct val="100000"/>
              </a:lnSpc>
              <a:spcBef>
                <a:spcPts val="0"/>
              </a:spcBef>
              <a:spcAft>
                <a:spcPts val="0"/>
              </a:spcAft>
              <a:buClr>
                <a:srgbClr val="154578"/>
              </a:buClr>
              <a:buSzPts val="2400"/>
              <a:buChar char="•"/>
            </a:pPr>
            <a:r>
              <a:rPr lang="en-US" dirty="0"/>
              <a:t>Connectivity issues; poor audio and/or visual quality </a:t>
            </a:r>
            <a:endParaRPr dirty="0"/>
          </a:p>
          <a:p>
            <a:pPr marL="228600" lvl="0" indent="-228600" algn="l" rtl="0">
              <a:lnSpc>
                <a:spcPct val="100000"/>
              </a:lnSpc>
              <a:spcBef>
                <a:spcPts val="0"/>
              </a:spcBef>
              <a:spcAft>
                <a:spcPts val="0"/>
              </a:spcAft>
              <a:buClr>
                <a:srgbClr val="154578"/>
              </a:buClr>
              <a:buSzPts val="2400"/>
              <a:buChar char="•"/>
            </a:pPr>
            <a:r>
              <a:rPr lang="en-US" dirty="0"/>
              <a:t>Demonstrating exercises, especially motor skills tasks and feeding therapy</a:t>
            </a:r>
            <a:endParaRPr dirty="0"/>
          </a:p>
          <a:p>
            <a:pPr marL="228600" lvl="0" indent="-228600" algn="l" rtl="0">
              <a:lnSpc>
                <a:spcPct val="100000"/>
              </a:lnSpc>
              <a:spcBef>
                <a:spcPts val="0"/>
              </a:spcBef>
              <a:spcAft>
                <a:spcPts val="0"/>
              </a:spcAft>
              <a:buClr>
                <a:srgbClr val="154578"/>
              </a:buClr>
              <a:buSzPts val="2400"/>
              <a:buChar char="•"/>
            </a:pPr>
            <a:r>
              <a:rPr lang="en-US" dirty="0"/>
              <a:t>No-shows/cancellations</a:t>
            </a:r>
            <a:endParaRPr dirty="0"/>
          </a:p>
          <a:p>
            <a:pPr marL="228600" lvl="0" indent="-228600" algn="l" rtl="0">
              <a:lnSpc>
                <a:spcPct val="100000"/>
              </a:lnSpc>
              <a:spcBef>
                <a:spcPts val="0"/>
              </a:spcBef>
              <a:spcAft>
                <a:spcPts val="0"/>
              </a:spcAft>
              <a:buClr>
                <a:srgbClr val="154578"/>
              </a:buClr>
              <a:buSzPts val="2400"/>
              <a:buChar char="•"/>
            </a:pPr>
            <a:r>
              <a:rPr lang="en-US" dirty="0"/>
              <a:t>Families opting not to participate in teletherapy/trial the model</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5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54578"/>
              </a:buClr>
              <a:buSzPts val="4400"/>
              <a:buFont typeface="Tahoma"/>
              <a:buNone/>
            </a:pPr>
            <a:r>
              <a:rPr lang="en-US" dirty="0"/>
              <a:t>Survey Results: Looking Forward</a:t>
            </a:r>
            <a:endParaRPr dirty="0"/>
          </a:p>
        </p:txBody>
      </p:sp>
      <p:sp>
        <p:nvSpPr>
          <p:cNvPr id="403" name="Google Shape;403;p51"/>
          <p:cNvSpPr txBox="1">
            <a:spLocks noGrp="1"/>
          </p:cNvSpPr>
          <p:nvPr>
            <p:ph type="body" idx="1"/>
          </p:nvPr>
        </p:nvSpPr>
        <p:spPr>
          <a:xfrm>
            <a:off x="838200" y="1825625"/>
            <a:ext cx="10515600" cy="38229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154578"/>
              </a:buClr>
              <a:buSzPts val="2400"/>
              <a:buChar char="•"/>
            </a:pPr>
            <a:r>
              <a:rPr lang="en-US"/>
              <a:t>Providers and staff are interested in delivering sessions via teletherapy at their discretion post-pandemic. </a:t>
            </a:r>
            <a:endParaRPr/>
          </a:p>
          <a:p>
            <a:pPr marL="228600" lvl="0" indent="-228600" algn="l" rtl="0">
              <a:lnSpc>
                <a:spcPct val="100000"/>
              </a:lnSpc>
              <a:spcBef>
                <a:spcPts val="0"/>
              </a:spcBef>
              <a:spcAft>
                <a:spcPts val="0"/>
              </a:spcAft>
              <a:buClr>
                <a:srgbClr val="154578"/>
              </a:buClr>
              <a:buSzPts val="2400"/>
              <a:buChar char="•"/>
            </a:pPr>
            <a:r>
              <a:rPr lang="en-US"/>
              <a:t>Across all surveys there was interest in a hybrid option in the future.</a:t>
            </a:r>
            <a:endParaRPr/>
          </a:p>
          <a:p>
            <a:pPr marL="685800" lvl="1" indent="-228600" algn="l" rtl="0">
              <a:lnSpc>
                <a:spcPct val="100000"/>
              </a:lnSpc>
              <a:spcBef>
                <a:spcPts val="0"/>
              </a:spcBef>
              <a:spcAft>
                <a:spcPts val="0"/>
              </a:spcAft>
              <a:buClr>
                <a:srgbClr val="154578"/>
              </a:buClr>
              <a:buSzPts val="2400"/>
              <a:buChar char="‒"/>
            </a:pPr>
            <a:r>
              <a:rPr lang="en-US"/>
              <a:t>35% of families would choose either teletherapy or both teletherapy and face-to-face if given the choice</a:t>
            </a:r>
            <a:endParaRPr/>
          </a:p>
          <a:p>
            <a:pPr marL="685800" lvl="1" indent="-228600" algn="l" rtl="0">
              <a:lnSpc>
                <a:spcPct val="100000"/>
              </a:lnSpc>
              <a:spcBef>
                <a:spcPts val="0"/>
              </a:spcBef>
              <a:spcAft>
                <a:spcPts val="0"/>
              </a:spcAft>
              <a:buClr>
                <a:srgbClr val="154578"/>
              </a:buClr>
              <a:buSzPts val="2400"/>
              <a:buChar char="‒"/>
            </a:pPr>
            <a:r>
              <a:rPr lang="en-US"/>
              <a:t>78% of providers said they would like to continue to offer teletherapy as an option</a:t>
            </a:r>
            <a:endParaRPr/>
          </a:p>
          <a:p>
            <a:pPr marL="685800" lvl="1" indent="-228600" algn="l" rtl="0">
              <a:lnSpc>
                <a:spcPct val="100000"/>
              </a:lnSpc>
              <a:spcBef>
                <a:spcPts val="0"/>
              </a:spcBef>
              <a:spcAft>
                <a:spcPts val="0"/>
              </a:spcAft>
              <a:buClr>
                <a:srgbClr val="154578"/>
              </a:buClr>
              <a:buSzPts val="2400"/>
              <a:buChar char="‒"/>
            </a:pPr>
            <a:r>
              <a:rPr lang="en-US"/>
              <a:t>81% of staff said they would like to continue to offer teletherapy as an option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52"/>
          <p:cNvSpPr txBox="1">
            <a:spLocks noGrp="1"/>
          </p:cNvSpPr>
          <p:nvPr>
            <p:ph type="title"/>
          </p:nvPr>
        </p:nvSpPr>
        <p:spPr>
          <a:xfrm>
            <a:off x="838200" y="26907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1000"/>
              </a:spcBef>
              <a:spcAft>
                <a:spcPts val="0"/>
              </a:spcAft>
              <a:buClr>
                <a:schemeClr val="dk1"/>
              </a:buClr>
              <a:buSzPts val="1100"/>
              <a:buFont typeface="Arial"/>
              <a:buNone/>
            </a:pPr>
            <a:r>
              <a:rPr lang="en-US" sz="2800" b="1" i="1" dirty="0">
                <a:solidFill>
                  <a:srgbClr val="002060"/>
                </a:solidFill>
                <a:latin typeface="Arial"/>
                <a:ea typeface="Arial"/>
                <a:cs typeface="Arial"/>
                <a:sym typeface="Arial"/>
              </a:rPr>
              <a:t>Provider Survey</a:t>
            </a:r>
            <a:r>
              <a:rPr lang="en-US" sz="2800" i="1" dirty="0">
                <a:solidFill>
                  <a:srgbClr val="002060"/>
                </a:solidFill>
                <a:latin typeface="Arial"/>
                <a:ea typeface="Arial"/>
                <a:cs typeface="Arial"/>
                <a:sym typeface="Arial"/>
              </a:rPr>
              <a:t> - Coaching Level and “How often are you using coaching when providing services via teletherapy?”</a:t>
            </a:r>
            <a:endParaRPr sz="2800" dirty="0"/>
          </a:p>
        </p:txBody>
      </p:sp>
      <p:sp>
        <p:nvSpPr>
          <p:cNvPr id="411" name="Google Shape;411;p52"/>
          <p:cNvSpPr txBox="1"/>
          <p:nvPr/>
        </p:nvSpPr>
        <p:spPr>
          <a:xfrm>
            <a:off x="4904510" y="1721925"/>
            <a:ext cx="5918265" cy="425501"/>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rgbClr val="000000"/>
              </a:buClr>
              <a:buSzPts val="2000"/>
              <a:buFont typeface="Arial"/>
              <a:buNone/>
            </a:pPr>
            <a:r>
              <a:rPr lang="en-US" sz="2000" b="1" i="0" u="none" strike="noStrike" cap="none">
                <a:solidFill>
                  <a:srgbClr val="002060"/>
                </a:solidFill>
                <a:latin typeface="Calibri"/>
                <a:ea typeface="Calibri"/>
                <a:cs typeface="Calibri"/>
                <a:sym typeface="Calibri"/>
              </a:rPr>
              <a:t>How often are you using coaching</a:t>
            </a:r>
            <a:endParaRPr/>
          </a:p>
        </p:txBody>
      </p:sp>
      <p:graphicFrame>
        <p:nvGraphicFramePr>
          <p:cNvPr id="410" name="Google Shape;410;p52" descr="Table indicating how often coaching is used when providing teletherapy.  No coaching is used 68.9% of the time.&#10;Book/webinar, 77.8% replied often; some training 87.6% replied often; master coach replied 100% often."/>
          <p:cNvGraphicFramePr/>
          <p:nvPr/>
        </p:nvGraphicFramePr>
        <p:xfrm>
          <a:off x="1727175" y="2229921"/>
          <a:ext cx="9095600" cy="3472450"/>
        </p:xfrm>
        <a:graphic>
          <a:graphicData uri="http://schemas.openxmlformats.org/drawingml/2006/table">
            <a:tbl>
              <a:tblPr firstRow="1">
                <a:noFill/>
                <a:tableStyleId>{5BE8042E-BFDD-41D6-8D6F-C830298DC322}</a:tableStyleId>
              </a:tblPr>
              <a:tblGrid>
                <a:gridCol w="3152325">
                  <a:extLst>
                    <a:ext uri="{9D8B030D-6E8A-4147-A177-3AD203B41FA5}">
                      <a16:colId xmlns:a16="http://schemas.microsoft.com/office/drawing/2014/main" val="20000"/>
                    </a:ext>
                  </a:extLst>
                </a:gridCol>
                <a:gridCol w="1532150">
                  <a:extLst>
                    <a:ext uri="{9D8B030D-6E8A-4147-A177-3AD203B41FA5}">
                      <a16:colId xmlns:a16="http://schemas.microsoft.com/office/drawing/2014/main" val="20001"/>
                    </a:ext>
                  </a:extLst>
                </a:gridCol>
                <a:gridCol w="1260300">
                  <a:extLst>
                    <a:ext uri="{9D8B030D-6E8A-4147-A177-3AD203B41FA5}">
                      <a16:colId xmlns:a16="http://schemas.microsoft.com/office/drawing/2014/main" val="20002"/>
                    </a:ext>
                  </a:extLst>
                </a:gridCol>
                <a:gridCol w="1692800">
                  <a:extLst>
                    <a:ext uri="{9D8B030D-6E8A-4147-A177-3AD203B41FA5}">
                      <a16:colId xmlns:a16="http://schemas.microsoft.com/office/drawing/2014/main" val="20003"/>
                    </a:ext>
                  </a:extLst>
                </a:gridCol>
                <a:gridCol w="1458025">
                  <a:extLst>
                    <a:ext uri="{9D8B030D-6E8A-4147-A177-3AD203B41FA5}">
                      <a16:colId xmlns:a16="http://schemas.microsoft.com/office/drawing/2014/main" val="20004"/>
                    </a:ext>
                  </a:extLst>
                </a:gridCol>
              </a:tblGrid>
              <a:tr h="716250">
                <a:tc>
                  <a:txBody>
                    <a:bodyPr/>
                    <a:lstStyle/>
                    <a:p>
                      <a:pPr marL="0" marR="0" lvl="0" indent="0" algn="l" rtl="0">
                        <a:lnSpc>
                          <a:spcPct val="115000"/>
                        </a:lnSpc>
                        <a:spcBef>
                          <a:spcPts val="0"/>
                        </a:spcBef>
                        <a:spcAft>
                          <a:spcPts val="0"/>
                        </a:spcAft>
                        <a:buClr>
                          <a:srgbClr val="000000"/>
                        </a:buClr>
                        <a:buSzPts val="2000"/>
                        <a:buFont typeface="Arial"/>
                        <a:buNone/>
                      </a:pPr>
                      <a:r>
                        <a:rPr lang="en-US" sz="2000" b="1" u="none" strike="noStrike" cap="none" dirty="0">
                          <a:solidFill>
                            <a:srgbClr val="002060"/>
                          </a:solidFill>
                          <a:latin typeface="Calibri"/>
                          <a:ea typeface="Calibri"/>
                          <a:cs typeface="Calibri"/>
                          <a:sym typeface="Calibri"/>
                        </a:rPr>
                        <a:t>Coaching Level</a:t>
                      </a:r>
                      <a:endParaRPr sz="2000" b="1" u="none" strike="noStrike" cap="none" dirty="0">
                        <a:solidFill>
                          <a:srgbClr val="002060"/>
                        </a:solidFill>
                        <a:latin typeface="Calibri"/>
                        <a:ea typeface="Calibri"/>
                        <a:cs typeface="Calibri"/>
                        <a:sym typeface="Calibri"/>
                      </a:endParaRPr>
                    </a:p>
                  </a:txBody>
                  <a:tcPr marL="91425" marR="91425" marT="91425" marB="91425" anchor="ct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b="1" u="none" strike="noStrike" cap="none">
                          <a:solidFill>
                            <a:srgbClr val="002060"/>
                          </a:solidFill>
                          <a:latin typeface="Calibri"/>
                          <a:ea typeface="Calibri"/>
                          <a:cs typeface="Calibri"/>
                          <a:sym typeface="Calibri"/>
                        </a:rPr>
                        <a:t>Never</a:t>
                      </a:r>
                      <a:endParaRPr sz="2000" b="1" u="none" strike="noStrike" cap="none">
                        <a:solidFill>
                          <a:srgbClr val="002060"/>
                        </a:solidFill>
                        <a:latin typeface="Calibri"/>
                        <a:ea typeface="Calibri"/>
                        <a:cs typeface="Calibri"/>
                        <a:sym typeface="Calibri"/>
                      </a:endParaRPr>
                    </a:p>
                  </a:txBody>
                  <a:tcPr marL="91425" marR="91425" marT="91425" marB="91425" anchor="ct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b="1" u="none" strike="noStrike" cap="none">
                          <a:solidFill>
                            <a:srgbClr val="002060"/>
                          </a:solidFill>
                          <a:latin typeface="Calibri"/>
                          <a:ea typeface="Calibri"/>
                          <a:cs typeface="Calibri"/>
                          <a:sym typeface="Calibri"/>
                        </a:rPr>
                        <a:t>Rarely</a:t>
                      </a:r>
                      <a:endParaRPr sz="2000" b="1" u="none" strike="noStrike" cap="none">
                        <a:solidFill>
                          <a:srgbClr val="002060"/>
                        </a:solidFill>
                        <a:latin typeface="Calibri"/>
                        <a:ea typeface="Calibri"/>
                        <a:cs typeface="Calibri"/>
                        <a:sym typeface="Calibri"/>
                      </a:endParaRPr>
                    </a:p>
                  </a:txBody>
                  <a:tcPr marL="91425" marR="91425" marT="91425" marB="91425" anchor="ct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b="1" u="none" strike="noStrike" cap="none">
                          <a:solidFill>
                            <a:srgbClr val="002060"/>
                          </a:solidFill>
                          <a:latin typeface="Calibri"/>
                          <a:ea typeface="Calibri"/>
                          <a:cs typeface="Calibri"/>
                          <a:sym typeface="Calibri"/>
                        </a:rPr>
                        <a:t>Sometimes</a:t>
                      </a:r>
                      <a:endParaRPr sz="2000" b="1" u="none" strike="noStrike" cap="none">
                        <a:solidFill>
                          <a:srgbClr val="002060"/>
                        </a:solidFill>
                        <a:latin typeface="Calibri"/>
                        <a:ea typeface="Calibri"/>
                        <a:cs typeface="Calibri"/>
                        <a:sym typeface="Calibri"/>
                      </a:endParaRPr>
                    </a:p>
                  </a:txBody>
                  <a:tcPr marL="91425" marR="91425" marT="91425" marB="91425" anchor="ct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b="1" u="none" strike="noStrike" cap="none">
                          <a:solidFill>
                            <a:srgbClr val="002060"/>
                          </a:solidFill>
                          <a:latin typeface="Calibri"/>
                          <a:ea typeface="Calibri"/>
                          <a:cs typeface="Calibri"/>
                          <a:sym typeface="Calibri"/>
                        </a:rPr>
                        <a:t>Often</a:t>
                      </a:r>
                      <a:endParaRPr sz="2000" b="1" u="none" strike="noStrike" cap="none">
                        <a:solidFill>
                          <a:srgbClr val="002060"/>
                        </a:solidFill>
                        <a:latin typeface="Calibri"/>
                        <a:ea typeface="Calibri"/>
                        <a:cs typeface="Calibri"/>
                        <a:sym typeface="Calibri"/>
                      </a:endParaRPr>
                    </a:p>
                  </a:txBody>
                  <a:tcPr marL="91425" marR="91425" marT="91425" marB="91425" anchor="ctr"/>
                </a:tc>
                <a:extLst>
                  <a:ext uri="{0D108BD9-81ED-4DB2-BD59-A6C34878D82A}">
                    <a16:rowId xmlns:a16="http://schemas.microsoft.com/office/drawing/2014/main" val="10000"/>
                  </a:ext>
                </a:extLst>
              </a:tr>
              <a:tr h="689050">
                <a:tc>
                  <a:txBody>
                    <a:bodyPr/>
                    <a:lstStyle/>
                    <a:p>
                      <a:pPr marL="0" marR="0" lvl="0" indent="0" algn="l"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No coaching</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10%</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2.2%</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18.9%</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68.9%</a:t>
                      </a:r>
                      <a:endParaRPr sz="2000" u="none" strike="noStrike" cap="none">
                        <a:solidFill>
                          <a:srgbClr val="002060"/>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689050">
                <a:tc>
                  <a:txBody>
                    <a:bodyPr/>
                    <a:lstStyle/>
                    <a:p>
                      <a:pPr marL="0" marR="0" lvl="0" indent="0" algn="l"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Book/Webinar</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0%</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8.3%</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13.9%</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77.8%</a:t>
                      </a:r>
                      <a:endParaRPr sz="2000" u="none" strike="noStrike" cap="none">
                        <a:solidFill>
                          <a:srgbClr val="002060"/>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689050">
                <a:tc>
                  <a:txBody>
                    <a:bodyPr/>
                    <a:lstStyle/>
                    <a:p>
                      <a:pPr marL="0" marR="0" lvl="0" indent="0" algn="l"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Some training</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0%</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0.7%</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11.6%</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87.6%</a:t>
                      </a:r>
                      <a:endParaRPr sz="2000" u="none" strike="noStrike" cap="none">
                        <a:solidFill>
                          <a:srgbClr val="002060"/>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r h="689050">
                <a:tc>
                  <a:txBody>
                    <a:bodyPr/>
                    <a:lstStyle/>
                    <a:p>
                      <a:pPr marL="0" marR="0" lvl="0" indent="0" algn="l"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Master Coach</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0%</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0%</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0%</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dirty="0">
                          <a:solidFill>
                            <a:srgbClr val="002060"/>
                          </a:solidFill>
                          <a:latin typeface="Calibri"/>
                          <a:ea typeface="Calibri"/>
                          <a:cs typeface="Calibri"/>
                          <a:sym typeface="Calibri"/>
                        </a:rPr>
                        <a:t>100%</a:t>
                      </a:r>
                      <a:endParaRPr sz="2000" u="none" strike="noStrike" cap="none" dirty="0">
                        <a:solidFill>
                          <a:srgbClr val="002060"/>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1000"/>
              </a:spcBef>
              <a:spcAft>
                <a:spcPts val="0"/>
              </a:spcAft>
              <a:buClr>
                <a:schemeClr val="dk1"/>
              </a:buClr>
              <a:buSzPts val="1100"/>
              <a:buFont typeface="Arial"/>
              <a:buNone/>
            </a:pPr>
            <a:r>
              <a:rPr lang="en-US" sz="2800" b="1" i="1" dirty="0">
                <a:solidFill>
                  <a:srgbClr val="002060"/>
                </a:solidFill>
                <a:latin typeface="Calibri"/>
                <a:ea typeface="Calibri"/>
                <a:cs typeface="Calibri"/>
                <a:sym typeface="Calibri"/>
              </a:rPr>
              <a:t>Provider Survey</a:t>
            </a:r>
            <a:r>
              <a:rPr lang="en-US" sz="2800" i="1" dirty="0">
                <a:solidFill>
                  <a:srgbClr val="002060"/>
                </a:solidFill>
                <a:latin typeface="Calibri"/>
                <a:ea typeface="Calibri"/>
                <a:cs typeface="Calibri"/>
                <a:sym typeface="Calibri"/>
              </a:rPr>
              <a:t> - </a:t>
            </a:r>
            <a:r>
              <a:rPr lang="en-US" sz="2800" i="1" dirty="0">
                <a:solidFill>
                  <a:srgbClr val="002060"/>
                </a:solidFill>
                <a:latin typeface="Arial"/>
                <a:ea typeface="Arial"/>
                <a:cs typeface="Arial"/>
                <a:sym typeface="Arial"/>
              </a:rPr>
              <a:t>Coaching Level and “How effective is teletherapy compared to face-to-face therapy?”</a:t>
            </a:r>
            <a:endParaRPr dirty="0"/>
          </a:p>
        </p:txBody>
      </p:sp>
      <p:sp>
        <p:nvSpPr>
          <p:cNvPr id="419" name="Google Shape;419;p53"/>
          <p:cNvSpPr txBox="1"/>
          <p:nvPr/>
        </p:nvSpPr>
        <p:spPr>
          <a:xfrm>
            <a:off x="4536373" y="1706375"/>
            <a:ext cx="5507739" cy="441051"/>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rgbClr val="000000"/>
              </a:buClr>
              <a:buSzPts val="2000"/>
              <a:buFont typeface="Arial"/>
              <a:buNone/>
            </a:pPr>
            <a:r>
              <a:rPr lang="en-US" sz="2000" b="1" i="0" u="none" strike="noStrike" cap="none">
                <a:solidFill>
                  <a:srgbClr val="002060"/>
                </a:solidFill>
                <a:latin typeface="Calibri"/>
                <a:ea typeface="Calibri"/>
                <a:cs typeface="Calibri"/>
                <a:sym typeface="Calibri"/>
              </a:rPr>
              <a:t>How effective is teletherapy</a:t>
            </a:r>
            <a:endParaRPr/>
          </a:p>
        </p:txBody>
      </p:sp>
      <p:graphicFrame>
        <p:nvGraphicFramePr>
          <p:cNvPr id="418" name="Google Shape;418;p53" descr="Survey response table showing responses to how effective teletherapy is compared to face-to-face therapy.  No coaching replied 45.8% less effective, 40.6% about the same, 13.5% more effective.  Book/webinar 50% less effective, 36.1% about the same, 13.9% more effective.  Some training 33.9% less effective, 52.6% about the same, 13.5% more effective.  Master Coach 7.1% less effective, 64.3% about the same, 28.6% more effective."/>
          <p:cNvGraphicFramePr/>
          <p:nvPr>
            <p:extLst>
              <p:ext uri="{D42A27DB-BD31-4B8C-83A1-F6EECF244321}">
                <p14:modId xmlns:p14="http://schemas.microsoft.com/office/powerpoint/2010/main" val="3865850186"/>
              </p:ext>
            </p:extLst>
          </p:nvPr>
        </p:nvGraphicFramePr>
        <p:xfrm>
          <a:off x="2147888" y="2147426"/>
          <a:ext cx="7896225" cy="3535016"/>
        </p:xfrm>
        <a:graphic>
          <a:graphicData uri="http://schemas.openxmlformats.org/drawingml/2006/table">
            <a:tbl>
              <a:tblPr firstRow="1">
                <a:noFill/>
                <a:tableStyleId>{5BE8042E-BFDD-41D6-8D6F-C830298DC322}</a:tableStyleId>
              </a:tblPr>
              <a:tblGrid>
                <a:gridCol w="2419350">
                  <a:extLst>
                    <a:ext uri="{9D8B030D-6E8A-4147-A177-3AD203B41FA5}">
                      <a16:colId xmlns:a16="http://schemas.microsoft.com/office/drawing/2014/main" val="20000"/>
                    </a:ext>
                  </a:extLst>
                </a:gridCol>
                <a:gridCol w="1781175">
                  <a:extLst>
                    <a:ext uri="{9D8B030D-6E8A-4147-A177-3AD203B41FA5}">
                      <a16:colId xmlns:a16="http://schemas.microsoft.com/office/drawing/2014/main" val="20001"/>
                    </a:ext>
                  </a:extLst>
                </a:gridCol>
                <a:gridCol w="1962150">
                  <a:extLst>
                    <a:ext uri="{9D8B030D-6E8A-4147-A177-3AD203B41FA5}">
                      <a16:colId xmlns:a16="http://schemas.microsoft.com/office/drawing/2014/main" val="20002"/>
                    </a:ext>
                  </a:extLst>
                </a:gridCol>
                <a:gridCol w="1733550">
                  <a:extLst>
                    <a:ext uri="{9D8B030D-6E8A-4147-A177-3AD203B41FA5}">
                      <a16:colId xmlns:a16="http://schemas.microsoft.com/office/drawing/2014/main" val="20003"/>
                    </a:ext>
                  </a:extLst>
                </a:gridCol>
              </a:tblGrid>
              <a:tr h="694275">
                <a:tc>
                  <a:txBody>
                    <a:bodyPr/>
                    <a:lstStyle/>
                    <a:p>
                      <a:pPr marL="0" marR="0" lvl="0" indent="0" algn="l" rtl="0">
                        <a:lnSpc>
                          <a:spcPct val="115000"/>
                        </a:lnSpc>
                        <a:spcBef>
                          <a:spcPts val="0"/>
                        </a:spcBef>
                        <a:spcAft>
                          <a:spcPts val="0"/>
                        </a:spcAft>
                        <a:buClr>
                          <a:srgbClr val="000000"/>
                        </a:buClr>
                        <a:buSzPts val="2000"/>
                        <a:buFont typeface="Arial"/>
                        <a:buNone/>
                      </a:pPr>
                      <a:r>
                        <a:rPr lang="en-US" sz="2000" b="1" u="none" strike="noStrike" cap="none" dirty="0">
                          <a:solidFill>
                            <a:srgbClr val="002060"/>
                          </a:solidFill>
                          <a:latin typeface="Calibri"/>
                          <a:ea typeface="Calibri"/>
                          <a:cs typeface="Calibri"/>
                          <a:sym typeface="Calibri"/>
                        </a:rPr>
                        <a:t>Coaching Level</a:t>
                      </a:r>
                      <a:endParaRPr sz="2000" b="1" u="none" strike="noStrike" cap="none" dirty="0">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b="1" u="none" strike="noStrike" cap="none">
                          <a:solidFill>
                            <a:srgbClr val="002060"/>
                          </a:solidFill>
                          <a:latin typeface="Calibri"/>
                          <a:ea typeface="Calibri"/>
                          <a:cs typeface="Calibri"/>
                          <a:sym typeface="Calibri"/>
                        </a:rPr>
                        <a:t>Less effective</a:t>
                      </a:r>
                      <a:endParaRPr sz="2000" b="1"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b="1" u="none" strike="noStrike" cap="none">
                          <a:solidFill>
                            <a:srgbClr val="002060"/>
                          </a:solidFill>
                          <a:latin typeface="Calibri"/>
                          <a:ea typeface="Calibri"/>
                          <a:cs typeface="Calibri"/>
                          <a:sym typeface="Calibri"/>
                        </a:rPr>
                        <a:t>About the same</a:t>
                      </a:r>
                      <a:endParaRPr sz="2000" b="1"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b="1" u="none" strike="noStrike" cap="none">
                          <a:solidFill>
                            <a:srgbClr val="002060"/>
                          </a:solidFill>
                          <a:latin typeface="Calibri"/>
                          <a:ea typeface="Calibri"/>
                          <a:cs typeface="Calibri"/>
                          <a:sym typeface="Calibri"/>
                        </a:rPr>
                        <a:t>More effective</a:t>
                      </a:r>
                      <a:endParaRPr sz="2000" b="1" u="none" strike="noStrike" cap="none">
                        <a:solidFill>
                          <a:srgbClr val="002060"/>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667925">
                <a:tc>
                  <a:txBody>
                    <a:bodyPr/>
                    <a:lstStyle/>
                    <a:p>
                      <a:pPr marL="0" marR="0" lvl="0" indent="0" algn="l"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No coaching</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45.8%</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40.6%</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13.5%</a:t>
                      </a:r>
                      <a:endParaRPr sz="2000" u="none" strike="noStrike" cap="none">
                        <a:solidFill>
                          <a:srgbClr val="002060"/>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667925">
                <a:tc>
                  <a:txBody>
                    <a:bodyPr/>
                    <a:lstStyle/>
                    <a:p>
                      <a:pPr marL="0" marR="0" lvl="0" indent="0" algn="l"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Book/Webinar</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50%</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36.1%</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13.9%</a:t>
                      </a:r>
                      <a:endParaRPr sz="2000" u="none" strike="noStrike" cap="none">
                        <a:solidFill>
                          <a:srgbClr val="002060"/>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667925">
                <a:tc>
                  <a:txBody>
                    <a:bodyPr/>
                    <a:lstStyle/>
                    <a:p>
                      <a:pPr marL="0" marR="0" lvl="0" indent="0" algn="l"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Some training</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33.9%</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52.6%</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13.5%</a:t>
                      </a:r>
                      <a:endParaRPr sz="2000" u="none" strike="noStrike" cap="none">
                        <a:solidFill>
                          <a:srgbClr val="002060"/>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r h="667925">
                <a:tc>
                  <a:txBody>
                    <a:bodyPr/>
                    <a:lstStyle/>
                    <a:p>
                      <a:pPr marL="0" marR="0" lvl="0" indent="0" algn="l"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Master Coach</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7.1%</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64.3%</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dirty="0">
                          <a:solidFill>
                            <a:srgbClr val="002060"/>
                          </a:solidFill>
                          <a:latin typeface="Calibri"/>
                          <a:ea typeface="Calibri"/>
                          <a:cs typeface="Calibri"/>
                          <a:sym typeface="Calibri"/>
                        </a:rPr>
                        <a:t>28.6%</a:t>
                      </a:r>
                      <a:endParaRPr sz="2000" u="none" strike="noStrike" cap="none" dirty="0">
                        <a:solidFill>
                          <a:srgbClr val="002060"/>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54"/>
          <p:cNvSpPr txBox="1">
            <a:spLocks noGrp="1"/>
          </p:cNvSpPr>
          <p:nvPr>
            <p:ph type="title"/>
          </p:nvPr>
        </p:nvSpPr>
        <p:spPr>
          <a:xfrm>
            <a:off x="838200" y="26907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1000"/>
              </a:spcBef>
              <a:spcAft>
                <a:spcPts val="0"/>
              </a:spcAft>
              <a:buClr>
                <a:schemeClr val="dk1"/>
              </a:buClr>
              <a:buSzPts val="1100"/>
              <a:buFont typeface="Arial"/>
              <a:buNone/>
            </a:pPr>
            <a:r>
              <a:rPr lang="en-US" sz="2800" b="1" i="1" dirty="0">
                <a:solidFill>
                  <a:srgbClr val="002060"/>
                </a:solidFill>
                <a:latin typeface="Calibri"/>
                <a:ea typeface="Calibri"/>
                <a:cs typeface="Calibri"/>
                <a:sym typeface="Calibri"/>
              </a:rPr>
              <a:t>Provider Survey</a:t>
            </a:r>
            <a:r>
              <a:rPr lang="en-US" sz="2800" i="1" dirty="0">
                <a:solidFill>
                  <a:srgbClr val="002060"/>
                </a:solidFill>
                <a:latin typeface="Calibri"/>
                <a:ea typeface="Calibri"/>
                <a:cs typeface="Calibri"/>
                <a:sym typeface="Calibri"/>
              </a:rPr>
              <a:t> - </a:t>
            </a:r>
            <a:r>
              <a:rPr lang="en-US" sz="2800" i="1" dirty="0">
                <a:solidFill>
                  <a:srgbClr val="002060"/>
                </a:solidFill>
                <a:latin typeface="Arial"/>
                <a:ea typeface="Arial"/>
                <a:cs typeface="Arial"/>
                <a:sym typeface="Arial"/>
              </a:rPr>
              <a:t>Coaching Level and “Do you think that providing services via teletherapy is made more effective by using a coaching approach?”</a:t>
            </a:r>
            <a:endParaRPr sz="2800" dirty="0"/>
          </a:p>
        </p:txBody>
      </p:sp>
      <p:sp>
        <p:nvSpPr>
          <p:cNvPr id="427" name="Google Shape;427;p54"/>
          <p:cNvSpPr txBox="1"/>
          <p:nvPr/>
        </p:nvSpPr>
        <p:spPr>
          <a:xfrm>
            <a:off x="4337462" y="1764854"/>
            <a:ext cx="6109854" cy="425501"/>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rgbClr val="000000"/>
              </a:buClr>
              <a:buSzPts val="2000"/>
              <a:buFont typeface="Arial"/>
              <a:buNone/>
            </a:pPr>
            <a:r>
              <a:rPr lang="en-US" sz="2000" b="1" i="0" u="none" strike="noStrike" cap="none">
                <a:solidFill>
                  <a:srgbClr val="002060"/>
                </a:solidFill>
                <a:latin typeface="Calibri"/>
                <a:ea typeface="Calibri"/>
                <a:cs typeface="Calibri"/>
                <a:sym typeface="Calibri"/>
              </a:rPr>
              <a:t>Is teletherapy made more effective by using coaching</a:t>
            </a:r>
            <a:endParaRPr/>
          </a:p>
        </p:txBody>
      </p:sp>
      <p:graphicFrame>
        <p:nvGraphicFramePr>
          <p:cNvPr id="426" name="Google Shape;426;p54" descr="Table show that a majority of survey respondents agree that teletherapy is made more effective by using a coaching approach."/>
          <p:cNvGraphicFramePr/>
          <p:nvPr>
            <p:extLst>
              <p:ext uri="{D42A27DB-BD31-4B8C-83A1-F6EECF244321}">
                <p14:modId xmlns:p14="http://schemas.microsoft.com/office/powerpoint/2010/main" val="2065944582"/>
              </p:ext>
            </p:extLst>
          </p:nvPr>
        </p:nvGraphicFramePr>
        <p:xfrm>
          <a:off x="2265275" y="2360434"/>
          <a:ext cx="7896225" cy="3222000"/>
        </p:xfrm>
        <a:graphic>
          <a:graphicData uri="http://schemas.openxmlformats.org/drawingml/2006/table">
            <a:tbl>
              <a:tblPr firstRow="1">
                <a:noFill/>
                <a:tableStyleId>{5BE8042E-BFDD-41D6-8D6F-C830298DC322}</a:tableStyleId>
              </a:tblPr>
              <a:tblGrid>
                <a:gridCol w="2419350">
                  <a:extLst>
                    <a:ext uri="{9D8B030D-6E8A-4147-A177-3AD203B41FA5}">
                      <a16:colId xmlns:a16="http://schemas.microsoft.com/office/drawing/2014/main" val="20000"/>
                    </a:ext>
                  </a:extLst>
                </a:gridCol>
                <a:gridCol w="1781175">
                  <a:extLst>
                    <a:ext uri="{9D8B030D-6E8A-4147-A177-3AD203B41FA5}">
                      <a16:colId xmlns:a16="http://schemas.microsoft.com/office/drawing/2014/main" val="20001"/>
                    </a:ext>
                  </a:extLst>
                </a:gridCol>
                <a:gridCol w="1962150">
                  <a:extLst>
                    <a:ext uri="{9D8B030D-6E8A-4147-A177-3AD203B41FA5}">
                      <a16:colId xmlns:a16="http://schemas.microsoft.com/office/drawing/2014/main" val="20002"/>
                    </a:ext>
                  </a:extLst>
                </a:gridCol>
                <a:gridCol w="1733550">
                  <a:extLst>
                    <a:ext uri="{9D8B030D-6E8A-4147-A177-3AD203B41FA5}">
                      <a16:colId xmlns:a16="http://schemas.microsoft.com/office/drawing/2014/main" val="20003"/>
                    </a:ext>
                  </a:extLst>
                </a:gridCol>
              </a:tblGrid>
              <a:tr h="664600">
                <a:tc>
                  <a:txBody>
                    <a:bodyPr/>
                    <a:lstStyle/>
                    <a:p>
                      <a:pPr marL="0" marR="0" lvl="0" indent="0" algn="l" rtl="0">
                        <a:lnSpc>
                          <a:spcPct val="115000"/>
                        </a:lnSpc>
                        <a:spcBef>
                          <a:spcPts val="0"/>
                        </a:spcBef>
                        <a:spcAft>
                          <a:spcPts val="0"/>
                        </a:spcAft>
                        <a:buClr>
                          <a:srgbClr val="000000"/>
                        </a:buClr>
                        <a:buSzPts val="2000"/>
                        <a:buFont typeface="Arial"/>
                        <a:buNone/>
                      </a:pPr>
                      <a:r>
                        <a:rPr lang="en-US" sz="2000" b="1" u="none" strike="noStrike" cap="none" dirty="0">
                          <a:solidFill>
                            <a:srgbClr val="002060"/>
                          </a:solidFill>
                          <a:latin typeface="Calibri"/>
                          <a:ea typeface="Calibri"/>
                          <a:cs typeface="Calibri"/>
                          <a:sym typeface="Calibri"/>
                        </a:rPr>
                        <a:t>Coaching Level</a:t>
                      </a:r>
                      <a:endParaRPr sz="2000" b="1" u="none" strike="noStrike" cap="none" dirty="0">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b="1" u="none" strike="noStrike" cap="none">
                          <a:solidFill>
                            <a:srgbClr val="002060"/>
                          </a:solidFill>
                          <a:latin typeface="Calibri"/>
                          <a:ea typeface="Calibri"/>
                          <a:cs typeface="Calibri"/>
                          <a:sym typeface="Calibri"/>
                        </a:rPr>
                        <a:t>Yes</a:t>
                      </a:r>
                      <a:endParaRPr sz="2000" b="1"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b="1" u="none" strike="noStrike" cap="none">
                          <a:solidFill>
                            <a:srgbClr val="002060"/>
                          </a:solidFill>
                          <a:latin typeface="Calibri"/>
                          <a:ea typeface="Calibri"/>
                          <a:cs typeface="Calibri"/>
                          <a:sym typeface="Calibri"/>
                        </a:rPr>
                        <a:t>No</a:t>
                      </a:r>
                      <a:endParaRPr sz="2000" b="1"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b="1" u="none" strike="noStrike" cap="none">
                          <a:solidFill>
                            <a:srgbClr val="002060"/>
                          </a:solidFill>
                          <a:latin typeface="Calibri"/>
                          <a:ea typeface="Calibri"/>
                          <a:cs typeface="Calibri"/>
                          <a:sym typeface="Calibri"/>
                        </a:rPr>
                        <a:t>Not sure</a:t>
                      </a:r>
                      <a:endParaRPr sz="2000" b="1" u="none" strike="noStrike" cap="none">
                        <a:solidFill>
                          <a:srgbClr val="002060"/>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639350">
                <a:tc>
                  <a:txBody>
                    <a:bodyPr/>
                    <a:lstStyle/>
                    <a:p>
                      <a:pPr marL="0" marR="0" lvl="0" indent="0" algn="l"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No coaching</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67.4%</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5.4%</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27.2%</a:t>
                      </a:r>
                      <a:endParaRPr sz="2000" u="none" strike="noStrike" cap="none">
                        <a:solidFill>
                          <a:srgbClr val="002060"/>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639350">
                <a:tc>
                  <a:txBody>
                    <a:bodyPr/>
                    <a:lstStyle/>
                    <a:p>
                      <a:pPr marL="0" marR="0" lvl="0" indent="0" algn="l"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Book/Webinar</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69.4%</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11.1%</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19.4%</a:t>
                      </a:r>
                      <a:endParaRPr sz="2000" u="none" strike="noStrike" cap="none">
                        <a:solidFill>
                          <a:srgbClr val="002060"/>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639350">
                <a:tc>
                  <a:txBody>
                    <a:bodyPr/>
                    <a:lstStyle/>
                    <a:p>
                      <a:pPr marL="0" marR="0" lvl="0" indent="0" algn="l"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Some training</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dirty="0">
                          <a:solidFill>
                            <a:srgbClr val="002060"/>
                          </a:solidFill>
                          <a:latin typeface="Calibri"/>
                          <a:ea typeface="Calibri"/>
                          <a:cs typeface="Calibri"/>
                          <a:sym typeface="Calibri"/>
                        </a:rPr>
                        <a:t>81.1%</a:t>
                      </a:r>
                      <a:endParaRPr sz="2000" u="none" strike="noStrike" cap="none" dirty="0">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4%</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14.9%</a:t>
                      </a:r>
                      <a:endParaRPr sz="2000" u="none" strike="noStrike" cap="none">
                        <a:solidFill>
                          <a:srgbClr val="002060"/>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r h="639350">
                <a:tc>
                  <a:txBody>
                    <a:bodyPr/>
                    <a:lstStyle/>
                    <a:p>
                      <a:pPr marL="0" marR="0" lvl="0" indent="0" algn="l"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Master Coach</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92.9%</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0%</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dirty="0">
                          <a:solidFill>
                            <a:srgbClr val="002060"/>
                          </a:solidFill>
                          <a:latin typeface="Calibri"/>
                          <a:ea typeface="Calibri"/>
                          <a:cs typeface="Calibri"/>
                          <a:sym typeface="Calibri"/>
                        </a:rPr>
                        <a:t>7.1%</a:t>
                      </a:r>
                      <a:endParaRPr sz="2000" u="none" strike="noStrike" cap="none" dirty="0">
                        <a:solidFill>
                          <a:srgbClr val="002060"/>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4" name="Title 3" hidden="1">
            <a:extLst>
              <a:ext uri="{FF2B5EF4-FFF2-40B4-BE49-F238E27FC236}">
                <a16:creationId xmlns:a16="http://schemas.microsoft.com/office/drawing/2014/main" id="{61854695-A771-4C91-B31A-691956274963}"/>
              </a:ext>
              <a:ext uri="{C183D7F6-B498-43B3-948B-1728B52AA6E4}">
                <adec:decorative xmlns:adec="http://schemas.microsoft.com/office/drawing/2017/decorative" val="1"/>
              </a:ext>
            </a:extLst>
          </p:cNvPr>
          <p:cNvSpPr>
            <a:spLocks noGrp="1"/>
          </p:cNvSpPr>
          <p:nvPr>
            <p:ph type="title" idx="4294967295"/>
          </p:nvPr>
        </p:nvSpPr>
        <p:spPr/>
        <p:txBody>
          <a:bodyPr/>
          <a:lstStyle/>
          <a:p>
            <a:r>
              <a:rPr lang="en-US" dirty="0"/>
              <a:t>Agenda</a:t>
            </a:r>
          </a:p>
        </p:txBody>
      </p:sp>
      <p:sp>
        <p:nvSpPr>
          <p:cNvPr id="225" name="Google Shape;225;p28"/>
          <p:cNvSpPr txBox="1"/>
          <p:nvPr/>
        </p:nvSpPr>
        <p:spPr>
          <a:xfrm>
            <a:off x="208870" y="327025"/>
            <a:ext cx="2203026" cy="22875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3600"/>
              <a:buFont typeface="Tahoma"/>
              <a:buNone/>
            </a:pPr>
            <a:r>
              <a:rPr lang="en-US" sz="3600" b="0" i="0" u="none" strike="noStrike" cap="none" dirty="0">
                <a:solidFill>
                  <a:schemeClr val="lt1"/>
                </a:solidFill>
                <a:latin typeface="Tahoma"/>
                <a:ea typeface="Tahoma"/>
                <a:cs typeface="Tahoma"/>
                <a:sym typeface="Tahoma"/>
              </a:rPr>
              <a:t>Agenda</a:t>
            </a:r>
            <a:endParaRPr dirty="0"/>
          </a:p>
        </p:txBody>
      </p:sp>
      <p:sp>
        <p:nvSpPr>
          <p:cNvPr id="226" name="Google Shape;226;p28"/>
          <p:cNvSpPr txBox="1"/>
          <p:nvPr/>
        </p:nvSpPr>
        <p:spPr>
          <a:xfrm>
            <a:off x="2756452" y="327026"/>
            <a:ext cx="9303000" cy="2287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54578"/>
              </a:buClr>
              <a:buSzPts val="1800"/>
              <a:buFont typeface="Arial"/>
              <a:buNone/>
            </a:pPr>
            <a:r>
              <a:rPr lang="en-US" sz="1800" b="0" i="0" u="none" strike="noStrike" cap="none" dirty="0">
                <a:solidFill>
                  <a:schemeClr val="lt1"/>
                </a:solidFill>
                <a:latin typeface="Tahoma"/>
                <a:ea typeface="Tahoma"/>
                <a:cs typeface="Tahoma"/>
                <a:sym typeface="Tahoma"/>
              </a:rPr>
              <a:t>Review cross-state IDEA Part C data collected to address COVID-19 related questions</a:t>
            </a:r>
            <a:endParaRPr dirty="0"/>
          </a:p>
          <a:p>
            <a:pPr marL="0" marR="0" lvl="0" indent="0" algn="l" rtl="0">
              <a:lnSpc>
                <a:spcPct val="90000"/>
              </a:lnSpc>
              <a:spcBef>
                <a:spcPts val="2000"/>
              </a:spcBef>
              <a:spcAft>
                <a:spcPts val="0"/>
              </a:spcAft>
              <a:buClr>
                <a:srgbClr val="154578"/>
              </a:buClr>
              <a:buSzPts val="1800"/>
              <a:buFont typeface="Arial"/>
              <a:buNone/>
            </a:pPr>
            <a:r>
              <a:rPr lang="en-US" sz="1800" b="0" i="0" u="none" strike="noStrike" cap="none" dirty="0">
                <a:solidFill>
                  <a:schemeClr val="lt1"/>
                </a:solidFill>
                <a:latin typeface="Tahoma"/>
                <a:ea typeface="Tahoma"/>
                <a:cs typeface="Tahoma"/>
                <a:sym typeface="Tahoma"/>
              </a:rPr>
              <a:t>State story of the impact of COVID-19 and use of teleservices</a:t>
            </a:r>
            <a:endParaRPr dirty="0"/>
          </a:p>
          <a:p>
            <a:pPr marL="0" marR="0" lvl="0" indent="0" algn="l" rtl="0">
              <a:lnSpc>
                <a:spcPct val="90000"/>
              </a:lnSpc>
              <a:spcBef>
                <a:spcPts val="2000"/>
              </a:spcBef>
              <a:spcAft>
                <a:spcPts val="0"/>
              </a:spcAft>
              <a:buClr>
                <a:srgbClr val="154578"/>
              </a:buClr>
              <a:buSzPts val="1800"/>
              <a:buFont typeface="Arial"/>
              <a:buNone/>
            </a:pPr>
            <a:r>
              <a:rPr lang="en-US" sz="1800" b="0" i="0" u="none" strike="noStrike" cap="none" dirty="0">
                <a:solidFill>
                  <a:schemeClr val="lt1"/>
                </a:solidFill>
                <a:latin typeface="Tahoma"/>
                <a:ea typeface="Tahoma"/>
                <a:cs typeface="Tahoma"/>
                <a:sym typeface="Tahoma"/>
              </a:rPr>
              <a:t>Q&amp;A and technical assistance resources</a:t>
            </a:r>
            <a:endParaRPr dirty="0"/>
          </a:p>
        </p:txBody>
      </p:sp>
      <p:pic>
        <p:nvPicPr>
          <p:cNvPr id="227" name="Google Shape;227;p28">
            <a:extLst>
              <a:ext uri="{C183D7F6-B498-43B3-948B-1728B52AA6E4}">
                <adec:decorative xmlns:adec="http://schemas.microsoft.com/office/drawing/2017/decorative" val="0"/>
              </a:ext>
            </a:extLst>
          </p:cNvPr>
          <p:cNvPicPr preferRelativeResize="0"/>
          <p:nvPr/>
        </p:nvPicPr>
        <p:blipFill rotWithShape="1">
          <a:blip r:embed="rId3"/>
          <a:srcRect t="25458" b="43137"/>
          <a:stretch/>
        </p:blipFill>
        <p:spPr>
          <a:xfrm>
            <a:off x="-9168" y="2057400"/>
            <a:ext cx="12201168" cy="4889241"/>
          </a:xfrm>
          <a:custGeom>
            <a:avLst/>
            <a:gdLst/>
            <a:ahLst/>
            <a:cxnLst/>
            <a:rect l="l" t="t" r="r" b="b"/>
            <a:pathLst>
              <a:path w="12201168" h="4093262" extrusionOk="0">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55"/>
          <p:cNvSpPr txBox="1">
            <a:spLocks noGrp="1"/>
          </p:cNvSpPr>
          <p:nvPr>
            <p:ph type="title"/>
          </p:nvPr>
        </p:nvSpPr>
        <p:spPr>
          <a:xfrm>
            <a:off x="576300" y="365125"/>
            <a:ext cx="107775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1000"/>
              </a:spcBef>
              <a:spcAft>
                <a:spcPts val="0"/>
              </a:spcAft>
              <a:buClr>
                <a:schemeClr val="dk1"/>
              </a:buClr>
              <a:buSzPts val="1100"/>
              <a:buFont typeface="Arial"/>
              <a:buNone/>
            </a:pPr>
            <a:r>
              <a:rPr lang="en-US" sz="2800" b="1" i="1" dirty="0">
                <a:solidFill>
                  <a:srgbClr val="002060"/>
                </a:solidFill>
                <a:latin typeface="Calibri"/>
                <a:ea typeface="Calibri"/>
                <a:cs typeface="Calibri"/>
                <a:sym typeface="Calibri"/>
              </a:rPr>
              <a:t>Parent Survey </a:t>
            </a:r>
            <a:r>
              <a:rPr lang="en-US" sz="2800" i="1" dirty="0">
                <a:solidFill>
                  <a:srgbClr val="002060"/>
                </a:solidFill>
                <a:latin typeface="Calibri"/>
                <a:ea typeface="Calibri"/>
                <a:cs typeface="Calibri"/>
                <a:sym typeface="Calibri"/>
              </a:rPr>
              <a:t>- “Do you think teletherapy is helping your child make progress?” </a:t>
            </a:r>
            <a:r>
              <a:rPr lang="en-US" sz="2800" b="1" i="1" dirty="0">
                <a:solidFill>
                  <a:srgbClr val="002060"/>
                </a:solidFill>
                <a:latin typeface="Calibri"/>
                <a:ea typeface="Calibri"/>
                <a:cs typeface="Calibri"/>
                <a:sym typeface="Calibri"/>
              </a:rPr>
              <a:t>vs. </a:t>
            </a:r>
            <a:r>
              <a:rPr lang="en-US" sz="2800" i="1" dirty="0">
                <a:solidFill>
                  <a:srgbClr val="002060"/>
                </a:solidFill>
                <a:latin typeface="Calibri"/>
                <a:ea typeface="Calibri"/>
                <a:cs typeface="Calibri"/>
                <a:sym typeface="Calibri"/>
              </a:rPr>
              <a:t>“Teletherapy has given me ways to help my child during our everyday routines.”</a:t>
            </a:r>
            <a:endParaRPr sz="2800" i="1" dirty="0">
              <a:solidFill>
                <a:srgbClr val="002060"/>
              </a:solidFill>
              <a:latin typeface="Calibri"/>
              <a:ea typeface="Calibri"/>
              <a:cs typeface="Calibri"/>
              <a:sym typeface="Calibri"/>
            </a:endParaRPr>
          </a:p>
        </p:txBody>
      </p:sp>
      <p:graphicFrame>
        <p:nvGraphicFramePr>
          <p:cNvPr id="434" name="Google Shape;434;p55" descr="Table showing parent's response regarding their thought on child making progress. 89.34% said yes, teletherapy is helping the child.  37.14% said no, teletherapy is not helping their child make progress."/>
          <p:cNvGraphicFramePr/>
          <p:nvPr/>
        </p:nvGraphicFramePr>
        <p:xfrm>
          <a:off x="2014538" y="2297150"/>
          <a:ext cx="8162925" cy="2924175"/>
        </p:xfrm>
        <a:graphic>
          <a:graphicData uri="http://schemas.openxmlformats.org/drawingml/2006/table">
            <a:tbl>
              <a:tblPr firstRow="1">
                <a:noFill/>
                <a:tableStyleId>{5BE8042E-BFDD-41D6-8D6F-C830298DC322}</a:tableStyleId>
              </a:tblPr>
              <a:tblGrid>
                <a:gridCol w="3952875">
                  <a:extLst>
                    <a:ext uri="{9D8B030D-6E8A-4147-A177-3AD203B41FA5}">
                      <a16:colId xmlns:a16="http://schemas.microsoft.com/office/drawing/2014/main" val="20000"/>
                    </a:ext>
                  </a:extLst>
                </a:gridCol>
                <a:gridCol w="146685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1000125">
                <a:tc>
                  <a:txBody>
                    <a:bodyPr/>
                    <a:lstStyle/>
                    <a:p>
                      <a:pPr marL="0" marR="0" lvl="0" indent="0" algn="l" rtl="0">
                        <a:lnSpc>
                          <a:spcPct val="115000"/>
                        </a:lnSpc>
                        <a:spcBef>
                          <a:spcPts val="0"/>
                        </a:spcBef>
                        <a:spcAft>
                          <a:spcPts val="0"/>
                        </a:spcAft>
                        <a:buClr>
                          <a:srgbClr val="000000"/>
                        </a:buClr>
                        <a:buSzPts val="2000"/>
                        <a:buFont typeface="Arial"/>
                        <a:buNone/>
                      </a:pPr>
                      <a:r>
                        <a:rPr lang="en-US" sz="2000" b="1" u="none" strike="noStrike" cap="none" dirty="0">
                          <a:solidFill>
                            <a:srgbClr val="002060"/>
                          </a:solidFill>
                          <a:latin typeface="Calibri"/>
                          <a:ea typeface="Calibri"/>
                          <a:cs typeface="Calibri"/>
                          <a:sym typeface="Calibri"/>
                        </a:rPr>
                        <a:t>Making Progress</a:t>
                      </a:r>
                      <a:endParaRPr sz="2000" b="1" u="none" strike="noStrike" cap="none" dirty="0">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b="1" u="none" strike="noStrike" cap="none">
                          <a:solidFill>
                            <a:srgbClr val="002060"/>
                          </a:solidFill>
                          <a:latin typeface="Calibri"/>
                          <a:ea typeface="Calibri"/>
                          <a:cs typeface="Calibri"/>
                          <a:sym typeface="Calibri"/>
                        </a:rPr>
                        <a:t>Agree</a:t>
                      </a:r>
                      <a:endParaRPr sz="2000" b="1"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b="1" u="none" strike="noStrike" cap="none">
                          <a:solidFill>
                            <a:srgbClr val="002060"/>
                          </a:solidFill>
                          <a:latin typeface="Calibri"/>
                          <a:ea typeface="Calibri"/>
                          <a:cs typeface="Calibri"/>
                          <a:sym typeface="Calibri"/>
                        </a:rPr>
                        <a:t>Disagree</a:t>
                      </a:r>
                      <a:endParaRPr sz="2000" b="1"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b="1" u="none" strike="noStrike" cap="none">
                          <a:solidFill>
                            <a:srgbClr val="002060"/>
                          </a:solidFill>
                          <a:latin typeface="Calibri"/>
                          <a:ea typeface="Calibri"/>
                          <a:cs typeface="Calibri"/>
                          <a:sym typeface="Calibri"/>
                        </a:rPr>
                        <a:t>Not Sure</a:t>
                      </a:r>
                      <a:endParaRPr sz="2000" b="1" u="none" strike="noStrike" cap="none">
                        <a:solidFill>
                          <a:srgbClr val="002060"/>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962025">
                <a:tc>
                  <a:txBody>
                    <a:bodyPr/>
                    <a:lstStyle/>
                    <a:p>
                      <a:pPr marL="0" marR="0" lvl="0" indent="0" algn="l"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Yes, teletherapy is helping my child make progress</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89.34%</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1.84%</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8.82%</a:t>
                      </a:r>
                      <a:endParaRPr sz="2000" u="none" strike="noStrike" cap="none">
                        <a:solidFill>
                          <a:srgbClr val="002060"/>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962025">
                <a:tc>
                  <a:txBody>
                    <a:bodyPr/>
                    <a:lstStyle/>
                    <a:p>
                      <a:pPr marL="0" marR="0" lvl="0" indent="0" algn="l"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No, teletherapy is not helping my child make progress</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37.14%</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41.43%</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dirty="0">
                          <a:solidFill>
                            <a:srgbClr val="002060"/>
                          </a:solidFill>
                          <a:latin typeface="Calibri"/>
                          <a:ea typeface="Calibri"/>
                          <a:cs typeface="Calibri"/>
                          <a:sym typeface="Calibri"/>
                        </a:rPr>
                        <a:t>21.43%</a:t>
                      </a:r>
                      <a:endParaRPr sz="2000" u="none" strike="noStrike" cap="none" dirty="0">
                        <a:solidFill>
                          <a:srgbClr val="002060"/>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56"/>
          <p:cNvSpPr txBox="1">
            <a:spLocks noGrp="1"/>
          </p:cNvSpPr>
          <p:nvPr>
            <p:ph type="title"/>
          </p:nvPr>
        </p:nvSpPr>
        <p:spPr>
          <a:xfrm>
            <a:off x="887013" y="2114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1000"/>
              </a:spcBef>
              <a:spcAft>
                <a:spcPts val="0"/>
              </a:spcAft>
              <a:buClr>
                <a:schemeClr val="dk1"/>
              </a:buClr>
              <a:buSzPts val="1100"/>
              <a:buFont typeface="Arial"/>
              <a:buNone/>
            </a:pPr>
            <a:r>
              <a:rPr lang="en-US" sz="2800" b="1" i="1" dirty="0">
                <a:solidFill>
                  <a:srgbClr val="002060"/>
                </a:solidFill>
                <a:latin typeface="Calibri"/>
                <a:ea typeface="Calibri"/>
                <a:cs typeface="Calibri"/>
                <a:sym typeface="Calibri"/>
              </a:rPr>
              <a:t>Parent Survey</a:t>
            </a:r>
            <a:r>
              <a:rPr lang="en-US" sz="2800" i="1" dirty="0">
                <a:solidFill>
                  <a:srgbClr val="002060"/>
                </a:solidFill>
                <a:latin typeface="Calibri"/>
                <a:ea typeface="Calibri"/>
                <a:cs typeface="Calibri"/>
                <a:sym typeface="Calibri"/>
              </a:rPr>
              <a:t> - “Do you think teletherapy is helping your child make progress?” </a:t>
            </a:r>
            <a:r>
              <a:rPr lang="en-US" sz="2800" b="1" i="1" dirty="0">
                <a:solidFill>
                  <a:srgbClr val="002060"/>
                </a:solidFill>
                <a:latin typeface="Calibri"/>
                <a:ea typeface="Calibri"/>
                <a:cs typeface="Calibri"/>
                <a:sym typeface="Calibri"/>
              </a:rPr>
              <a:t>vs. </a:t>
            </a:r>
            <a:r>
              <a:rPr lang="en-US" sz="2800" i="1" dirty="0">
                <a:solidFill>
                  <a:srgbClr val="002060"/>
                </a:solidFill>
                <a:latin typeface="Calibri"/>
                <a:ea typeface="Calibri"/>
                <a:cs typeface="Calibri"/>
                <a:sym typeface="Calibri"/>
              </a:rPr>
              <a:t> “Are you comfortable with the technology used in teletherapy?”</a:t>
            </a:r>
            <a:endParaRPr dirty="0"/>
          </a:p>
        </p:txBody>
      </p:sp>
      <p:graphicFrame>
        <p:nvGraphicFramePr>
          <p:cNvPr id="441" name="Google Shape;441;p56" descr="Table showing parent responses regarding comfort with technology and whether they think teletherapy is helping their child progress. Parents comfortable with technology were more likely to say teletherapy is helping their child than parents not comfortable with technology or those that are unsure about technology."/>
          <p:cNvGraphicFramePr/>
          <p:nvPr>
            <p:extLst>
              <p:ext uri="{D42A27DB-BD31-4B8C-83A1-F6EECF244321}">
                <p14:modId xmlns:p14="http://schemas.microsoft.com/office/powerpoint/2010/main" val="410308415"/>
              </p:ext>
            </p:extLst>
          </p:nvPr>
        </p:nvGraphicFramePr>
        <p:xfrm>
          <a:off x="1099888" y="1690825"/>
          <a:ext cx="10417975" cy="4002566"/>
        </p:xfrm>
        <a:graphic>
          <a:graphicData uri="http://schemas.openxmlformats.org/drawingml/2006/table">
            <a:tbl>
              <a:tblPr firstRow="1">
                <a:noFill/>
                <a:tableStyleId>{5BE8042E-BFDD-41D6-8D6F-C830298DC322}</a:tableStyleId>
              </a:tblPr>
              <a:tblGrid>
                <a:gridCol w="1514725">
                  <a:extLst>
                    <a:ext uri="{9D8B030D-6E8A-4147-A177-3AD203B41FA5}">
                      <a16:colId xmlns:a16="http://schemas.microsoft.com/office/drawing/2014/main" val="20000"/>
                    </a:ext>
                  </a:extLst>
                </a:gridCol>
                <a:gridCol w="4084125">
                  <a:extLst>
                    <a:ext uri="{9D8B030D-6E8A-4147-A177-3AD203B41FA5}">
                      <a16:colId xmlns:a16="http://schemas.microsoft.com/office/drawing/2014/main" val="20001"/>
                    </a:ext>
                  </a:extLst>
                </a:gridCol>
                <a:gridCol w="4819125">
                  <a:extLst>
                    <a:ext uri="{9D8B030D-6E8A-4147-A177-3AD203B41FA5}">
                      <a16:colId xmlns:a16="http://schemas.microsoft.com/office/drawing/2014/main" val="20002"/>
                    </a:ext>
                  </a:extLst>
                </a:gridCol>
              </a:tblGrid>
              <a:tr h="1484400">
                <a:tc>
                  <a:txBody>
                    <a:bodyPr/>
                    <a:lstStyle/>
                    <a:p>
                      <a:pPr marL="0" marR="0" lvl="0" indent="0" algn="ctr" rtl="0">
                        <a:lnSpc>
                          <a:spcPct val="115000"/>
                        </a:lnSpc>
                        <a:spcBef>
                          <a:spcPts val="0"/>
                        </a:spcBef>
                        <a:spcAft>
                          <a:spcPts val="0"/>
                        </a:spcAft>
                        <a:buClr>
                          <a:srgbClr val="000000"/>
                        </a:buClr>
                        <a:buSzPts val="2000"/>
                        <a:buFont typeface="Arial"/>
                        <a:buNone/>
                      </a:pPr>
                      <a:r>
                        <a:rPr lang="en-US" sz="2000" b="1" u="none" strike="noStrike" cap="none" dirty="0">
                          <a:solidFill>
                            <a:srgbClr val="002060"/>
                          </a:solidFill>
                          <a:latin typeface="Calibri"/>
                          <a:ea typeface="Calibri"/>
                          <a:cs typeface="Calibri"/>
                          <a:sym typeface="Calibri"/>
                        </a:rPr>
                        <a:t>Comfortable with Technology</a:t>
                      </a:r>
                      <a:endParaRPr sz="2000" b="1" u="none" strike="noStrike" cap="none" dirty="0">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b="1" u="none" strike="noStrike" cap="none" dirty="0">
                          <a:solidFill>
                            <a:srgbClr val="002060"/>
                          </a:solidFill>
                          <a:latin typeface="Calibri"/>
                          <a:ea typeface="Calibri"/>
                          <a:cs typeface="Calibri"/>
                          <a:sym typeface="Calibri"/>
                        </a:rPr>
                        <a:t>Yes, teletherapy is helping my child make progress.</a:t>
                      </a:r>
                      <a:endParaRPr sz="2000" b="1" u="none" strike="noStrike" cap="none" dirty="0">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b="1" u="none" strike="noStrike" cap="none">
                          <a:solidFill>
                            <a:srgbClr val="002060"/>
                          </a:solidFill>
                          <a:latin typeface="Calibri"/>
                          <a:ea typeface="Calibri"/>
                          <a:cs typeface="Calibri"/>
                          <a:sym typeface="Calibri"/>
                        </a:rPr>
                        <a:t>No, teletherapy is not helping my child make progress.</a:t>
                      </a:r>
                      <a:endParaRPr sz="2000" b="1" u="none" strike="noStrike" cap="none">
                        <a:solidFill>
                          <a:srgbClr val="002060"/>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827425">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Yes</a:t>
                      </a:r>
                      <a:endParaRPr sz="2000" u="none" strike="noStrike" cap="none">
                        <a:solidFill>
                          <a:srgbClr val="002060"/>
                        </a:solidFill>
                        <a:latin typeface="Calibri"/>
                        <a:ea typeface="Calibri"/>
                        <a:cs typeface="Calibri"/>
                        <a:sym typeface="Calibri"/>
                      </a:endParaRPr>
                    </a:p>
                  </a:txBody>
                  <a:tcPr marL="91425" marR="91425" marT="91425" marB="91425" anchor="b"/>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81.8%</a:t>
                      </a:r>
                      <a:endParaRPr sz="2000" u="none" strike="noStrike" cap="none">
                        <a:solidFill>
                          <a:srgbClr val="002060"/>
                        </a:solidFill>
                        <a:latin typeface="Calibri"/>
                        <a:ea typeface="Calibri"/>
                        <a:cs typeface="Calibri"/>
                        <a:sym typeface="Calibri"/>
                      </a:endParaRPr>
                    </a:p>
                  </a:txBody>
                  <a:tcPr marL="91425" marR="91425" marT="91425" marB="91425" anchor="b"/>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18.2%</a:t>
                      </a:r>
                      <a:endParaRPr sz="2000" u="none" strike="noStrike" cap="none">
                        <a:solidFill>
                          <a:srgbClr val="002060"/>
                        </a:solidFill>
                        <a:latin typeface="Calibri"/>
                        <a:ea typeface="Calibri"/>
                        <a:cs typeface="Calibri"/>
                        <a:sym typeface="Calibri"/>
                      </a:endParaRPr>
                    </a:p>
                  </a:txBody>
                  <a:tcPr marL="91425" marR="91425" marT="91425" marB="91425" anchor="b"/>
                </a:tc>
                <a:extLst>
                  <a:ext uri="{0D108BD9-81ED-4DB2-BD59-A6C34878D82A}">
                    <a16:rowId xmlns:a16="http://schemas.microsoft.com/office/drawing/2014/main" val="10001"/>
                  </a:ext>
                </a:extLst>
              </a:tr>
              <a:tr h="827425">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No</a:t>
                      </a:r>
                      <a:endParaRPr sz="2000" u="none" strike="noStrike" cap="none">
                        <a:solidFill>
                          <a:srgbClr val="002060"/>
                        </a:solidFill>
                        <a:latin typeface="Calibri"/>
                        <a:ea typeface="Calibri"/>
                        <a:cs typeface="Calibri"/>
                        <a:sym typeface="Calibri"/>
                      </a:endParaRPr>
                    </a:p>
                  </a:txBody>
                  <a:tcPr marL="91425" marR="91425" marT="91425" marB="91425" anchor="b"/>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                                                                             46.2%</a:t>
                      </a:r>
                      <a:endParaRPr sz="2000" u="none" strike="noStrike" cap="none">
                        <a:solidFill>
                          <a:srgbClr val="002060"/>
                        </a:solidFill>
                        <a:latin typeface="Calibri"/>
                        <a:ea typeface="Calibri"/>
                        <a:cs typeface="Calibri"/>
                        <a:sym typeface="Calibri"/>
                      </a:endParaRPr>
                    </a:p>
                  </a:txBody>
                  <a:tcPr marL="91425" marR="91425" marT="91425" marB="91425" anchor="b"/>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53.8%</a:t>
                      </a:r>
                      <a:endParaRPr sz="2000" u="none" strike="noStrike" cap="none">
                        <a:solidFill>
                          <a:srgbClr val="002060"/>
                        </a:solidFill>
                        <a:latin typeface="Calibri"/>
                        <a:ea typeface="Calibri"/>
                        <a:cs typeface="Calibri"/>
                        <a:sym typeface="Calibri"/>
                      </a:endParaRPr>
                    </a:p>
                  </a:txBody>
                  <a:tcPr marL="91425" marR="91425" marT="91425" marB="91425" anchor="b"/>
                </a:tc>
                <a:extLst>
                  <a:ext uri="{0D108BD9-81ED-4DB2-BD59-A6C34878D82A}">
                    <a16:rowId xmlns:a16="http://schemas.microsoft.com/office/drawing/2014/main" val="10002"/>
                  </a:ext>
                </a:extLst>
              </a:tr>
              <a:tr h="827425">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Not sure</a:t>
                      </a:r>
                      <a:endParaRPr sz="2000" u="none" strike="noStrike" cap="none">
                        <a:solidFill>
                          <a:srgbClr val="002060"/>
                        </a:solidFill>
                        <a:latin typeface="Calibri"/>
                        <a:ea typeface="Calibri"/>
                        <a:cs typeface="Calibri"/>
                        <a:sym typeface="Calibri"/>
                      </a:endParaRPr>
                    </a:p>
                  </a:txBody>
                  <a:tcPr marL="91425" marR="91425" marT="91425" marB="91425" anchor="b"/>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53.8%</a:t>
                      </a:r>
                      <a:endParaRPr sz="2000" u="none" strike="noStrike" cap="none">
                        <a:solidFill>
                          <a:srgbClr val="002060"/>
                        </a:solidFill>
                        <a:latin typeface="Calibri"/>
                        <a:ea typeface="Calibri"/>
                        <a:cs typeface="Calibri"/>
                        <a:sym typeface="Calibri"/>
                      </a:endParaRPr>
                    </a:p>
                  </a:txBody>
                  <a:tcPr marL="91425" marR="91425" marT="91425" marB="91425" anchor="b"/>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dirty="0">
                          <a:solidFill>
                            <a:srgbClr val="002060"/>
                          </a:solidFill>
                          <a:latin typeface="Calibri"/>
                          <a:ea typeface="Calibri"/>
                          <a:cs typeface="Calibri"/>
                          <a:sym typeface="Calibri"/>
                        </a:rPr>
                        <a:t>46.2%</a:t>
                      </a:r>
                      <a:endParaRPr sz="2000" u="none" strike="noStrike" cap="none" dirty="0">
                        <a:solidFill>
                          <a:srgbClr val="002060"/>
                        </a:solidFill>
                        <a:latin typeface="Calibri"/>
                        <a:ea typeface="Calibri"/>
                        <a:cs typeface="Calibri"/>
                        <a:sym typeface="Calibri"/>
                      </a:endParaRPr>
                    </a:p>
                  </a:txBody>
                  <a:tcPr marL="91425" marR="91425" marT="91425" marB="91425" anchor="b"/>
                </a:tc>
                <a:extLst>
                  <a:ext uri="{0D108BD9-81ED-4DB2-BD59-A6C34878D82A}">
                    <a16:rowId xmlns:a16="http://schemas.microsoft.com/office/drawing/2014/main" val="10003"/>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57"/>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54578"/>
              </a:buClr>
              <a:buSzPts val="4400"/>
              <a:buFont typeface="Tahoma"/>
              <a:buNone/>
            </a:pPr>
            <a:r>
              <a:rPr lang="en-US" dirty="0"/>
              <a:t>Parent Survey</a:t>
            </a:r>
            <a:endParaRPr dirty="0"/>
          </a:p>
        </p:txBody>
      </p:sp>
      <p:sp>
        <p:nvSpPr>
          <p:cNvPr id="448" name="Google Shape;448;p57"/>
          <p:cNvSpPr txBox="1">
            <a:spLocks noGrp="1"/>
          </p:cNvSpPr>
          <p:nvPr>
            <p:ph type="body" idx="1"/>
          </p:nvPr>
        </p:nvSpPr>
        <p:spPr>
          <a:xfrm>
            <a:off x="1436135" y="1412225"/>
            <a:ext cx="3884400" cy="823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400"/>
              <a:buNone/>
            </a:pPr>
            <a:r>
              <a:rPr lang="en-US" dirty="0"/>
              <a:t>What is Working Well</a:t>
            </a:r>
            <a:endParaRPr dirty="0"/>
          </a:p>
        </p:txBody>
      </p:sp>
      <p:pic>
        <p:nvPicPr>
          <p:cNvPr id="451" name="Google Shape;451;p57" descr="&quot; &quot;">
            <a:extLst>
              <a:ext uri="{C183D7F6-B498-43B3-948B-1728B52AA6E4}">
                <adec:decorative xmlns:adec="http://schemas.microsoft.com/office/drawing/2017/decorative" val="0"/>
              </a:ext>
            </a:extLst>
          </p:cNvPr>
          <p:cNvPicPr preferRelativeResize="0"/>
          <p:nvPr/>
        </p:nvPicPr>
        <p:blipFill rotWithShape="1">
          <a:blip r:embed="rId3">
            <a:alphaModFix/>
          </a:blip>
          <a:srcRect/>
          <a:stretch/>
        </p:blipFill>
        <p:spPr>
          <a:xfrm>
            <a:off x="935850" y="2312874"/>
            <a:ext cx="4884976" cy="3698050"/>
          </a:xfrm>
          <a:prstGeom prst="rect">
            <a:avLst/>
          </a:prstGeom>
          <a:noFill/>
          <a:ln>
            <a:noFill/>
          </a:ln>
        </p:spPr>
      </p:pic>
      <p:sp>
        <p:nvSpPr>
          <p:cNvPr id="449" name="Google Shape;449;p57"/>
          <p:cNvSpPr txBox="1">
            <a:spLocks noGrp="1"/>
          </p:cNvSpPr>
          <p:nvPr>
            <p:ph type="body" idx="3"/>
          </p:nvPr>
        </p:nvSpPr>
        <p:spPr>
          <a:xfrm>
            <a:off x="6804750" y="1412225"/>
            <a:ext cx="3624900" cy="823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400"/>
              <a:buNone/>
            </a:pPr>
            <a:r>
              <a:rPr lang="en-US" dirty="0"/>
              <a:t>What is Challenging</a:t>
            </a:r>
            <a:endParaRPr dirty="0"/>
          </a:p>
        </p:txBody>
      </p:sp>
      <p:pic>
        <p:nvPicPr>
          <p:cNvPr id="450" name="Google Shape;450;p57" descr="Word clouds for parent survey response to what is working well and what is challenging.  Both word clouds have the same words: child, therapist, attention, person, sessions, etc."/>
          <p:cNvPicPr preferRelativeResize="0"/>
          <p:nvPr/>
        </p:nvPicPr>
        <p:blipFill rotWithShape="1">
          <a:blip r:embed="rId4">
            <a:alphaModFix/>
          </a:blip>
          <a:srcRect/>
          <a:stretch/>
        </p:blipFill>
        <p:spPr>
          <a:xfrm>
            <a:off x="6239526" y="2312874"/>
            <a:ext cx="4851600" cy="36980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58"/>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54578"/>
              </a:buClr>
              <a:buSzPts val="4400"/>
              <a:buFont typeface="Tahoma"/>
              <a:buNone/>
            </a:pPr>
            <a:r>
              <a:rPr lang="en-US" dirty="0"/>
              <a:t>Family Outcomes Survey (Part C SPP/ARR Indicator 4)</a:t>
            </a:r>
            <a:endParaRPr dirty="0"/>
          </a:p>
        </p:txBody>
      </p:sp>
      <p:sp>
        <p:nvSpPr>
          <p:cNvPr id="458" name="Google Shape;458;p58"/>
          <p:cNvSpPr txBox="1">
            <a:spLocks noGrp="1"/>
          </p:cNvSpPr>
          <p:nvPr>
            <p:ph type="body" idx="2"/>
          </p:nvPr>
        </p:nvSpPr>
        <p:spPr>
          <a:xfrm>
            <a:off x="300400" y="1870625"/>
            <a:ext cx="3616500" cy="4256400"/>
          </a:xfrm>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Bef>
                <a:spcPts val="0"/>
              </a:spcBef>
              <a:spcAft>
                <a:spcPts val="2400"/>
              </a:spcAft>
              <a:buSzPts val="1800"/>
              <a:buChar char="•"/>
            </a:pPr>
            <a:r>
              <a:rPr lang="en-US" dirty="0"/>
              <a:t>Family Outcomes Scores have decreased over the course of the pandemic.</a:t>
            </a:r>
          </a:p>
          <a:p>
            <a:pPr marL="457200" lvl="0" indent="-342900" algn="l" rtl="0">
              <a:lnSpc>
                <a:spcPct val="100000"/>
              </a:lnSpc>
              <a:spcBef>
                <a:spcPts val="0"/>
              </a:spcBef>
              <a:spcAft>
                <a:spcPts val="2400"/>
              </a:spcAft>
              <a:buSzPts val="1800"/>
              <a:buChar char="•"/>
            </a:pPr>
            <a:r>
              <a:rPr lang="en-US" dirty="0"/>
              <a:t>How much is due to teleservices vs the pandemic generally is difficult to untangle.</a:t>
            </a:r>
            <a:endParaRPr dirty="0"/>
          </a:p>
        </p:txBody>
      </p:sp>
      <p:pic>
        <p:nvPicPr>
          <p:cNvPr id="459" name="Google Shape;459;p58" descr="Line graph illustrating decreased family outcome scores over the course of the pandemic."/>
          <p:cNvPicPr preferRelativeResize="0"/>
          <p:nvPr/>
        </p:nvPicPr>
        <p:blipFill rotWithShape="1">
          <a:blip r:embed="rId3">
            <a:alphaModFix/>
          </a:blip>
          <a:srcRect/>
          <a:stretch/>
        </p:blipFill>
        <p:spPr>
          <a:xfrm>
            <a:off x="4212400" y="1793575"/>
            <a:ext cx="7384550" cy="42564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5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54578"/>
              </a:buClr>
              <a:buSzPts val="4400"/>
              <a:buFont typeface="Tahoma"/>
              <a:buNone/>
            </a:pPr>
            <a:r>
              <a:rPr lang="en-US" dirty="0"/>
              <a:t>Differences in Family Outcomes Results Before and During the Pandemic </a:t>
            </a:r>
            <a:endParaRPr dirty="0"/>
          </a:p>
        </p:txBody>
      </p:sp>
      <p:graphicFrame>
        <p:nvGraphicFramePr>
          <p:cNvPr id="466" name="Google Shape;466;p59" descr="Table showing the following pre-covid versus post-covid scores on family outcomes.  4A 97% versus 90%.  4B 97% versus 92%. 4C 96% versus 86%."/>
          <p:cNvGraphicFramePr/>
          <p:nvPr/>
        </p:nvGraphicFramePr>
        <p:xfrm>
          <a:off x="210225" y="1690800"/>
          <a:ext cx="11754800" cy="4039761"/>
        </p:xfrm>
        <a:graphic>
          <a:graphicData uri="http://schemas.openxmlformats.org/drawingml/2006/table">
            <a:tbl>
              <a:tblPr firstRow="1">
                <a:noFill/>
                <a:tableStyleId>{5BE8042E-BFDD-41D6-8D6F-C830298DC322}</a:tableStyleId>
              </a:tblPr>
              <a:tblGrid>
                <a:gridCol w="873100">
                  <a:extLst>
                    <a:ext uri="{9D8B030D-6E8A-4147-A177-3AD203B41FA5}">
                      <a16:colId xmlns:a16="http://schemas.microsoft.com/office/drawing/2014/main" val="20000"/>
                    </a:ext>
                  </a:extLst>
                </a:gridCol>
                <a:gridCol w="1235100">
                  <a:extLst>
                    <a:ext uri="{9D8B030D-6E8A-4147-A177-3AD203B41FA5}">
                      <a16:colId xmlns:a16="http://schemas.microsoft.com/office/drawing/2014/main" val="20001"/>
                    </a:ext>
                  </a:extLst>
                </a:gridCol>
                <a:gridCol w="1235100">
                  <a:extLst>
                    <a:ext uri="{9D8B030D-6E8A-4147-A177-3AD203B41FA5}">
                      <a16:colId xmlns:a16="http://schemas.microsoft.com/office/drawing/2014/main" val="20002"/>
                    </a:ext>
                  </a:extLst>
                </a:gridCol>
                <a:gridCol w="1235100">
                  <a:extLst>
                    <a:ext uri="{9D8B030D-6E8A-4147-A177-3AD203B41FA5}">
                      <a16:colId xmlns:a16="http://schemas.microsoft.com/office/drawing/2014/main" val="20003"/>
                    </a:ext>
                  </a:extLst>
                </a:gridCol>
                <a:gridCol w="1245750">
                  <a:extLst>
                    <a:ext uri="{9D8B030D-6E8A-4147-A177-3AD203B41FA5}">
                      <a16:colId xmlns:a16="http://schemas.microsoft.com/office/drawing/2014/main" val="20004"/>
                    </a:ext>
                  </a:extLst>
                </a:gridCol>
                <a:gridCol w="1235100">
                  <a:extLst>
                    <a:ext uri="{9D8B030D-6E8A-4147-A177-3AD203B41FA5}">
                      <a16:colId xmlns:a16="http://schemas.microsoft.com/office/drawing/2014/main" val="20005"/>
                    </a:ext>
                  </a:extLst>
                </a:gridCol>
                <a:gridCol w="1235100">
                  <a:extLst>
                    <a:ext uri="{9D8B030D-6E8A-4147-A177-3AD203B41FA5}">
                      <a16:colId xmlns:a16="http://schemas.microsoft.com/office/drawing/2014/main" val="20006"/>
                    </a:ext>
                  </a:extLst>
                </a:gridCol>
                <a:gridCol w="1235100">
                  <a:extLst>
                    <a:ext uri="{9D8B030D-6E8A-4147-A177-3AD203B41FA5}">
                      <a16:colId xmlns:a16="http://schemas.microsoft.com/office/drawing/2014/main" val="20007"/>
                    </a:ext>
                  </a:extLst>
                </a:gridCol>
                <a:gridCol w="1118000">
                  <a:extLst>
                    <a:ext uri="{9D8B030D-6E8A-4147-A177-3AD203B41FA5}">
                      <a16:colId xmlns:a16="http://schemas.microsoft.com/office/drawing/2014/main" val="20008"/>
                    </a:ext>
                  </a:extLst>
                </a:gridCol>
                <a:gridCol w="1107350">
                  <a:extLst>
                    <a:ext uri="{9D8B030D-6E8A-4147-A177-3AD203B41FA5}">
                      <a16:colId xmlns:a16="http://schemas.microsoft.com/office/drawing/2014/main" val="20009"/>
                    </a:ext>
                  </a:extLst>
                </a:gridCol>
              </a:tblGrid>
              <a:tr h="11996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FY 2019-20 Q1</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FY 2019-20 Q2</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FY 2019-20 Q3</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dirty="0">
                          <a:solidFill>
                            <a:srgbClr val="002060"/>
                          </a:solidFill>
                          <a:latin typeface="Calibri"/>
                          <a:ea typeface="Calibri"/>
                          <a:cs typeface="Calibri"/>
                          <a:sym typeface="Calibri"/>
                        </a:rPr>
                        <a:t>FY 2019-20 Q4</a:t>
                      </a:r>
                      <a:endParaRPr sz="2000" u="none" strike="noStrike" cap="none" dirty="0">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FY 2020-21 Q1</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FY 2020-21 Q2</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FY 2020-21 Q3</a:t>
                      </a:r>
                      <a:endParaRPr sz="2000" u="none" strike="noStrike" cap="none">
                        <a:solidFill>
                          <a:srgbClr val="002060"/>
                        </a:solidFill>
                        <a:latin typeface="Calibri"/>
                        <a:ea typeface="Calibri"/>
                        <a:cs typeface="Calibri"/>
                        <a:sym typeface="Calibri"/>
                      </a:endParaRPr>
                    </a:p>
                  </a:txBody>
                  <a:tcPr marL="91425" marR="91425" marT="91425" marB="91425">
                    <a:lnR w="38100" cap="flat" cmpd="sng">
                      <a:solidFill>
                        <a:srgbClr val="FF0000"/>
                      </a:solidFill>
                      <a:prstDash val="solid"/>
                      <a:round/>
                      <a:headEnd type="none" w="sm" len="sm"/>
                      <a:tailEnd type="none" w="sm" len="sm"/>
                    </a:lnR>
                  </a:tcP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b="1" u="none" strike="noStrike" cap="none">
                          <a:solidFill>
                            <a:srgbClr val="002060"/>
                          </a:solidFill>
                          <a:latin typeface="Calibri"/>
                          <a:ea typeface="Calibri"/>
                          <a:cs typeface="Calibri"/>
                          <a:sym typeface="Calibri"/>
                        </a:rPr>
                        <a:t>Pre- COVID Avg.</a:t>
                      </a:r>
                      <a:endParaRPr sz="2000" b="1" u="none" strike="noStrike" cap="none">
                        <a:solidFill>
                          <a:srgbClr val="002060"/>
                        </a:solidFill>
                        <a:latin typeface="Calibri"/>
                        <a:ea typeface="Calibri"/>
                        <a:cs typeface="Calibri"/>
                        <a:sym typeface="Calibri"/>
                      </a:endParaRPr>
                    </a:p>
                  </a:txBody>
                  <a:tcPr marL="91425" marR="91425" marT="91425" marB="91425">
                    <a:lnL w="38100" cap="flat" cmpd="sng">
                      <a:solidFill>
                        <a:srgbClr val="FF0000"/>
                      </a:solidFill>
                      <a:prstDash val="solid"/>
                      <a:round/>
                      <a:headEnd type="none" w="sm" len="sm"/>
                      <a:tailEnd type="none" w="sm" len="sm"/>
                    </a:lnL>
                    <a:lnT w="38100" cap="flat" cmpd="sng">
                      <a:solidFill>
                        <a:srgbClr val="FF0000"/>
                      </a:solidFill>
                      <a:prstDash val="solid"/>
                      <a:round/>
                      <a:headEnd type="none" w="sm" len="sm"/>
                      <a:tailEnd type="none" w="sm" len="sm"/>
                    </a:lnT>
                  </a:tcP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b="1" u="none" strike="noStrike" cap="none">
                          <a:solidFill>
                            <a:srgbClr val="002060"/>
                          </a:solidFill>
                          <a:latin typeface="Calibri"/>
                          <a:ea typeface="Calibri"/>
                          <a:cs typeface="Calibri"/>
                          <a:sym typeface="Calibri"/>
                        </a:rPr>
                        <a:t>Post- COVID Avg.</a:t>
                      </a:r>
                      <a:endParaRPr sz="2000" b="1" u="none" strike="noStrike" cap="none">
                        <a:solidFill>
                          <a:srgbClr val="002060"/>
                        </a:solidFill>
                        <a:latin typeface="Calibri"/>
                        <a:ea typeface="Calibri"/>
                        <a:cs typeface="Calibri"/>
                        <a:sym typeface="Calibri"/>
                      </a:endParaRPr>
                    </a:p>
                  </a:txBody>
                  <a:tcPr marL="91425" marR="91425" marT="91425" marB="91425">
                    <a:lnR w="38100" cap="flat" cmpd="sng">
                      <a:solidFill>
                        <a:srgbClr val="FF0000"/>
                      </a:solidFill>
                      <a:prstDash val="solid"/>
                      <a:round/>
                      <a:headEnd type="none" w="sm" len="sm"/>
                      <a:tailEnd type="none" w="sm" len="sm"/>
                    </a:lnR>
                    <a:lnT w="38100" cap="flat" cmpd="sng">
                      <a:solidFill>
                        <a:srgbClr val="FF0000"/>
                      </a:solidFill>
                      <a:prstDash val="solid"/>
                      <a:round/>
                      <a:headEnd type="none" w="sm" len="sm"/>
                      <a:tailEnd type="none" w="sm" len="sm"/>
                    </a:lnT>
                  </a:tcPr>
                </a:tc>
                <a:extLst>
                  <a:ext uri="{0D108BD9-81ED-4DB2-BD59-A6C34878D82A}">
                    <a16:rowId xmlns:a16="http://schemas.microsoft.com/office/drawing/2014/main" val="10000"/>
                  </a:ext>
                </a:extLst>
              </a:tr>
              <a:tr h="941975">
                <a:tc>
                  <a:txBody>
                    <a:bodyPr/>
                    <a:lstStyle/>
                    <a:p>
                      <a:pPr marL="0" marR="0" lvl="0" indent="0" algn="l"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4A</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96%</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98%</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dirty="0">
                          <a:solidFill>
                            <a:srgbClr val="002060"/>
                          </a:solidFill>
                          <a:latin typeface="Calibri"/>
                          <a:ea typeface="Calibri"/>
                          <a:cs typeface="Calibri"/>
                          <a:sym typeface="Calibri"/>
                        </a:rPr>
                        <a:t>96%</a:t>
                      </a:r>
                      <a:endParaRPr sz="2000" u="none" strike="noStrike" cap="none" dirty="0">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90%</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89%</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92%</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88%</a:t>
                      </a:r>
                      <a:endParaRPr sz="2000" u="none" strike="noStrike" cap="none">
                        <a:solidFill>
                          <a:srgbClr val="002060"/>
                        </a:solidFill>
                        <a:latin typeface="Calibri"/>
                        <a:ea typeface="Calibri"/>
                        <a:cs typeface="Calibri"/>
                        <a:sym typeface="Calibri"/>
                      </a:endParaRPr>
                    </a:p>
                  </a:txBody>
                  <a:tcPr marL="91425" marR="91425" marT="91425" marB="91425">
                    <a:lnR w="38100" cap="flat" cmpd="sng">
                      <a:solidFill>
                        <a:srgbClr val="FF0000"/>
                      </a:solidFill>
                      <a:prstDash val="solid"/>
                      <a:round/>
                      <a:headEnd type="none" w="sm" len="sm"/>
                      <a:tailEnd type="none" w="sm" len="sm"/>
                    </a:lnR>
                  </a:tcP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b="1" u="none" strike="noStrike" cap="none">
                          <a:solidFill>
                            <a:srgbClr val="002060"/>
                          </a:solidFill>
                          <a:latin typeface="Calibri"/>
                          <a:ea typeface="Calibri"/>
                          <a:cs typeface="Calibri"/>
                          <a:sym typeface="Calibri"/>
                        </a:rPr>
                        <a:t>97%</a:t>
                      </a:r>
                      <a:endParaRPr sz="2000" b="1" u="none" strike="noStrike" cap="none">
                        <a:solidFill>
                          <a:srgbClr val="002060"/>
                        </a:solidFill>
                        <a:latin typeface="Calibri"/>
                        <a:ea typeface="Calibri"/>
                        <a:cs typeface="Calibri"/>
                        <a:sym typeface="Calibri"/>
                      </a:endParaRPr>
                    </a:p>
                  </a:txBody>
                  <a:tcPr marL="91425" marR="91425" marT="91425" marB="91425">
                    <a:lnL w="38100" cap="flat" cmpd="sng">
                      <a:solidFill>
                        <a:srgbClr val="FF0000"/>
                      </a:solidFill>
                      <a:prstDash val="solid"/>
                      <a:round/>
                      <a:headEnd type="none" w="sm" len="sm"/>
                      <a:tailEnd type="none" w="sm" len="sm"/>
                    </a:lnL>
                  </a:tcP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b="1" u="none" strike="noStrike" cap="none">
                          <a:solidFill>
                            <a:srgbClr val="002060"/>
                          </a:solidFill>
                          <a:latin typeface="Calibri"/>
                          <a:ea typeface="Calibri"/>
                          <a:cs typeface="Calibri"/>
                          <a:sym typeface="Calibri"/>
                        </a:rPr>
                        <a:t>90%</a:t>
                      </a:r>
                      <a:endParaRPr sz="2000" b="1" u="none" strike="noStrike" cap="none">
                        <a:solidFill>
                          <a:srgbClr val="002060"/>
                        </a:solidFill>
                        <a:latin typeface="Calibri"/>
                        <a:ea typeface="Calibri"/>
                        <a:cs typeface="Calibri"/>
                        <a:sym typeface="Calibri"/>
                      </a:endParaRPr>
                    </a:p>
                  </a:txBody>
                  <a:tcPr marL="91425" marR="91425" marT="91425" marB="91425">
                    <a:lnR w="38100" cap="flat" cmpd="sng">
                      <a:solidFill>
                        <a:srgbClr val="FF0000"/>
                      </a:solidFill>
                      <a:prstDash val="solid"/>
                      <a:round/>
                      <a:headEnd type="none" w="sm" len="sm"/>
                      <a:tailEnd type="none" w="sm" len="sm"/>
                    </a:lnR>
                  </a:tcPr>
                </a:tc>
                <a:extLst>
                  <a:ext uri="{0D108BD9-81ED-4DB2-BD59-A6C34878D82A}">
                    <a16:rowId xmlns:a16="http://schemas.microsoft.com/office/drawing/2014/main" val="10001"/>
                  </a:ext>
                </a:extLst>
              </a:tr>
              <a:tr h="941975">
                <a:tc>
                  <a:txBody>
                    <a:bodyPr/>
                    <a:lstStyle/>
                    <a:p>
                      <a:pPr marL="0" marR="0" lvl="0" indent="0" algn="l"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4B</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97%</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97%</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97%</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94%</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92%</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92%</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91%</a:t>
                      </a:r>
                      <a:endParaRPr sz="2000" u="none" strike="noStrike" cap="none">
                        <a:solidFill>
                          <a:srgbClr val="002060"/>
                        </a:solidFill>
                        <a:latin typeface="Calibri"/>
                        <a:ea typeface="Calibri"/>
                        <a:cs typeface="Calibri"/>
                        <a:sym typeface="Calibri"/>
                      </a:endParaRPr>
                    </a:p>
                  </a:txBody>
                  <a:tcPr marL="91425" marR="91425" marT="91425" marB="91425">
                    <a:lnR w="38100" cap="flat" cmpd="sng">
                      <a:solidFill>
                        <a:srgbClr val="FF0000"/>
                      </a:solidFill>
                      <a:prstDash val="solid"/>
                      <a:round/>
                      <a:headEnd type="none" w="sm" len="sm"/>
                      <a:tailEnd type="none" w="sm" len="sm"/>
                    </a:lnR>
                  </a:tcP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b="1" u="none" strike="noStrike" cap="none">
                          <a:solidFill>
                            <a:srgbClr val="002060"/>
                          </a:solidFill>
                          <a:latin typeface="Calibri"/>
                          <a:ea typeface="Calibri"/>
                          <a:cs typeface="Calibri"/>
                          <a:sym typeface="Calibri"/>
                        </a:rPr>
                        <a:t>97%</a:t>
                      </a:r>
                      <a:endParaRPr sz="2000" b="1" u="none" strike="noStrike" cap="none">
                        <a:solidFill>
                          <a:srgbClr val="002060"/>
                        </a:solidFill>
                        <a:latin typeface="Calibri"/>
                        <a:ea typeface="Calibri"/>
                        <a:cs typeface="Calibri"/>
                        <a:sym typeface="Calibri"/>
                      </a:endParaRPr>
                    </a:p>
                  </a:txBody>
                  <a:tcPr marL="91425" marR="91425" marT="91425" marB="91425">
                    <a:lnL w="38100" cap="flat" cmpd="sng">
                      <a:solidFill>
                        <a:srgbClr val="FF0000"/>
                      </a:solidFill>
                      <a:prstDash val="solid"/>
                      <a:round/>
                      <a:headEnd type="none" w="sm" len="sm"/>
                      <a:tailEnd type="none" w="sm" len="sm"/>
                    </a:lnL>
                  </a:tcP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b="1" u="none" strike="noStrike" cap="none">
                          <a:solidFill>
                            <a:srgbClr val="002060"/>
                          </a:solidFill>
                          <a:latin typeface="Calibri"/>
                          <a:ea typeface="Calibri"/>
                          <a:cs typeface="Calibri"/>
                          <a:sym typeface="Calibri"/>
                        </a:rPr>
                        <a:t>92%</a:t>
                      </a:r>
                      <a:endParaRPr sz="2000" b="1" u="none" strike="noStrike" cap="none">
                        <a:solidFill>
                          <a:srgbClr val="002060"/>
                        </a:solidFill>
                        <a:latin typeface="Calibri"/>
                        <a:ea typeface="Calibri"/>
                        <a:cs typeface="Calibri"/>
                        <a:sym typeface="Calibri"/>
                      </a:endParaRPr>
                    </a:p>
                  </a:txBody>
                  <a:tcPr marL="91425" marR="91425" marT="91425" marB="91425">
                    <a:lnR w="38100" cap="flat" cmpd="sng">
                      <a:solidFill>
                        <a:srgbClr val="FF0000"/>
                      </a:solidFill>
                      <a:prstDash val="solid"/>
                      <a:round/>
                      <a:headEnd type="none" w="sm" len="sm"/>
                      <a:tailEnd type="none" w="sm" len="sm"/>
                    </a:lnR>
                  </a:tcPr>
                </a:tc>
                <a:extLst>
                  <a:ext uri="{0D108BD9-81ED-4DB2-BD59-A6C34878D82A}">
                    <a16:rowId xmlns:a16="http://schemas.microsoft.com/office/drawing/2014/main" val="10002"/>
                  </a:ext>
                </a:extLst>
              </a:tr>
              <a:tr h="941975">
                <a:tc>
                  <a:txBody>
                    <a:bodyPr/>
                    <a:lstStyle/>
                    <a:p>
                      <a:pPr marL="0" marR="0" lvl="0" indent="0" algn="l"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4C</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94%</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96%</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97%</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86%</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87%</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85%</a:t>
                      </a:r>
                      <a:endParaRPr sz="2000" u="none" strike="noStrike" cap="none">
                        <a:solidFill>
                          <a:srgbClr val="002060"/>
                        </a:solidFill>
                        <a:latin typeface="Calibri"/>
                        <a:ea typeface="Calibri"/>
                        <a:cs typeface="Calibri"/>
                        <a:sym typeface="Calibri"/>
                      </a:endParaRPr>
                    </a:p>
                  </a:txBody>
                  <a:tcPr marL="91425" marR="91425" marT="91425" marB="91425"/>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u="none" strike="noStrike" cap="none">
                          <a:solidFill>
                            <a:srgbClr val="002060"/>
                          </a:solidFill>
                          <a:latin typeface="Calibri"/>
                          <a:ea typeface="Calibri"/>
                          <a:cs typeface="Calibri"/>
                          <a:sym typeface="Calibri"/>
                        </a:rPr>
                        <a:t>85%</a:t>
                      </a:r>
                      <a:endParaRPr sz="2000" u="none" strike="noStrike" cap="none">
                        <a:solidFill>
                          <a:srgbClr val="002060"/>
                        </a:solidFill>
                        <a:latin typeface="Calibri"/>
                        <a:ea typeface="Calibri"/>
                        <a:cs typeface="Calibri"/>
                        <a:sym typeface="Calibri"/>
                      </a:endParaRPr>
                    </a:p>
                  </a:txBody>
                  <a:tcPr marL="91425" marR="91425" marT="91425" marB="91425">
                    <a:lnR w="38100" cap="flat" cmpd="sng">
                      <a:solidFill>
                        <a:srgbClr val="FF0000"/>
                      </a:solidFill>
                      <a:prstDash val="solid"/>
                      <a:round/>
                      <a:headEnd type="none" w="sm" len="sm"/>
                      <a:tailEnd type="none" w="sm" len="sm"/>
                    </a:lnR>
                  </a:tcP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b="1" u="none" strike="noStrike" cap="none">
                          <a:solidFill>
                            <a:srgbClr val="002060"/>
                          </a:solidFill>
                          <a:latin typeface="Calibri"/>
                          <a:ea typeface="Calibri"/>
                          <a:cs typeface="Calibri"/>
                          <a:sym typeface="Calibri"/>
                        </a:rPr>
                        <a:t>96%</a:t>
                      </a:r>
                      <a:endParaRPr sz="2000" b="1" u="none" strike="noStrike" cap="none">
                        <a:solidFill>
                          <a:srgbClr val="002060"/>
                        </a:solidFill>
                        <a:latin typeface="Calibri"/>
                        <a:ea typeface="Calibri"/>
                        <a:cs typeface="Calibri"/>
                        <a:sym typeface="Calibri"/>
                      </a:endParaRPr>
                    </a:p>
                  </a:txBody>
                  <a:tcPr marL="91425" marR="91425" marT="91425" marB="91425">
                    <a:lnL w="38100" cap="flat" cmpd="sng">
                      <a:solidFill>
                        <a:srgbClr val="FF0000"/>
                      </a:solidFill>
                      <a:prstDash val="solid"/>
                      <a:round/>
                      <a:headEnd type="none" w="sm" len="sm"/>
                      <a:tailEnd type="none" w="sm" len="sm"/>
                    </a:lnL>
                    <a:lnB w="38100" cap="flat" cmpd="sng">
                      <a:solidFill>
                        <a:srgbClr val="FF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000"/>
                        <a:buFont typeface="Arial"/>
                        <a:buNone/>
                      </a:pPr>
                      <a:r>
                        <a:rPr lang="en-US" sz="2000" b="1" u="none" strike="noStrike" cap="none" dirty="0">
                          <a:solidFill>
                            <a:srgbClr val="002060"/>
                          </a:solidFill>
                          <a:latin typeface="Calibri"/>
                          <a:ea typeface="Calibri"/>
                          <a:cs typeface="Calibri"/>
                          <a:sym typeface="Calibri"/>
                        </a:rPr>
                        <a:t>86%</a:t>
                      </a:r>
                      <a:endParaRPr sz="2000" b="1" u="none" strike="noStrike" cap="none" dirty="0">
                        <a:solidFill>
                          <a:srgbClr val="002060"/>
                        </a:solidFill>
                        <a:latin typeface="Calibri"/>
                        <a:ea typeface="Calibri"/>
                        <a:cs typeface="Calibri"/>
                        <a:sym typeface="Calibri"/>
                      </a:endParaRPr>
                    </a:p>
                  </a:txBody>
                  <a:tcPr marL="91425" marR="91425" marT="91425" marB="91425">
                    <a:lnR w="38100" cap="flat" cmpd="sng">
                      <a:solidFill>
                        <a:srgbClr val="FF0000"/>
                      </a:solidFill>
                      <a:prstDash val="solid"/>
                      <a:round/>
                      <a:headEnd type="none" w="sm" len="sm"/>
                      <a:tailEnd type="none" w="sm" len="sm"/>
                    </a:lnR>
                    <a:lnB w="38100" cap="flat" cmpd="sng">
                      <a:solidFill>
                        <a:srgbClr val="FF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60"/>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54578"/>
              </a:buClr>
              <a:buSzPts val="4400"/>
              <a:buFont typeface="Tahoma"/>
              <a:buNone/>
            </a:pPr>
            <a:r>
              <a:rPr lang="en-US" dirty="0"/>
              <a:t>Working to Improve Family Outcomes Data</a:t>
            </a:r>
            <a:endParaRPr dirty="0"/>
          </a:p>
        </p:txBody>
      </p:sp>
      <p:sp>
        <p:nvSpPr>
          <p:cNvPr id="473" name="Google Shape;473;p60"/>
          <p:cNvSpPr txBox="1">
            <a:spLocks noGrp="1"/>
          </p:cNvSpPr>
          <p:nvPr>
            <p:ph type="body" idx="2"/>
          </p:nvPr>
        </p:nvSpPr>
        <p:spPr>
          <a:xfrm>
            <a:off x="955400" y="2101800"/>
            <a:ext cx="5055000" cy="4256400"/>
          </a:xfrm>
          <a:prstGeom prst="rect">
            <a:avLst/>
          </a:prstGeom>
          <a:noFill/>
          <a:ln>
            <a:noFill/>
          </a:ln>
        </p:spPr>
        <p:txBody>
          <a:bodyPr spcFirstLastPara="1" wrap="square" lIns="91425" tIns="45700" rIns="91425" bIns="45700" anchor="t" anchorCtr="0">
            <a:normAutofit fontScale="92500"/>
          </a:bodyPr>
          <a:lstStyle/>
          <a:p>
            <a:pPr marL="457200" lvl="0" indent="-342900" algn="l" rtl="0">
              <a:lnSpc>
                <a:spcPct val="100000"/>
              </a:lnSpc>
              <a:spcBef>
                <a:spcPts val="0"/>
              </a:spcBef>
              <a:spcAft>
                <a:spcPts val="1800"/>
              </a:spcAft>
              <a:buSzPct val="81081"/>
              <a:buChar char="•"/>
            </a:pPr>
            <a:r>
              <a:rPr lang="en-US" dirty="0"/>
              <a:t>Revised Family Outcomes Survey Flyer</a:t>
            </a:r>
          </a:p>
          <a:p>
            <a:pPr marL="457200" lvl="0" indent="-342900" algn="l" rtl="0">
              <a:lnSpc>
                <a:spcPct val="100000"/>
              </a:lnSpc>
              <a:spcBef>
                <a:spcPts val="0"/>
              </a:spcBef>
              <a:spcAft>
                <a:spcPts val="1800"/>
              </a:spcAft>
              <a:buSzPct val="81081"/>
              <a:buChar char="•"/>
            </a:pPr>
            <a:r>
              <a:rPr lang="en-US" dirty="0"/>
              <a:t>Reviewing quarterly data with CDSAs</a:t>
            </a:r>
          </a:p>
          <a:p>
            <a:pPr marL="457200" lvl="0" indent="-342900" algn="l" rtl="0">
              <a:lnSpc>
                <a:spcPct val="100000"/>
              </a:lnSpc>
              <a:spcBef>
                <a:spcPts val="0"/>
              </a:spcBef>
              <a:spcAft>
                <a:spcPts val="1800"/>
              </a:spcAft>
              <a:buSzPct val="81081"/>
              <a:buChar char="•"/>
            </a:pPr>
            <a:r>
              <a:rPr lang="en-US" dirty="0"/>
              <a:t>Agency-wide effort to improve response rates, especially among under-represented groups</a:t>
            </a:r>
          </a:p>
          <a:p>
            <a:pPr marL="457200" lvl="0" indent="-342900" algn="l" rtl="0">
              <a:lnSpc>
                <a:spcPct val="100000"/>
              </a:lnSpc>
              <a:spcBef>
                <a:spcPts val="0"/>
              </a:spcBef>
              <a:spcAft>
                <a:spcPts val="1800"/>
              </a:spcAft>
              <a:buSzPct val="81081"/>
              <a:buChar char="•"/>
            </a:pPr>
            <a:r>
              <a:rPr lang="en-US" dirty="0"/>
              <a:t>Implemented 1-800 number option for completing survey</a:t>
            </a:r>
            <a:endParaRPr dirty="0"/>
          </a:p>
        </p:txBody>
      </p:sp>
      <p:pic>
        <p:nvPicPr>
          <p:cNvPr id="474" name="Google Shape;474;p60" descr="Screenshot of the family survey instrument."/>
          <p:cNvPicPr preferRelativeResize="0"/>
          <p:nvPr/>
        </p:nvPicPr>
        <p:blipFill rotWithShape="1">
          <a:blip r:embed="rId3">
            <a:alphaModFix/>
          </a:blip>
          <a:srcRect/>
          <a:stretch/>
        </p:blipFill>
        <p:spPr>
          <a:xfrm>
            <a:off x="6638125" y="1843225"/>
            <a:ext cx="3969950" cy="46655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61"/>
          <p:cNvSpPr txBox="1">
            <a:spLocks noGrp="1"/>
          </p:cNvSpPr>
          <p:nvPr>
            <p:ph type="title"/>
          </p:nvPr>
        </p:nvSpPr>
        <p:spPr>
          <a:xfrm>
            <a:off x="838200" y="24987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54578"/>
              </a:buClr>
              <a:buSzPts val="4400"/>
              <a:buFont typeface="Tahoma"/>
              <a:buNone/>
            </a:pPr>
            <a:r>
              <a:rPr lang="en-US" sz="3800" dirty="0"/>
              <a:t>Billing and Utilization Data: What happens when you get data you’ve never gotten before and didn’t expect to get!</a:t>
            </a:r>
            <a:endParaRPr sz="3800" dirty="0"/>
          </a:p>
        </p:txBody>
      </p:sp>
      <p:sp>
        <p:nvSpPr>
          <p:cNvPr id="481" name="Google Shape;481;p61"/>
          <p:cNvSpPr txBox="1">
            <a:spLocks noGrp="1"/>
          </p:cNvSpPr>
          <p:nvPr>
            <p:ph type="body" idx="1"/>
          </p:nvPr>
        </p:nvSpPr>
        <p:spPr>
          <a:xfrm>
            <a:off x="838200" y="2055475"/>
            <a:ext cx="10515600" cy="38919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2400"/>
              </a:spcAft>
              <a:buClr>
                <a:srgbClr val="154578"/>
              </a:buClr>
              <a:buSzPts val="2400"/>
              <a:buChar char="•"/>
            </a:pPr>
            <a:r>
              <a:rPr lang="en-US" dirty="0"/>
              <a:t>Hope that tele-services modifiers would provide useful utilization data</a:t>
            </a:r>
          </a:p>
          <a:p>
            <a:pPr marL="228600" lvl="0" indent="-228600" algn="l" rtl="0">
              <a:lnSpc>
                <a:spcPct val="100000"/>
              </a:lnSpc>
              <a:spcBef>
                <a:spcPts val="0"/>
              </a:spcBef>
              <a:spcAft>
                <a:spcPts val="2400"/>
              </a:spcAft>
              <a:buClr>
                <a:srgbClr val="154578"/>
              </a:buClr>
              <a:buSzPts val="2400"/>
              <a:buChar char="•"/>
            </a:pPr>
            <a:r>
              <a:rPr lang="en-US" dirty="0"/>
              <a:t>Data entry issues make the data unreliable for determining percent of services provided virtually</a:t>
            </a:r>
          </a:p>
          <a:p>
            <a:pPr marL="228600" lvl="0" indent="-228600" algn="l" rtl="0">
              <a:lnSpc>
                <a:spcPct val="100000"/>
              </a:lnSpc>
              <a:spcBef>
                <a:spcPts val="0"/>
              </a:spcBef>
              <a:spcAft>
                <a:spcPts val="2400"/>
              </a:spcAft>
              <a:buClr>
                <a:srgbClr val="154578"/>
              </a:buClr>
              <a:buSzPts val="2400"/>
              <a:buChar char="•"/>
            </a:pPr>
            <a:r>
              <a:rPr lang="en-US" dirty="0"/>
              <a:t>Data can be useful for showing trends and for overall utilization data</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62"/>
          <p:cNvSpPr txBox="1">
            <a:spLocks noGrp="1"/>
          </p:cNvSpPr>
          <p:nvPr>
            <p:ph type="title"/>
          </p:nvPr>
        </p:nvSpPr>
        <p:spPr>
          <a:xfrm>
            <a:off x="742150" y="26907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54578"/>
              </a:buClr>
              <a:buSzPts val="4400"/>
              <a:buFont typeface="Tahoma"/>
              <a:buNone/>
            </a:pPr>
            <a:r>
              <a:rPr lang="en-US" dirty="0"/>
              <a:t>Data on % of Services Provided Virtually (Not Reliable)</a:t>
            </a:r>
            <a:endParaRPr dirty="0"/>
          </a:p>
        </p:txBody>
      </p:sp>
      <p:pic>
        <p:nvPicPr>
          <p:cNvPr id="488" name="Google Shape;488;p62" descr="line graph showing large difference between state agencies and contracted providers which indicates data is not reliable."/>
          <p:cNvPicPr preferRelativeResize="0"/>
          <p:nvPr/>
        </p:nvPicPr>
        <p:blipFill rotWithShape="1">
          <a:blip r:embed="rId3">
            <a:alphaModFix/>
          </a:blip>
          <a:srcRect/>
          <a:stretch/>
        </p:blipFill>
        <p:spPr>
          <a:xfrm>
            <a:off x="592050" y="1779000"/>
            <a:ext cx="11110650" cy="38974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63"/>
          <p:cNvSpPr txBox="1">
            <a:spLocks noGrp="1"/>
          </p:cNvSpPr>
          <p:nvPr>
            <p:ph type="title"/>
          </p:nvPr>
        </p:nvSpPr>
        <p:spPr>
          <a:xfrm>
            <a:off x="838200" y="24987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54578"/>
              </a:buClr>
              <a:buSzPts val="4400"/>
              <a:buFont typeface="Tahoma"/>
              <a:buNone/>
            </a:pPr>
            <a:r>
              <a:rPr lang="en-US" dirty="0"/>
              <a:t>Service Delivery Appears to be Rebounding to Pre-Pandemic Levels</a:t>
            </a:r>
            <a:endParaRPr dirty="0"/>
          </a:p>
        </p:txBody>
      </p:sp>
      <p:pic>
        <p:nvPicPr>
          <p:cNvPr id="495" name="Google Shape;495;p63" descr="Line graph showing service delivery is back to pre-pandemic levels for targeting case management and developmental services."/>
          <p:cNvPicPr preferRelativeResize="0"/>
          <p:nvPr/>
        </p:nvPicPr>
        <p:blipFill rotWithShape="1">
          <a:blip r:embed="rId3">
            <a:alphaModFix/>
          </a:blip>
          <a:srcRect/>
          <a:stretch/>
        </p:blipFill>
        <p:spPr>
          <a:xfrm>
            <a:off x="838200" y="1690825"/>
            <a:ext cx="10515600" cy="40370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64"/>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54578"/>
              </a:buClr>
              <a:buSzPts val="4400"/>
              <a:buFont typeface="Tahoma"/>
              <a:buNone/>
            </a:pPr>
            <a:r>
              <a:rPr lang="en-US" dirty="0"/>
              <a:t>Lessons Learned</a:t>
            </a:r>
            <a:endParaRPr dirty="0"/>
          </a:p>
        </p:txBody>
      </p:sp>
      <p:sp>
        <p:nvSpPr>
          <p:cNvPr id="502" name="Google Shape;502;p64"/>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400"/>
              <a:buNone/>
            </a:pPr>
            <a:r>
              <a:rPr lang="en-US"/>
              <a:t>Training and Tracking</a:t>
            </a:r>
            <a:endParaRPr/>
          </a:p>
        </p:txBody>
      </p:sp>
      <p:sp>
        <p:nvSpPr>
          <p:cNvPr id="503" name="Google Shape;503;p64"/>
          <p:cNvSpPr txBox="1">
            <a:spLocks noGrp="1"/>
          </p:cNvSpPr>
          <p:nvPr>
            <p:ph type="body" idx="2"/>
          </p:nvPr>
        </p:nvSpPr>
        <p:spPr>
          <a:xfrm>
            <a:off x="904000" y="2505075"/>
            <a:ext cx="5157900" cy="3787800"/>
          </a:xfrm>
          <a:prstGeom prst="rect">
            <a:avLst/>
          </a:prstGeom>
          <a:noFill/>
          <a:ln>
            <a:noFill/>
          </a:ln>
        </p:spPr>
        <p:txBody>
          <a:bodyPr spcFirstLastPara="1" wrap="square" lIns="91425" tIns="45700" rIns="91425" bIns="45700" anchor="t" anchorCtr="0">
            <a:normAutofit fontScale="92500" lnSpcReduction="20000"/>
          </a:bodyPr>
          <a:lstStyle/>
          <a:p>
            <a:pPr marL="457200" lvl="0" indent="-334327" algn="l" rtl="0">
              <a:lnSpc>
                <a:spcPct val="100000"/>
              </a:lnSpc>
              <a:spcBef>
                <a:spcPts val="0"/>
              </a:spcBef>
              <a:spcAft>
                <a:spcPts val="2400"/>
              </a:spcAft>
              <a:buSzPct val="75000"/>
              <a:buChar char="•"/>
            </a:pPr>
            <a:r>
              <a:rPr lang="en-US" dirty="0"/>
              <a:t>Guidance documents are not enough when you’re adding new data elements.</a:t>
            </a:r>
          </a:p>
          <a:p>
            <a:pPr marL="457200" lvl="0" indent="-334327" algn="l" rtl="0">
              <a:lnSpc>
                <a:spcPct val="100000"/>
              </a:lnSpc>
              <a:spcBef>
                <a:spcPts val="0"/>
              </a:spcBef>
              <a:spcAft>
                <a:spcPts val="2400"/>
              </a:spcAft>
              <a:buSzPct val="75000"/>
              <a:buChar char="•"/>
            </a:pPr>
            <a:r>
              <a:rPr lang="en-US" dirty="0"/>
              <a:t>Providing tracking reports isn’t enough. Must ensure staff actually understand how to use them and that they identify and MAKE needed corrections.</a:t>
            </a:r>
          </a:p>
          <a:p>
            <a:pPr marL="457200" lvl="0" indent="-334327" algn="l" rtl="0">
              <a:lnSpc>
                <a:spcPct val="100000"/>
              </a:lnSpc>
              <a:spcBef>
                <a:spcPts val="0"/>
              </a:spcBef>
              <a:spcAft>
                <a:spcPts val="2400"/>
              </a:spcAft>
              <a:buSzPct val="75000"/>
              <a:buChar char="•"/>
            </a:pPr>
            <a:r>
              <a:rPr lang="en-US" dirty="0"/>
              <a:t>Need for increased review at the central office level.</a:t>
            </a:r>
            <a:endParaRPr dirty="0"/>
          </a:p>
          <a:p>
            <a:pPr marL="228600" lvl="0" indent="-76200" algn="l" rtl="0">
              <a:lnSpc>
                <a:spcPct val="100000"/>
              </a:lnSpc>
              <a:spcBef>
                <a:spcPts val="0"/>
              </a:spcBef>
              <a:spcAft>
                <a:spcPts val="0"/>
              </a:spcAft>
              <a:buSzPct val="100000"/>
              <a:buNone/>
            </a:pPr>
            <a:endParaRPr dirty="0"/>
          </a:p>
        </p:txBody>
      </p:sp>
      <p:sp>
        <p:nvSpPr>
          <p:cNvPr id="504" name="Google Shape;504;p64"/>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400"/>
              <a:buNone/>
            </a:pPr>
            <a:r>
              <a:rPr lang="en-US"/>
              <a:t>Be Creative</a:t>
            </a:r>
            <a:endParaRPr/>
          </a:p>
        </p:txBody>
      </p:sp>
      <p:sp>
        <p:nvSpPr>
          <p:cNvPr id="505" name="Google Shape;505;p64"/>
          <p:cNvSpPr txBox="1">
            <a:spLocks noGrp="1"/>
          </p:cNvSpPr>
          <p:nvPr>
            <p:ph type="body" idx="4"/>
          </p:nvPr>
        </p:nvSpPr>
        <p:spPr>
          <a:xfrm>
            <a:off x="6172200" y="2505075"/>
            <a:ext cx="5183100" cy="3646500"/>
          </a:xfrm>
          <a:prstGeom prst="rect">
            <a:avLst/>
          </a:prstGeom>
          <a:noFill/>
          <a:ln>
            <a:noFill/>
          </a:ln>
        </p:spPr>
        <p:txBody>
          <a:bodyPr spcFirstLastPara="1" wrap="square" lIns="91425" tIns="45700" rIns="91425" bIns="45700" anchor="t" anchorCtr="0">
            <a:noAutofit/>
          </a:bodyPr>
          <a:lstStyle/>
          <a:p>
            <a:pPr indent="-334327">
              <a:lnSpc>
                <a:spcPct val="90000"/>
              </a:lnSpc>
              <a:spcBef>
                <a:spcPts val="0"/>
              </a:spcBef>
              <a:spcAft>
                <a:spcPts val="2400"/>
              </a:spcAft>
              <a:buSzPct val="75000"/>
            </a:pPr>
            <a:r>
              <a:rPr lang="en-US" sz="2200" dirty="0"/>
              <a:t>When your data system isn’t what you need, consider what you do have and come at the problem from every angle you can.</a:t>
            </a:r>
          </a:p>
          <a:p>
            <a:pPr indent="-334327">
              <a:lnSpc>
                <a:spcPct val="90000"/>
              </a:lnSpc>
              <a:spcBef>
                <a:spcPts val="0"/>
              </a:spcBef>
              <a:spcAft>
                <a:spcPts val="2400"/>
              </a:spcAft>
              <a:buSzPct val="75000"/>
            </a:pPr>
            <a:r>
              <a:rPr lang="en-US" sz="2200" dirty="0"/>
              <a:t>Surveys can be powerful. </a:t>
            </a:r>
          </a:p>
          <a:p>
            <a:pPr indent="-334327">
              <a:lnSpc>
                <a:spcPct val="90000"/>
              </a:lnSpc>
              <a:spcBef>
                <a:spcPts val="0"/>
              </a:spcBef>
              <a:spcAft>
                <a:spcPts val="2400"/>
              </a:spcAft>
              <a:buSzPct val="75000"/>
            </a:pPr>
            <a:r>
              <a:rPr lang="en-US" sz="2200" dirty="0"/>
              <a:t>Listen to your local leadership and staff.</a:t>
            </a:r>
          </a:p>
          <a:p>
            <a:pPr indent="-334327">
              <a:lnSpc>
                <a:spcPct val="90000"/>
              </a:lnSpc>
              <a:spcBef>
                <a:spcPts val="0"/>
              </a:spcBef>
              <a:spcAft>
                <a:spcPts val="2400"/>
              </a:spcAft>
              <a:buSzPct val="75000"/>
            </a:pPr>
            <a:r>
              <a:rPr lang="en-US" sz="2200" dirty="0"/>
              <a:t>Listen to families.</a:t>
            </a:r>
            <a:endParaRPr sz="2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32"/>
        <p:cNvGrpSpPr/>
        <p:nvPr/>
      </p:nvGrpSpPr>
      <p:grpSpPr>
        <a:xfrm>
          <a:off x="0" y="0"/>
          <a:ext cx="0" cy="0"/>
          <a:chOff x="0" y="0"/>
          <a:chExt cx="0" cy="0"/>
        </a:xfrm>
      </p:grpSpPr>
      <p:sp>
        <p:nvSpPr>
          <p:cNvPr id="233" name="Google Shape;233;p29">
            <a:extLs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34" name="Google Shape;234;p29" descr="&quot; &quot;">
            <a:extLst>
              <a:ext uri="{C183D7F6-B498-43B3-948B-1728B52AA6E4}">
                <adec:decorative xmlns:adec="http://schemas.microsoft.com/office/drawing/2017/decorative" val="0"/>
              </a:ext>
            </a:extLst>
          </p:cNvPr>
          <p:cNvPicPr preferRelativeResize="0"/>
          <p:nvPr/>
        </p:nvPicPr>
        <p:blipFill rotWithShape="1">
          <a:blip r:embed="rId3">
            <a:alphaModFix/>
          </a:blip>
          <a:srcRect l="9090" t="23389"/>
          <a:stretch/>
        </p:blipFill>
        <p:spPr>
          <a:xfrm>
            <a:off x="20" y="10"/>
            <a:ext cx="12191977" cy="6857991"/>
          </a:xfrm>
          <a:prstGeom prst="rect">
            <a:avLst/>
          </a:prstGeom>
          <a:noFill/>
          <a:ln>
            <a:noFill/>
          </a:ln>
        </p:spPr>
      </p:pic>
      <p:sp>
        <p:nvSpPr>
          <p:cNvPr id="235" name="Google Shape;235;p29" descr="Title slide: What we have learned so far"/>
          <p:cNvSpPr/>
          <p:nvPr/>
        </p:nvSpPr>
        <p:spPr>
          <a:xfrm rot="-5400000">
            <a:off x="3799803" y="-1534201"/>
            <a:ext cx="4592400" cy="12192000"/>
          </a:xfrm>
          <a:prstGeom prst="rect">
            <a:avLst/>
          </a:prstGeom>
          <a:gradFill>
            <a:gsLst>
              <a:gs pos="0">
                <a:srgbClr val="000000">
                  <a:alpha val="0"/>
                </a:srgbClr>
              </a:gs>
              <a:gs pos="21000">
                <a:srgbClr val="000000">
                  <a:alpha val="29803"/>
                </a:srgbClr>
              </a:gs>
              <a:gs pos="35000">
                <a:srgbClr val="000000">
                  <a:alpha val="45882"/>
                </a:srgbClr>
              </a:gs>
              <a:gs pos="100000">
                <a:srgbClr val="000000">
                  <a:alpha val="89803"/>
                </a:srgbClr>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36" name="Google Shape;236;p29"/>
          <p:cNvSpPr txBox="1">
            <a:spLocks noGrp="1"/>
          </p:cNvSpPr>
          <p:nvPr>
            <p:ph type="ctrTitle"/>
          </p:nvPr>
        </p:nvSpPr>
        <p:spPr>
          <a:xfrm>
            <a:off x="404553" y="3091928"/>
            <a:ext cx="9078600" cy="23877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lt1"/>
              </a:buClr>
              <a:buSzPts val="4400"/>
              <a:buFont typeface="Tahoma"/>
              <a:buNone/>
            </a:pPr>
            <a:r>
              <a:rPr lang="en-US" sz="6600" dirty="0"/>
              <a:t>What We Have Learned So Far</a:t>
            </a:r>
            <a:endParaRPr dirty="0"/>
          </a:p>
        </p:txBody>
      </p:sp>
      <p:sp>
        <p:nvSpPr>
          <p:cNvPr id="239" name="Google Shape;239;p29"/>
          <p:cNvSpPr/>
          <p:nvPr/>
        </p:nvSpPr>
        <p:spPr>
          <a:xfrm>
            <a:off x="0" y="5479528"/>
            <a:ext cx="9786000" cy="781200"/>
          </a:xfrm>
          <a:prstGeom prst="rect">
            <a:avLst/>
          </a:prstGeom>
          <a:solidFill>
            <a:srgbClr val="154578"/>
          </a:solidFill>
          <a:ln w="25400" cap="flat" cmpd="sng">
            <a:solidFill>
              <a:srgbClr val="154578"/>
            </a:solidFill>
            <a:prstDash val="solid"/>
            <a:round/>
            <a:headEnd type="none" w="sm" len="sm"/>
            <a:tailEnd type="none" w="sm" len="sm"/>
          </a:ln>
        </p:spPr>
        <p:txBody>
          <a:bodyPr spcFirstLastPara="1" wrap="square" lIns="91425" tIns="45700" rIns="91425" bIns="45700" anchor="ctr" anchorCtr="0">
            <a:noAutofit/>
          </a:bodyPr>
          <a:lstStyle/>
          <a:p>
            <a:pPr marL="0" marR="0" lvl="0" indent="465137"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Amy Nicholas, The Center for IDEA Early Childhood Data Systems (DaSy)</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6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dirty="0"/>
              <a:t>Questions?</a:t>
            </a:r>
            <a:endParaRPr dirty="0"/>
          </a:p>
        </p:txBody>
      </p:sp>
      <p:pic>
        <p:nvPicPr>
          <p:cNvPr id="512" name="Google Shape;512;p65" descr="&quot; &quot;">
            <a:extLst>
              <a:ext uri="{C183D7F6-B498-43B3-948B-1728B52AA6E4}">
                <adec:decorative xmlns:adec="http://schemas.microsoft.com/office/drawing/2017/decorative" val="0"/>
              </a:ext>
            </a:extLst>
          </p:cNvPr>
          <p:cNvPicPr preferRelativeResize="0"/>
          <p:nvPr/>
        </p:nvPicPr>
        <p:blipFill rotWithShape="1">
          <a:blip r:embed="rId3">
            <a:alphaModFix/>
          </a:blip>
          <a:srcRect/>
          <a:stretch/>
        </p:blipFill>
        <p:spPr>
          <a:xfrm>
            <a:off x="4639877" y="-57034"/>
            <a:ext cx="4648045" cy="6972068"/>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6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dirty="0"/>
              <a:t>Resources</a:t>
            </a:r>
            <a:endParaRPr dirty="0"/>
          </a:p>
        </p:txBody>
      </p:sp>
      <p:sp>
        <p:nvSpPr>
          <p:cNvPr id="519" name="Google Shape;519;p66"/>
          <p:cNvSpPr txBox="1">
            <a:spLocks noGrp="1"/>
          </p:cNvSpPr>
          <p:nvPr>
            <p:ph type="body" idx="1"/>
          </p:nvPr>
        </p:nvSpPr>
        <p:spPr>
          <a:xfrm>
            <a:off x="838200" y="1825625"/>
            <a:ext cx="10515600" cy="4121700"/>
          </a:xfrm>
          <a:prstGeom prst="rect">
            <a:avLst/>
          </a:prstGeom>
          <a:noFill/>
          <a:ln>
            <a:noFill/>
          </a:ln>
        </p:spPr>
        <p:txBody>
          <a:bodyPr spcFirstLastPara="1" wrap="square" lIns="91425" tIns="45700" rIns="91425" bIns="45700" anchor="t" anchorCtr="0">
            <a:noAutofit/>
          </a:bodyPr>
          <a:lstStyle/>
          <a:p>
            <a:pPr marL="457200" lvl="0" indent="-355600" algn="l" rtl="0">
              <a:lnSpc>
                <a:spcPct val="100000"/>
              </a:lnSpc>
              <a:spcBef>
                <a:spcPts val="1000"/>
              </a:spcBef>
              <a:spcAft>
                <a:spcPts val="0"/>
              </a:spcAft>
              <a:buSzPts val="2000"/>
              <a:buFont typeface="Tahoma"/>
              <a:buChar char="•"/>
            </a:pPr>
            <a:r>
              <a:rPr lang="en-US" sz="2000" dirty="0"/>
              <a:t>Early Childhood Technical Assistance (ECTA) Center’s COVID-19 Resource Collection: </a:t>
            </a:r>
            <a:r>
              <a:rPr lang="en-US" sz="2000" u="sng" dirty="0">
                <a:solidFill>
                  <a:schemeClr val="hlink"/>
                </a:solidFill>
                <a:hlinkClick r:id="rId3" tooltip="ECTA Center’s COVID-19 Resource Collection"/>
              </a:rPr>
              <a:t>https://ectacenter.org/topics/disaster/coronavirus.asp</a:t>
            </a:r>
            <a:r>
              <a:rPr lang="en-US" sz="2000" dirty="0"/>
              <a:t> </a:t>
            </a:r>
            <a:endParaRPr sz="2000" dirty="0"/>
          </a:p>
          <a:p>
            <a:pPr marL="457200" lvl="0" indent="-355600" algn="l" rtl="0">
              <a:lnSpc>
                <a:spcPct val="100000"/>
              </a:lnSpc>
              <a:spcBef>
                <a:spcPts val="0"/>
              </a:spcBef>
              <a:spcAft>
                <a:spcPts val="0"/>
              </a:spcAft>
              <a:buSzPts val="2000"/>
              <a:buFont typeface="Tahoma"/>
              <a:buChar char="•"/>
            </a:pPr>
            <a:r>
              <a:rPr lang="en-US" sz="2000" dirty="0"/>
              <a:t>ECTA Center’s Remote Service Delivery and Distance Education Resource Collection: </a:t>
            </a:r>
            <a:r>
              <a:rPr lang="en-US" sz="2000" u="sng" dirty="0">
                <a:solidFill>
                  <a:schemeClr val="hlink"/>
                </a:solidFill>
                <a:hlinkClick r:id="rId4" tooltip="ECTA Center’s Remote Service Delivery and Distance Education Resource Collection"/>
              </a:rPr>
              <a:t>https://ectacenter.org/topics/disaster/tele-intervention.asp</a:t>
            </a:r>
            <a:r>
              <a:rPr lang="en-US" sz="2000" dirty="0"/>
              <a:t> </a:t>
            </a:r>
            <a:endParaRPr sz="2000" dirty="0"/>
          </a:p>
          <a:p>
            <a:pPr marL="457200" lvl="0" indent="-355600" algn="l" rtl="0">
              <a:lnSpc>
                <a:spcPct val="100000"/>
              </a:lnSpc>
              <a:spcBef>
                <a:spcPts val="0"/>
              </a:spcBef>
              <a:spcAft>
                <a:spcPts val="0"/>
              </a:spcAft>
              <a:buSzPts val="2000"/>
              <a:buFont typeface="Tahoma"/>
              <a:buChar char="•"/>
            </a:pPr>
            <a:r>
              <a:rPr lang="en-US" sz="2000" dirty="0">
                <a:highlight>
                  <a:srgbClr val="FFFFFF"/>
                </a:highlight>
              </a:rPr>
              <a:t>Part C Data During COVID-19: Navigating the Next Six Months Together (</a:t>
            </a:r>
            <a:r>
              <a:rPr lang="en-US" sz="2000" dirty="0" err="1">
                <a:highlight>
                  <a:srgbClr val="FFFFFF"/>
                </a:highlight>
              </a:rPr>
              <a:t>DaSy</a:t>
            </a:r>
            <a:r>
              <a:rPr lang="en-US" sz="2000" dirty="0">
                <a:highlight>
                  <a:srgbClr val="FFFFFF"/>
                </a:highlight>
              </a:rPr>
              <a:t> Improving Data, Improving Outcomes Conference, Oct. 2020): </a:t>
            </a:r>
            <a:r>
              <a:rPr lang="en-US" sz="2000" u="sng" dirty="0">
                <a:solidFill>
                  <a:schemeClr val="hlink"/>
                </a:solidFill>
                <a:highlight>
                  <a:srgbClr val="FFFFFF"/>
                </a:highlight>
                <a:hlinkClick r:id="rId5" tooltip="Part C Data During COVID-19: Navigating the Next Six Months Together "/>
              </a:rPr>
              <a:t>https://dasycenter.org/part-c-data-during-covid-19-navigating-the-next-six-months-together/</a:t>
            </a:r>
            <a:r>
              <a:rPr lang="en-US" sz="2000" dirty="0">
                <a:solidFill>
                  <a:srgbClr val="003366"/>
                </a:solidFill>
                <a:highlight>
                  <a:srgbClr val="FFFFFF"/>
                </a:highlight>
              </a:rPr>
              <a:t> </a:t>
            </a:r>
            <a:endParaRPr sz="2000" dirty="0">
              <a:solidFill>
                <a:srgbClr val="003366"/>
              </a:solidFill>
              <a:highlight>
                <a:srgbClr val="FFFFFF"/>
              </a:highlight>
            </a:endParaRPr>
          </a:p>
          <a:p>
            <a:pPr marL="457200" lvl="0" indent="-355600" algn="l" rtl="0">
              <a:lnSpc>
                <a:spcPct val="120000"/>
              </a:lnSpc>
              <a:spcBef>
                <a:spcPts val="0"/>
              </a:spcBef>
              <a:spcAft>
                <a:spcPts val="0"/>
              </a:spcAft>
              <a:buSzPts val="2000"/>
              <a:buFont typeface="Tahoma"/>
              <a:buChar char="•"/>
            </a:pPr>
            <a:r>
              <a:rPr lang="en-US" sz="2000" dirty="0">
                <a:highlight>
                  <a:srgbClr val="FFFFFF"/>
                </a:highlight>
              </a:rPr>
              <a:t>Key Part C Data Considerations during COVID-19 (</a:t>
            </a:r>
            <a:r>
              <a:rPr lang="en-US" sz="2000" dirty="0" err="1">
                <a:highlight>
                  <a:srgbClr val="FFFFFF"/>
                </a:highlight>
              </a:rPr>
              <a:t>DaSy</a:t>
            </a:r>
            <a:r>
              <a:rPr lang="en-US" sz="2000" dirty="0">
                <a:highlight>
                  <a:srgbClr val="FFFFFF"/>
                </a:highlight>
              </a:rPr>
              <a:t> Center, March 2019): </a:t>
            </a:r>
            <a:r>
              <a:rPr lang="en-US" sz="2000" u="sng" dirty="0">
                <a:solidFill>
                  <a:schemeClr val="hlink"/>
                </a:solidFill>
                <a:highlight>
                  <a:srgbClr val="FFFFFF"/>
                </a:highlight>
                <a:hlinkClick r:id="rId6" tooltip="Key Part C Data Considerations during COVID-19 "/>
              </a:rPr>
              <a:t>https://dasycenter.org/key-part-c-data-considerations-during-covid-19/</a:t>
            </a:r>
            <a:r>
              <a:rPr lang="en-US" sz="2000" dirty="0">
                <a:solidFill>
                  <a:srgbClr val="003366"/>
                </a:solidFill>
                <a:highlight>
                  <a:srgbClr val="FFFFFF"/>
                </a:highlight>
              </a:rPr>
              <a:t> </a:t>
            </a:r>
            <a:endParaRPr sz="2000" dirty="0">
              <a:solidFill>
                <a:srgbClr val="003366"/>
              </a:solidFill>
              <a:highlight>
                <a:srgbClr val="FFFFFF"/>
              </a:highlight>
            </a:endParaRPr>
          </a:p>
          <a:p>
            <a:pPr marL="457200" lvl="0" indent="-355600" algn="l" rtl="0">
              <a:lnSpc>
                <a:spcPct val="120000"/>
              </a:lnSpc>
              <a:spcBef>
                <a:spcPts val="0"/>
              </a:spcBef>
              <a:spcAft>
                <a:spcPts val="0"/>
              </a:spcAft>
              <a:buSzPts val="2000"/>
              <a:buFont typeface="Tahoma"/>
              <a:buChar char="•"/>
            </a:pPr>
            <a:r>
              <a:rPr lang="en-US" sz="2000" dirty="0">
                <a:highlight>
                  <a:srgbClr val="FFFFFF"/>
                </a:highlight>
              </a:rPr>
              <a:t>Responding to COVID-19: Ongoing Considerations for Part C Data (</a:t>
            </a:r>
            <a:r>
              <a:rPr lang="en-US" sz="2000" dirty="0" err="1">
                <a:highlight>
                  <a:srgbClr val="FFFFFF"/>
                </a:highlight>
              </a:rPr>
              <a:t>DaSy</a:t>
            </a:r>
            <a:r>
              <a:rPr lang="en-US" sz="2000" dirty="0">
                <a:highlight>
                  <a:srgbClr val="FFFFFF"/>
                </a:highlight>
              </a:rPr>
              <a:t> Center webinar, July 2020): </a:t>
            </a:r>
            <a:r>
              <a:rPr lang="en-US" sz="2000" u="sng" dirty="0">
                <a:solidFill>
                  <a:schemeClr val="hlink"/>
                </a:solidFill>
                <a:highlight>
                  <a:srgbClr val="FFFFFF"/>
                </a:highlight>
                <a:hlinkClick r:id="rId7" tooltip="Responding to COVID-19: Ongoing Considerations for Part C Data "/>
              </a:rPr>
              <a:t>https://dasycenter.org/responding-to-covid-19-ongoing-considerations-for-part-c-data-webinar/</a:t>
            </a:r>
            <a:r>
              <a:rPr lang="en-US" sz="2000" dirty="0">
                <a:solidFill>
                  <a:srgbClr val="227532"/>
                </a:solidFill>
                <a:highlight>
                  <a:srgbClr val="FFFFFF"/>
                </a:highlight>
              </a:rPr>
              <a:t> </a:t>
            </a:r>
            <a:endParaRPr sz="20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34" name="Google Shape;534;p67" descr="Thank you"/>
          <p:cNvSpPr txBox="1">
            <a:spLocks noGrp="1"/>
          </p:cNvSpPr>
          <p:nvPr>
            <p:ph type="title" idx="4294967295"/>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54578"/>
              </a:buClr>
              <a:buSzPts val="4400"/>
              <a:buFont typeface="Tahoma"/>
              <a:buNone/>
            </a:pPr>
            <a:r>
              <a:rPr lang="en-US" dirty="0"/>
              <a:t>Thank you</a:t>
            </a:r>
            <a:endParaRPr dirty="0"/>
          </a:p>
        </p:txBody>
      </p:sp>
      <p:grpSp>
        <p:nvGrpSpPr>
          <p:cNvPr id="525" name="Google Shape;525;p67" descr="Thank you.&#10;Visit us at http://dasycenter.org/&#10;Follow us on Twitter: @DaSyCenter  &#10;Visit us at http://dasycenter.org/&#10;Follow us on Twitter: @DaSyCenter  &#10;The Center for IDEA Early Childhood Data Systems.&#10;IDEAs that Work. U.S. Office of Special Education Programs. The contents of this presentation were developed under a grant from the U.S. Department of Education, #H373Z190002. The contents and resources do not necessarily represent the policy of the U.S. Department of Education, and you should not assume endorsement by the Federal Government. Project Officers: Meredith Miceli and Amy Bae.&#10;&#10;"/>
          <p:cNvGrpSpPr/>
          <p:nvPr/>
        </p:nvGrpSpPr>
        <p:grpSpPr>
          <a:xfrm>
            <a:off x="-13855" y="662805"/>
            <a:ext cx="12216383" cy="6195195"/>
            <a:chOff x="-13855" y="662805"/>
            <a:chExt cx="12216383" cy="6195195"/>
          </a:xfrm>
        </p:grpSpPr>
        <p:grpSp>
          <p:nvGrpSpPr>
            <p:cNvPr id="526" name="Google Shape;526;p67" descr="The contents of this presentation were developed under a grant from the U.S. Department of Education, #H373Z190002. The contents and resources do not necessarily represent the policy of the U.S. Department of Education, and you should not assume endorsement by the Federal Government. Project Officers: Meredith Miceli and Amy Bae.&#10;"/>
            <p:cNvGrpSpPr/>
            <p:nvPr/>
          </p:nvGrpSpPr>
          <p:grpSpPr>
            <a:xfrm>
              <a:off x="-13855" y="5306291"/>
              <a:ext cx="12216383" cy="1551709"/>
              <a:chOff x="-13855" y="5306291"/>
              <a:chExt cx="12216383" cy="1551709"/>
            </a:xfrm>
          </p:grpSpPr>
          <p:sp>
            <p:nvSpPr>
              <p:cNvPr id="527" name="Google Shape;527;p67" descr="IDEAS that Work logo"/>
              <p:cNvSpPr/>
              <p:nvPr/>
            </p:nvSpPr>
            <p:spPr>
              <a:xfrm>
                <a:off x="-13855" y="5306291"/>
                <a:ext cx="12216383" cy="155170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528" name="Google Shape;528;p67" descr="IDEAs that Work. U.S. Office of Special Education Programs"/>
              <p:cNvPicPr preferRelativeResize="0"/>
              <p:nvPr/>
            </p:nvPicPr>
            <p:blipFill rotWithShape="1">
              <a:blip r:embed="rId3">
                <a:alphaModFix/>
              </a:blip>
              <a:srcRect/>
              <a:stretch/>
            </p:blipFill>
            <p:spPr>
              <a:xfrm>
                <a:off x="436094" y="5415674"/>
                <a:ext cx="1351142" cy="1126962"/>
              </a:xfrm>
              <a:prstGeom prst="rect">
                <a:avLst/>
              </a:prstGeom>
              <a:noFill/>
              <a:ln>
                <a:noFill/>
              </a:ln>
            </p:spPr>
          </p:pic>
          <p:sp>
            <p:nvSpPr>
              <p:cNvPr id="529" name="Google Shape;529;p67" descr="The contents of this presentation were developed under a grant from the U.S. Department of Education, #H373Z190002. The contents and resources do not necessarily represent the policy of the U.S. Department of Education, and you should not assume endorsement by the Federal Government. Project Officers: Meredith Miceli and Amy Bae.&#10;"/>
              <p:cNvSpPr txBox="1"/>
              <p:nvPr/>
            </p:nvSpPr>
            <p:spPr>
              <a:xfrm>
                <a:off x="1981199" y="5500254"/>
                <a:ext cx="9899401" cy="1070091"/>
              </a:xfrm>
              <a:prstGeom prst="rect">
                <a:avLst/>
              </a:prstGeom>
              <a:noFill/>
              <a:ln>
                <a:noFill/>
              </a:ln>
            </p:spPr>
            <p:txBody>
              <a:bodyPr spcFirstLastPara="1" wrap="square" lIns="91425" tIns="45700" rIns="91425" bIns="45700" anchor="t" anchorCtr="0">
                <a:noAutofit/>
              </a:bodyPr>
              <a:lstStyle/>
              <a:p>
                <a:pPr marL="0" marR="0" lvl="0" indent="0" algn="l" rtl="0">
                  <a:lnSpc>
                    <a:spcPct val="133333"/>
                  </a:lnSpc>
                  <a:spcBef>
                    <a:spcPts val="0"/>
                  </a:spcBef>
                  <a:spcAft>
                    <a:spcPts val="0"/>
                  </a:spcAft>
                  <a:buClr>
                    <a:srgbClr val="154578"/>
                  </a:buClr>
                  <a:buSzPts val="1500"/>
                  <a:buFont typeface="Arial"/>
                  <a:buNone/>
                </a:pPr>
                <a:r>
                  <a:rPr lang="en-US" sz="1500" b="0" i="0" u="none" strike="noStrike" cap="none" dirty="0">
                    <a:solidFill>
                      <a:srgbClr val="154578"/>
                    </a:solidFill>
                    <a:latin typeface="Tahoma"/>
                    <a:ea typeface="Tahoma"/>
                    <a:cs typeface="Tahoma"/>
                    <a:sym typeface="Tahoma"/>
                  </a:rPr>
                  <a:t>The contents of this presentation were developed under a grant from the U.S. Department of Education, #H373Z190002. The contents and resources do not necessarily represent the policy of the U.S. Department of Education, and you should not assume endorsement by the Federal Government. Project Officers: Meredith Miceli and Amy Bae.</a:t>
                </a:r>
                <a:endParaRPr sz="1500" b="1" i="0" u="none" strike="noStrike" cap="none" dirty="0">
                  <a:solidFill>
                    <a:srgbClr val="154578"/>
                  </a:solidFill>
                  <a:latin typeface="Tahoma"/>
                  <a:ea typeface="Tahoma"/>
                  <a:cs typeface="Tahoma"/>
                  <a:sym typeface="Tahoma"/>
                </a:endParaRPr>
              </a:p>
            </p:txBody>
          </p:sp>
        </p:grpSp>
        <p:grpSp>
          <p:nvGrpSpPr>
            <p:cNvPr id="530" name="Google Shape;530;p67" descr="End slide show. Contact information."/>
            <p:cNvGrpSpPr/>
            <p:nvPr/>
          </p:nvGrpSpPr>
          <p:grpSpPr>
            <a:xfrm>
              <a:off x="436094" y="662805"/>
              <a:ext cx="11319812" cy="3880749"/>
              <a:chOff x="436094" y="662805"/>
              <a:chExt cx="11319812" cy="3880749"/>
            </a:xfrm>
          </p:grpSpPr>
          <p:sp>
            <p:nvSpPr>
              <p:cNvPr id="531" name="Google Shape;531;p67"/>
              <p:cNvSpPr txBox="1"/>
              <p:nvPr/>
            </p:nvSpPr>
            <p:spPr>
              <a:xfrm>
                <a:off x="664369" y="662805"/>
                <a:ext cx="10863263" cy="65337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4400"/>
                  <a:buFont typeface="Arial"/>
                  <a:buNone/>
                </a:pPr>
                <a:r>
                  <a:rPr lang="en-US" sz="4400" b="1" i="0" u="none" strike="noStrike" cap="none" dirty="0">
                    <a:solidFill>
                      <a:srgbClr val="FFFFFF"/>
                    </a:solidFill>
                    <a:latin typeface="Tahoma"/>
                    <a:ea typeface="Tahoma"/>
                    <a:cs typeface="Tahoma"/>
                    <a:sym typeface="Tahoma"/>
                  </a:rPr>
                  <a:t>Thank you</a:t>
                </a:r>
                <a:endParaRPr dirty="0"/>
              </a:p>
            </p:txBody>
          </p:sp>
          <p:sp>
            <p:nvSpPr>
              <p:cNvPr id="532" name="Google Shape;532;p67" descr="&#10;"/>
              <p:cNvSpPr txBox="1"/>
              <p:nvPr/>
            </p:nvSpPr>
            <p:spPr>
              <a:xfrm>
                <a:off x="436094" y="1741953"/>
                <a:ext cx="11319812" cy="127384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2600"/>
                  <a:buFont typeface="Arial"/>
                  <a:buNone/>
                </a:pPr>
                <a:r>
                  <a:rPr lang="en-US" sz="2600" b="0" i="0" u="none" strike="noStrike" cap="none" dirty="0">
                    <a:solidFill>
                      <a:srgbClr val="FFFFFF"/>
                    </a:solidFill>
                    <a:latin typeface="Tahoma"/>
                    <a:ea typeface="Tahoma"/>
                    <a:cs typeface="Tahoma"/>
                    <a:sym typeface="Tahoma"/>
                  </a:rPr>
                  <a:t>Visit us at </a:t>
                </a:r>
                <a:r>
                  <a:rPr lang="en-US" sz="2600" b="0" i="0" u="sng" strike="noStrike" cap="none" dirty="0">
                    <a:solidFill>
                      <a:srgbClr val="FFFFFF"/>
                    </a:solidFill>
                    <a:latin typeface="Tahoma"/>
                    <a:ea typeface="Tahoma"/>
                    <a:cs typeface="Tahoma"/>
                    <a:sym typeface="Tahoma"/>
                    <a:hlinkClick r:id="rId4" tooltip="The DaSy Center website">
                      <a:extLst>
                        <a:ext uri="{A12FA001-AC4F-418D-AE19-62706E023703}">
                          <ahyp:hlinkClr xmlns:ahyp="http://schemas.microsoft.com/office/drawing/2018/hyperlinkcolor" val="tx"/>
                        </a:ext>
                      </a:extLst>
                    </a:hlinkClick>
                  </a:rPr>
                  <a:t>http://dasycenter.org/</a:t>
                </a:r>
                <a:endParaRPr sz="2600" b="0" i="0" u="none" strike="noStrike" cap="none" dirty="0">
                  <a:solidFill>
                    <a:srgbClr val="FFFFFF"/>
                  </a:solidFill>
                  <a:latin typeface="Tahoma"/>
                  <a:ea typeface="Tahoma"/>
                  <a:cs typeface="Tahoma"/>
                  <a:sym typeface="Tahoma"/>
                </a:endParaRPr>
              </a:p>
              <a:p>
                <a:pPr marL="0" marR="0" lvl="0" indent="0" algn="ctr" rtl="0">
                  <a:lnSpc>
                    <a:spcPct val="90000"/>
                  </a:lnSpc>
                  <a:spcBef>
                    <a:spcPts val="2400"/>
                  </a:spcBef>
                  <a:spcAft>
                    <a:spcPts val="0"/>
                  </a:spcAft>
                  <a:buClr>
                    <a:srgbClr val="FFFFFF"/>
                  </a:buClr>
                  <a:buSzPts val="2600"/>
                  <a:buFont typeface="Arial"/>
                  <a:buNone/>
                </a:pPr>
                <a:r>
                  <a:rPr lang="en-US" sz="2600" b="0" i="0" u="none" strike="noStrike" cap="none" dirty="0">
                    <a:solidFill>
                      <a:srgbClr val="FFFFFF"/>
                    </a:solidFill>
                    <a:latin typeface="Tahoma"/>
                    <a:ea typeface="Tahoma"/>
                    <a:cs typeface="Tahoma"/>
                    <a:sym typeface="Tahoma"/>
                  </a:rPr>
                  <a:t>Follow us on Twitter: </a:t>
                </a:r>
                <a:r>
                  <a:rPr lang="en-US" sz="2600" b="0" i="0" u="sng" strike="noStrike" cap="none" dirty="0">
                    <a:solidFill>
                      <a:srgbClr val="FFFFFF"/>
                    </a:solidFill>
                    <a:latin typeface="Tahoma"/>
                    <a:ea typeface="Tahoma"/>
                    <a:cs typeface="Tahoma"/>
                    <a:sym typeface="Tahoma"/>
                    <a:hlinkClick r:id="rId5" tooltip="Follow the DaSy Cente on Twitter">
                      <a:extLst>
                        <a:ext uri="{A12FA001-AC4F-418D-AE19-62706E023703}">
                          <ahyp:hlinkClr xmlns:ahyp="http://schemas.microsoft.com/office/drawing/2018/hyperlinkcolor" val="tx"/>
                        </a:ext>
                      </a:extLst>
                    </a:hlinkClick>
                  </a:rPr>
                  <a:t>@DaSyCenter</a:t>
                </a:r>
                <a:r>
                  <a:rPr lang="en-US" sz="2600" b="0" i="0" u="none" strike="noStrike" cap="none" dirty="0">
                    <a:solidFill>
                      <a:srgbClr val="FFFFFF"/>
                    </a:solidFill>
                    <a:latin typeface="Tahoma"/>
                    <a:ea typeface="Tahoma"/>
                    <a:cs typeface="Tahoma"/>
                    <a:sym typeface="Tahoma"/>
                  </a:rPr>
                  <a:t>  </a:t>
                </a:r>
                <a:endParaRPr dirty="0"/>
              </a:p>
              <a:p>
                <a:pPr marL="0" marR="0" lvl="0" indent="0" algn="ctr" rtl="0">
                  <a:lnSpc>
                    <a:spcPct val="90000"/>
                  </a:lnSpc>
                  <a:spcBef>
                    <a:spcPts val="0"/>
                  </a:spcBef>
                  <a:spcAft>
                    <a:spcPts val="0"/>
                  </a:spcAft>
                  <a:buClr>
                    <a:srgbClr val="154578"/>
                  </a:buClr>
                  <a:buSzPts val="4400"/>
                  <a:buFont typeface="Arial"/>
                  <a:buNone/>
                </a:pPr>
                <a:endParaRPr sz="4400" b="0" i="0" u="none" strike="noStrike" cap="none" dirty="0">
                  <a:solidFill>
                    <a:srgbClr val="FFFFFF"/>
                  </a:solidFill>
                  <a:latin typeface="Tahoma"/>
                  <a:ea typeface="Tahoma"/>
                  <a:cs typeface="Tahoma"/>
                  <a:sym typeface="Tahoma"/>
                </a:endParaRPr>
              </a:p>
            </p:txBody>
          </p:sp>
          <p:pic>
            <p:nvPicPr>
              <p:cNvPr id="533" name="Google Shape;533;p67" descr="DaSy The Center for IDEA Early Childhood Data Systems"/>
              <p:cNvPicPr preferRelativeResize="0"/>
              <p:nvPr/>
            </p:nvPicPr>
            <p:blipFill rotWithShape="1">
              <a:blip r:embed="rId6">
                <a:alphaModFix/>
              </a:blip>
              <a:srcRect/>
              <a:stretch/>
            </p:blipFill>
            <p:spPr>
              <a:xfrm>
                <a:off x="4171536" y="3269710"/>
                <a:ext cx="3848928" cy="1273844"/>
              </a:xfrm>
              <a:prstGeom prst="rect">
                <a:avLst/>
              </a:prstGeom>
              <a:noFill/>
              <a:ln>
                <a:noFill/>
              </a:ln>
            </p:spPr>
          </p:pic>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0"/>
          <p:cNvSpPr txBox="1">
            <a:spLocks noGrp="1"/>
          </p:cNvSpPr>
          <p:nvPr>
            <p:ph type="title"/>
          </p:nvPr>
        </p:nvSpPr>
        <p:spPr>
          <a:xfrm>
            <a:off x="838200" y="37535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dirty="0"/>
              <a:t>Disruption is the New Norm</a:t>
            </a:r>
            <a:endParaRPr dirty="0"/>
          </a:p>
        </p:txBody>
      </p:sp>
      <p:sp>
        <p:nvSpPr>
          <p:cNvPr id="246" name="Google Shape;246;p30"/>
          <p:cNvSpPr txBox="1">
            <a:spLocks noGrp="1"/>
          </p:cNvSpPr>
          <p:nvPr>
            <p:ph type="body" idx="1"/>
          </p:nvPr>
        </p:nvSpPr>
        <p:spPr>
          <a:xfrm>
            <a:off x="838200" y="1825625"/>
            <a:ext cx="10515600" cy="4620600"/>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0"/>
              </a:spcBef>
              <a:spcAft>
                <a:spcPts val="0"/>
              </a:spcAft>
              <a:buSzPts val="2400"/>
              <a:buChar char="•"/>
            </a:pPr>
            <a:r>
              <a:rPr lang="en-US" dirty="0"/>
              <a:t>Over time, individual states/territories have experienced large-scale disruptions in early intervention service delivery for a variety of reasons (e.g., natural disasters).</a:t>
            </a:r>
            <a:endParaRPr dirty="0"/>
          </a:p>
          <a:p>
            <a:pPr marL="457200" lvl="0" indent="-381000" algn="l" rtl="0">
              <a:lnSpc>
                <a:spcPct val="100000"/>
              </a:lnSpc>
              <a:spcBef>
                <a:spcPts val="1000"/>
              </a:spcBef>
              <a:spcAft>
                <a:spcPts val="0"/>
              </a:spcAft>
              <a:buSzPts val="2400"/>
              <a:buChar char="•"/>
            </a:pPr>
            <a:r>
              <a:rPr lang="en-US" dirty="0"/>
              <a:t>With COVID-19, we can assume that </a:t>
            </a:r>
            <a:r>
              <a:rPr lang="en-US" b="1" i="1" dirty="0"/>
              <a:t>all</a:t>
            </a:r>
            <a:r>
              <a:rPr lang="en-US" dirty="0"/>
              <a:t> states/territories have experienced some form of disruption.</a:t>
            </a:r>
            <a:endParaRPr dirty="0"/>
          </a:p>
          <a:p>
            <a:pPr marL="914400" lvl="1" indent="-381000" algn="l" rtl="0">
              <a:lnSpc>
                <a:spcPct val="100000"/>
              </a:lnSpc>
              <a:spcBef>
                <a:spcPts val="1000"/>
              </a:spcBef>
              <a:spcAft>
                <a:spcPts val="0"/>
              </a:spcAft>
              <a:buSzPts val="2400"/>
              <a:buChar char="‒"/>
            </a:pPr>
            <a:r>
              <a:rPr lang="en-US" dirty="0"/>
              <a:t>Some continued offering all in-person services, but individual families may have declined to receive them.</a:t>
            </a:r>
            <a:endParaRPr dirty="0"/>
          </a:p>
          <a:p>
            <a:pPr marL="914400" lvl="1" indent="-381000" algn="l" rtl="0">
              <a:lnSpc>
                <a:spcPct val="100000"/>
              </a:lnSpc>
              <a:spcBef>
                <a:spcPts val="1000"/>
              </a:spcBef>
              <a:spcAft>
                <a:spcPts val="0"/>
              </a:spcAft>
              <a:buSzPts val="2400"/>
              <a:buChar char="‒"/>
            </a:pPr>
            <a:r>
              <a:rPr lang="en-US" dirty="0"/>
              <a:t>Some paused service delivery (of any kind), needing time to coordinate the shift to remote service delivery.</a:t>
            </a:r>
            <a:endParaRPr dirty="0"/>
          </a:p>
          <a:p>
            <a:pPr marL="914400" lvl="1" indent="-381000" algn="l" rtl="0">
              <a:lnSpc>
                <a:spcPct val="100000"/>
              </a:lnSpc>
              <a:spcBef>
                <a:spcPts val="1000"/>
              </a:spcBef>
              <a:spcAft>
                <a:spcPts val="1000"/>
              </a:spcAft>
              <a:buSzPts val="2400"/>
              <a:buChar char="‒"/>
            </a:pPr>
            <a:r>
              <a:rPr lang="en-US" dirty="0"/>
              <a:t>Some immediately pivoted from in-person to remote service delivery.</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dirty="0"/>
              <a:t>DaSy Center TA: Examining the Impact of COVID-19 on Part C Programs</a:t>
            </a:r>
            <a:endParaRPr dirty="0"/>
          </a:p>
        </p:txBody>
      </p:sp>
      <p:sp>
        <p:nvSpPr>
          <p:cNvPr id="253" name="Google Shape;253;p31"/>
          <p:cNvSpPr txBox="1">
            <a:spLocks noGrp="1"/>
          </p:cNvSpPr>
          <p:nvPr>
            <p:ph type="body" idx="1"/>
          </p:nvPr>
        </p:nvSpPr>
        <p:spPr>
          <a:xfrm>
            <a:off x="838200" y="1825625"/>
            <a:ext cx="6618600" cy="41217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SzPts val="2400"/>
              <a:buChar char="•"/>
            </a:pPr>
            <a:r>
              <a:rPr lang="en-US" dirty="0"/>
              <a:t>Provided a mix of cross-state and individualized technical assistance to 6 state Part C teams from June through August 2021</a:t>
            </a:r>
            <a:endParaRPr dirty="0"/>
          </a:p>
          <a:p>
            <a:pPr marL="457200" lvl="0" indent="-381000" algn="l" rtl="0">
              <a:lnSpc>
                <a:spcPct val="100000"/>
              </a:lnSpc>
              <a:spcBef>
                <a:spcPts val="1000"/>
              </a:spcBef>
              <a:spcAft>
                <a:spcPts val="0"/>
              </a:spcAft>
              <a:buSzPts val="2400"/>
              <a:buChar char="•"/>
            </a:pPr>
            <a:r>
              <a:rPr lang="en-US" dirty="0"/>
              <a:t>Main intended outcome for participating states was to gain knowledge of data analysis strategies related to the impact of COVID-19 on Part C programs</a:t>
            </a:r>
            <a:endParaRPr dirty="0"/>
          </a:p>
        </p:txBody>
      </p:sp>
      <p:pic>
        <p:nvPicPr>
          <p:cNvPr id="254" name="Google Shape;254;p31" descr="&quot; &quot;">
            <a:extLst>
              <a:ext uri="{C183D7F6-B498-43B3-948B-1728B52AA6E4}">
                <adec:decorative xmlns:adec="http://schemas.microsoft.com/office/drawing/2017/decorative" val="0"/>
              </a:ext>
            </a:extLst>
          </p:cNvPr>
          <p:cNvPicPr preferRelativeResize="0"/>
          <p:nvPr/>
        </p:nvPicPr>
        <p:blipFill rotWithShape="1">
          <a:blip r:embed="rId3">
            <a:alphaModFix/>
          </a:blip>
          <a:srcRect/>
          <a:stretch/>
        </p:blipFill>
        <p:spPr>
          <a:xfrm>
            <a:off x="7899500" y="1970750"/>
            <a:ext cx="3595802" cy="359580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2"/>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COVID-19 Impact Analyses</a:t>
            </a:r>
            <a:endParaRPr dirty="0"/>
          </a:p>
        </p:txBody>
      </p:sp>
      <p:sp>
        <p:nvSpPr>
          <p:cNvPr id="261" name="Google Shape;261;p32"/>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1000"/>
              </a:spcBef>
              <a:spcAft>
                <a:spcPts val="0"/>
              </a:spcAft>
              <a:buSzPts val="2400"/>
              <a:buNone/>
            </a:pPr>
            <a:r>
              <a:rPr lang="en-US" dirty="0"/>
              <a:t>Types of Data to Analyze</a:t>
            </a:r>
            <a:endParaRPr dirty="0"/>
          </a:p>
        </p:txBody>
      </p:sp>
      <p:sp>
        <p:nvSpPr>
          <p:cNvPr id="262" name="Google Shape;262;p32"/>
          <p:cNvSpPr txBox="1">
            <a:spLocks noGrp="1"/>
          </p:cNvSpPr>
          <p:nvPr>
            <p:ph type="body" idx="2"/>
          </p:nvPr>
        </p:nvSpPr>
        <p:spPr>
          <a:xfrm>
            <a:off x="839788" y="2505075"/>
            <a:ext cx="5157900" cy="3442200"/>
          </a:xfrm>
          <a:prstGeom prst="rect">
            <a:avLst/>
          </a:prstGeom>
          <a:noFill/>
          <a:ln>
            <a:noFill/>
          </a:ln>
        </p:spPr>
        <p:txBody>
          <a:bodyPr spcFirstLastPara="1" wrap="square" lIns="91425" tIns="45700" rIns="91425" bIns="45700" anchor="t" anchorCtr="0">
            <a:normAutofit lnSpcReduction="10000"/>
          </a:bodyPr>
          <a:lstStyle/>
          <a:p>
            <a:pPr marL="457200" lvl="0" indent="-342900" algn="l" rtl="0">
              <a:lnSpc>
                <a:spcPct val="115000"/>
              </a:lnSpc>
              <a:spcBef>
                <a:spcPts val="1000"/>
              </a:spcBef>
              <a:spcAft>
                <a:spcPts val="0"/>
              </a:spcAft>
              <a:buSzPts val="1800"/>
              <a:buChar char="•"/>
            </a:pPr>
            <a:r>
              <a:rPr lang="en-US" dirty="0"/>
              <a:t>Referral</a:t>
            </a:r>
            <a:endParaRPr dirty="0"/>
          </a:p>
          <a:p>
            <a:pPr marL="457200" lvl="0" indent="-342900" algn="l" rtl="0">
              <a:lnSpc>
                <a:spcPct val="115000"/>
              </a:lnSpc>
              <a:spcBef>
                <a:spcPts val="1000"/>
              </a:spcBef>
              <a:spcAft>
                <a:spcPts val="0"/>
              </a:spcAft>
              <a:buSzPts val="1800"/>
              <a:buChar char="•"/>
            </a:pPr>
            <a:r>
              <a:rPr lang="en-US" dirty="0"/>
              <a:t>Evaluation &amp; Eligibility</a:t>
            </a:r>
            <a:endParaRPr dirty="0"/>
          </a:p>
          <a:p>
            <a:pPr marL="457200" lvl="0" indent="-342900" algn="l" rtl="0">
              <a:lnSpc>
                <a:spcPct val="115000"/>
              </a:lnSpc>
              <a:spcBef>
                <a:spcPts val="1000"/>
              </a:spcBef>
              <a:spcAft>
                <a:spcPts val="0"/>
              </a:spcAft>
              <a:buSzPts val="1800"/>
              <a:buChar char="•"/>
            </a:pPr>
            <a:r>
              <a:rPr lang="en-US" dirty="0"/>
              <a:t>Enrollment</a:t>
            </a:r>
            <a:endParaRPr dirty="0"/>
          </a:p>
          <a:p>
            <a:pPr marL="457200" lvl="0" indent="-342900" algn="l" rtl="0">
              <a:lnSpc>
                <a:spcPct val="115000"/>
              </a:lnSpc>
              <a:spcBef>
                <a:spcPts val="1000"/>
              </a:spcBef>
              <a:spcAft>
                <a:spcPts val="0"/>
              </a:spcAft>
              <a:buSzPts val="1800"/>
              <a:buChar char="•"/>
            </a:pPr>
            <a:r>
              <a:rPr lang="en-US" dirty="0"/>
              <a:t>Services</a:t>
            </a:r>
            <a:endParaRPr dirty="0"/>
          </a:p>
          <a:p>
            <a:pPr marL="457200" lvl="0" indent="-342900" algn="l" rtl="0">
              <a:lnSpc>
                <a:spcPct val="115000"/>
              </a:lnSpc>
              <a:spcBef>
                <a:spcPts val="1000"/>
              </a:spcBef>
              <a:spcAft>
                <a:spcPts val="0"/>
              </a:spcAft>
              <a:buSzPts val="1800"/>
              <a:buChar char="•"/>
            </a:pPr>
            <a:r>
              <a:rPr lang="en-US" dirty="0"/>
              <a:t>Exit/Transition</a:t>
            </a:r>
            <a:endParaRPr dirty="0"/>
          </a:p>
          <a:p>
            <a:pPr marL="457200" lvl="0" indent="-342900" algn="l" rtl="0">
              <a:lnSpc>
                <a:spcPct val="100000"/>
              </a:lnSpc>
              <a:spcBef>
                <a:spcPts val="1000"/>
              </a:spcBef>
              <a:spcAft>
                <a:spcPts val="1000"/>
              </a:spcAft>
              <a:buSzPts val="1800"/>
              <a:buChar char="•"/>
            </a:pPr>
            <a:r>
              <a:rPr lang="en-US" dirty="0"/>
              <a:t>Child Outcomes</a:t>
            </a:r>
            <a:endParaRPr dirty="0"/>
          </a:p>
        </p:txBody>
      </p:sp>
      <p:sp>
        <p:nvSpPr>
          <p:cNvPr id="263" name="Google Shape;263;p32"/>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1000"/>
              </a:spcBef>
              <a:spcAft>
                <a:spcPts val="0"/>
              </a:spcAft>
              <a:buSzPts val="2400"/>
              <a:buNone/>
            </a:pPr>
            <a:r>
              <a:rPr lang="en-US"/>
              <a:t>How Data Can Be Examined</a:t>
            </a:r>
            <a:endParaRPr/>
          </a:p>
        </p:txBody>
      </p:sp>
      <p:sp>
        <p:nvSpPr>
          <p:cNvPr id="264" name="Google Shape;264;p32"/>
          <p:cNvSpPr txBox="1">
            <a:spLocks noGrp="1"/>
          </p:cNvSpPr>
          <p:nvPr>
            <p:ph type="body" idx="4"/>
          </p:nvPr>
        </p:nvSpPr>
        <p:spPr>
          <a:xfrm>
            <a:off x="6172200" y="2505075"/>
            <a:ext cx="5183100" cy="4353000"/>
          </a:xfrm>
          <a:prstGeom prst="rect">
            <a:avLst/>
          </a:prstGeom>
          <a:noFill/>
          <a:ln>
            <a:noFill/>
          </a:ln>
        </p:spPr>
        <p:txBody>
          <a:bodyPr spcFirstLastPara="1" wrap="square" lIns="91425" tIns="45700" rIns="91425" bIns="45700" anchor="t" anchorCtr="0">
            <a:normAutofit/>
          </a:bodyPr>
          <a:lstStyle/>
          <a:p>
            <a:pPr marL="457200" lvl="0" indent="-342899" algn="l" rtl="0">
              <a:lnSpc>
                <a:spcPct val="100000"/>
              </a:lnSpc>
              <a:spcBef>
                <a:spcPts val="1000"/>
              </a:spcBef>
              <a:spcAft>
                <a:spcPts val="0"/>
              </a:spcAft>
              <a:buSzPts val="1800"/>
              <a:buChar char="•"/>
            </a:pPr>
            <a:r>
              <a:rPr lang="en-US" dirty="0"/>
              <a:t>Changes over time (e.g., pre-, mid-, post- state-issued COVID-19 emergency orders)</a:t>
            </a:r>
            <a:endParaRPr dirty="0"/>
          </a:p>
          <a:p>
            <a:pPr marL="457200" lvl="0" indent="-342899" algn="l" rtl="0">
              <a:lnSpc>
                <a:spcPct val="100000"/>
              </a:lnSpc>
              <a:spcBef>
                <a:spcPts val="1000"/>
              </a:spcBef>
              <a:spcAft>
                <a:spcPts val="0"/>
              </a:spcAft>
              <a:buSzPts val="1800"/>
              <a:buChar char="•"/>
            </a:pPr>
            <a:r>
              <a:rPr lang="en-US" dirty="0"/>
              <a:t>Differences by child characteristics (e.g., age, race/ethnicity, time in program, Medicaid status)</a:t>
            </a:r>
            <a:endParaRPr dirty="0"/>
          </a:p>
          <a:p>
            <a:pPr marL="457200" lvl="0" indent="-342899" algn="l" rtl="0">
              <a:lnSpc>
                <a:spcPct val="100000"/>
              </a:lnSpc>
              <a:spcBef>
                <a:spcPts val="1000"/>
              </a:spcBef>
              <a:spcAft>
                <a:spcPts val="0"/>
              </a:spcAft>
              <a:buSzPts val="1800"/>
              <a:buChar char="•"/>
            </a:pPr>
            <a:r>
              <a:rPr lang="en-US" dirty="0"/>
              <a:t>Differences by region/county within state</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dirty="0"/>
              <a:t>Analysis Considerations</a:t>
            </a:r>
            <a:endParaRPr dirty="0"/>
          </a:p>
        </p:txBody>
      </p:sp>
      <p:sp>
        <p:nvSpPr>
          <p:cNvPr id="271" name="Google Shape;271;p33"/>
          <p:cNvSpPr txBox="1">
            <a:spLocks noGrp="1"/>
          </p:cNvSpPr>
          <p:nvPr>
            <p:ph type="body" idx="1"/>
          </p:nvPr>
        </p:nvSpPr>
        <p:spPr>
          <a:xfrm>
            <a:off x="838200" y="1825625"/>
            <a:ext cx="7108500" cy="5032500"/>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1000"/>
              </a:spcBef>
              <a:spcAft>
                <a:spcPts val="0"/>
              </a:spcAft>
              <a:buSzPts val="2400"/>
              <a:buChar char="•"/>
            </a:pPr>
            <a:r>
              <a:rPr lang="en-US" dirty="0"/>
              <a:t>Critical start/end dates (e.g., state emergency order/closure of state agency, pause in taking referrals and/or conducting evaluations, virtual services offered to families)</a:t>
            </a:r>
            <a:endParaRPr dirty="0"/>
          </a:p>
          <a:p>
            <a:pPr marL="457200" lvl="0" indent="-381000" algn="l" rtl="0">
              <a:lnSpc>
                <a:spcPct val="100000"/>
              </a:lnSpc>
              <a:spcBef>
                <a:spcPts val="1000"/>
              </a:spcBef>
              <a:spcAft>
                <a:spcPts val="0"/>
              </a:spcAft>
              <a:buSzPts val="2400"/>
              <a:buChar char="•"/>
            </a:pPr>
            <a:r>
              <a:rPr lang="en-US" dirty="0"/>
              <a:t>Access to current/real-time data</a:t>
            </a:r>
            <a:endParaRPr dirty="0"/>
          </a:p>
          <a:p>
            <a:pPr marL="457200" lvl="0" indent="-381000" algn="l" rtl="0">
              <a:lnSpc>
                <a:spcPct val="100000"/>
              </a:lnSpc>
              <a:spcBef>
                <a:spcPts val="1000"/>
              </a:spcBef>
              <a:spcAft>
                <a:spcPts val="0"/>
              </a:spcAft>
              <a:buSzPts val="2400"/>
              <a:buChar char="•"/>
            </a:pPr>
            <a:r>
              <a:rPr lang="en-US" dirty="0"/>
              <a:t>Intended uses of available data</a:t>
            </a:r>
            <a:endParaRPr dirty="0"/>
          </a:p>
          <a:p>
            <a:pPr marL="457200" lvl="0" indent="-381000" algn="l" rtl="0">
              <a:lnSpc>
                <a:spcPct val="100000"/>
              </a:lnSpc>
              <a:spcBef>
                <a:spcPts val="1000"/>
              </a:spcBef>
              <a:spcAft>
                <a:spcPts val="0"/>
              </a:spcAft>
              <a:buSzPts val="2400"/>
              <a:buChar char="•"/>
            </a:pPr>
            <a:r>
              <a:rPr lang="en-US" dirty="0"/>
              <a:t>Technology and staff available to conduct analyses</a:t>
            </a:r>
            <a:endParaRPr dirty="0"/>
          </a:p>
          <a:p>
            <a:pPr marL="457200" lvl="0" indent="-381000" algn="l" rtl="0">
              <a:lnSpc>
                <a:spcPct val="100000"/>
              </a:lnSpc>
              <a:spcBef>
                <a:spcPts val="1000"/>
              </a:spcBef>
              <a:spcAft>
                <a:spcPts val="1000"/>
              </a:spcAft>
              <a:buSzPts val="2400"/>
              <a:buChar char="•"/>
            </a:pPr>
            <a:r>
              <a:rPr lang="en-US" dirty="0"/>
              <a:t>Exploratory post-hoc analysis vs. research design</a:t>
            </a:r>
            <a:endParaRPr dirty="0"/>
          </a:p>
        </p:txBody>
      </p:sp>
      <p:pic>
        <p:nvPicPr>
          <p:cNvPr id="272" name="Google Shape;272;p33" descr="&quot; &quot;">
            <a:extLst>
              <a:ext uri="{C183D7F6-B498-43B3-948B-1728B52AA6E4}">
                <adec:decorative xmlns:adec="http://schemas.microsoft.com/office/drawing/2017/decorative" val="0"/>
              </a:ext>
            </a:extLst>
          </p:cNvPr>
          <p:cNvPicPr preferRelativeResize="0"/>
          <p:nvPr/>
        </p:nvPicPr>
        <p:blipFill rotWithShape="1">
          <a:blip r:embed="rId3">
            <a:alphaModFix/>
          </a:blip>
          <a:srcRect/>
          <a:stretch/>
        </p:blipFill>
        <p:spPr>
          <a:xfrm>
            <a:off x="7946700" y="1988375"/>
            <a:ext cx="3595802" cy="35958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dirty="0"/>
              <a:t>Example: Referrals</a:t>
            </a:r>
            <a:endParaRPr dirty="0"/>
          </a:p>
        </p:txBody>
      </p:sp>
      <p:sp>
        <p:nvSpPr>
          <p:cNvPr id="279" name="Google Shape;279;p34"/>
          <p:cNvSpPr txBox="1"/>
          <p:nvPr/>
        </p:nvSpPr>
        <p:spPr>
          <a:xfrm>
            <a:off x="977713" y="1771538"/>
            <a:ext cx="9906000" cy="7542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chemeClr val="dk1"/>
              </a:buClr>
              <a:buSzPts val="1100"/>
              <a:buFont typeface="Arial"/>
              <a:buNone/>
            </a:pPr>
            <a:r>
              <a:rPr lang="en-US" sz="2000" b="1" i="0" u="none" strike="noStrike" cap="none">
                <a:solidFill>
                  <a:schemeClr val="dk1"/>
                </a:solidFill>
                <a:latin typeface="Tahoma"/>
                <a:ea typeface="Tahoma"/>
                <a:cs typeface="Tahoma"/>
                <a:sym typeface="Tahoma"/>
              </a:rPr>
              <a:t>How have Part C referrals been impacted by the COVID-19 pandemic?</a:t>
            </a:r>
            <a:endParaRPr sz="2000" b="1" i="0" u="none" strike="noStrike" cap="none">
              <a:solidFill>
                <a:schemeClr val="dk1"/>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p:txBody>
      </p:sp>
      <p:pic>
        <p:nvPicPr>
          <p:cNvPr id="280" name="Google Shape;280;p34" descr="Chart of number of referrals in FFY 2018, approximately 8,000, FFY 2019 just under 10,000, and FFY 2020 approximately 7,400."/>
          <p:cNvPicPr preferRelativeResize="0"/>
          <p:nvPr/>
        </p:nvPicPr>
        <p:blipFill rotWithShape="1">
          <a:blip r:embed="rId3">
            <a:alphaModFix/>
          </a:blip>
          <a:srcRect/>
          <a:stretch/>
        </p:blipFill>
        <p:spPr>
          <a:xfrm>
            <a:off x="2376500" y="2306500"/>
            <a:ext cx="7037649" cy="43516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F4B50AABF06BE4CBBFF59A49BCDF035" ma:contentTypeVersion="4" ma:contentTypeDescription="Create a new document." ma:contentTypeScope="" ma:versionID="def5e36a745e01b1659c5c56ab79d9ea">
  <xsd:schema xmlns:xsd="http://www.w3.org/2001/XMLSchema" xmlns:xs="http://www.w3.org/2001/XMLSchema" xmlns:p="http://schemas.microsoft.com/office/2006/metadata/properties" xmlns:ns2="86f266fc-1f42-4318-b750-a4ced78a36d1" targetNamespace="http://schemas.microsoft.com/office/2006/metadata/properties" ma:root="true" ma:fieldsID="97d6428c20384657f18b5073532cc930" ns2:_="">
    <xsd:import namespace="86f266fc-1f42-4318-b750-a4ced78a36d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f266fc-1f42-4318-b750-a4ced78a36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31C565-0EDA-41B3-A65D-6C12E182F3F4}">
  <ds:schemaRefs>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86f266fc-1f42-4318-b750-a4ced78a36d1"/>
    <ds:schemaRef ds:uri="http://www.w3.org/XML/1998/namespace"/>
    <ds:schemaRef ds:uri="http://purl.org/dc/dcmitype/"/>
  </ds:schemaRefs>
</ds:datastoreItem>
</file>

<file path=customXml/itemProps2.xml><?xml version="1.0" encoding="utf-8"?>
<ds:datastoreItem xmlns:ds="http://schemas.openxmlformats.org/officeDocument/2006/customXml" ds:itemID="{6807B832-A392-4AE3-9122-82E7FE088C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f266fc-1f42-4318-b750-a4ced78a36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D17401C-1E5B-4DCC-A85F-5E86C48EF3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155</TotalTime>
  <Words>2459</Words>
  <Application>Microsoft Office PowerPoint</Application>
  <PresentationFormat>Widescreen</PresentationFormat>
  <Paragraphs>388</Paragraphs>
  <Slides>42</Slides>
  <Notes>42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42</vt:i4>
      </vt:variant>
    </vt:vector>
  </HeadingPairs>
  <TitlesOfParts>
    <vt:vector size="51" baseType="lpstr">
      <vt:lpstr>Arial</vt:lpstr>
      <vt:lpstr>Calibri</vt:lpstr>
      <vt:lpstr>Courier New</vt:lpstr>
      <vt:lpstr>Noto Sans Symbols</vt:lpstr>
      <vt:lpstr>NTR</vt:lpstr>
      <vt:lpstr>Tahoma</vt:lpstr>
      <vt:lpstr>Office Theme</vt:lpstr>
      <vt:lpstr>Office Theme</vt:lpstr>
      <vt:lpstr>1_Office Theme</vt:lpstr>
      <vt:lpstr>Welcome</vt:lpstr>
      <vt:lpstr>Looking Back to Move Forward</vt:lpstr>
      <vt:lpstr>Agenda</vt:lpstr>
      <vt:lpstr>What We Have Learned So Far</vt:lpstr>
      <vt:lpstr>Disruption is the New Norm</vt:lpstr>
      <vt:lpstr>DaSy Center TA: Examining the Impact of COVID-19 on Part C Programs</vt:lpstr>
      <vt:lpstr>COVID-19 Impact Analyses</vt:lpstr>
      <vt:lpstr>Analysis Considerations</vt:lpstr>
      <vt:lpstr>Example: Referrals</vt:lpstr>
      <vt:lpstr>Example: Service Utilization</vt:lpstr>
      <vt:lpstr>Example: PA Part C Family Survey re: Remote Service Delivery</vt:lpstr>
      <vt:lpstr>Handout: PA Part C Family Survey Responses </vt:lpstr>
      <vt:lpstr>What We’ve Learned So Far About COVID-19 Impact</vt:lpstr>
      <vt:lpstr>The Impact of the COVID-19 Pandemic on North Carolina’s Part C Program</vt:lpstr>
      <vt:lpstr>N.C. Infant Toddler Program (NC ITP)</vt:lpstr>
      <vt:lpstr>Why NC ITP?</vt:lpstr>
      <vt:lpstr>Our Story: The Early Days of COVID-19</vt:lpstr>
      <vt:lpstr>Weekly Data Tracking</vt:lpstr>
      <vt:lpstr>COVID-Related Referral Closure Reasons</vt:lpstr>
      <vt:lpstr>COVID-Related Reasons for Delay Were Useful During the Height of the Pandemic</vt:lpstr>
      <vt:lpstr>Tele-Services Surveys</vt:lpstr>
      <vt:lpstr>Survey Results: What is Working Well</vt:lpstr>
      <vt:lpstr>Survey Results: Child and Family Progress </vt:lpstr>
      <vt:lpstr>Survey Results: Help with Everyday Routines</vt:lpstr>
      <vt:lpstr>Survey Results: What is Challenging</vt:lpstr>
      <vt:lpstr>Survey Results: Looking Forward</vt:lpstr>
      <vt:lpstr>Provider Survey - Coaching Level and “How often are you using coaching when providing services via teletherapy?”</vt:lpstr>
      <vt:lpstr>Provider Survey - Coaching Level and “How effective is teletherapy compared to face-to-face therapy?”</vt:lpstr>
      <vt:lpstr>Provider Survey - Coaching Level and “Do you think that providing services via teletherapy is made more effective by using a coaching approach?”</vt:lpstr>
      <vt:lpstr>Parent Survey - “Do you think teletherapy is helping your child make progress?” vs. “Teletherapy has given me ways to help my child during our everyday routines.”</vt:lpstr>
      <vt:lpstr>Parent Survey - “Do you think teletherapy is helping your child make progress?” vs.  “Are you comfortable with the technology used in teletherapy?”</vt:lpstr>
      <vt:lpstr>Parent Survey</vt:lpstr>
      <vt:lpstr>Family Outcomes Survey (Part C SPP/ARR Indicator 4)</vt:lpstr>
      <vt:lpstr>Differences in Family Outcomes Results Before and During the Pandemic </vt:lpstr>
      <vt:lpstr>Working to Improve Family Outcomes Data</vt:lpstr>
      <vt:lpstr>Billing and Utilization Data: What happens when you get data you’ve never gotten before and didn’t expect to get!</vt:lpstr>
      <vt:lpstr>Data on % of Services Provided Virtually (Not Reliable)</vt:lpstr>
      <vt:lpstr>Service Delivery Appears to be Rebounding to Pre-Pandemic Levels</vt:lpstr>
      <vt:lpstr>Lessons Learned</vt:lpstr>
      <vt:lpstr>Questions?</vt:lpstr>
      <vt:lpstr>Resources</vt:lpstr>
      <vt:lpstr>Thank you</vt:lpstr>
    </vt:vector>
  </TitlesOfParts>
  <Company>The DaSy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Looking Back to Move Forward: What We've Learned About Part C Remote Service Delivery</dc:title>
  <dc:creator>Amy Nicholas; Barbara Simpson; Cindy Weigel</dc:creator>
  <cp:lastModifiedBy>Cindy Weigel</cp:lastModifiedBy>
  <cp:revision>4</cp:revision>
  <dcterms:modified xsi:type="dcterms:W3CDTF">2021-10-27T15:21:45Z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0x010100DF4B50AABF06BE4CBBFF59A49BCDF035</vt:lpwstr>
  </property>
  <property fmtid="{D5CDD505-2E9C-101B-9397-08002B2CF9AE}" pid="3" name="Language">
    <vt:lpwstr>English</vt:lpwstr>
  </property>
  <property fmtid="{D5CDD505-2E9C-101B-9397-08002B2CF9AE}" pid="4" name="Status">
    <vt:lpwstr>Final</vt:lpwstr>
  </property>
</Properties>
</file>