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4"/>
    <p:sldMasterId id="2147483683" r:id="rId5"/>
  </p:sldMasterIdLst>
  <p:notesMasterIdLst>
    <p:notesMasterId r:id="rId48"/>
  </p:notesMasterIdLst>
  <p:sldIdLst>
    <p:sldId id="306" r:id="rId6"/>
    <p:sldId id="257" r:id="rId7"/>
    <p:sldId id="258" r:id="rId8"/>
    <p:sldId id="259" r:id="rId9"/>
    <p:sldId id="260" r:id="rId10"/>
    <p:sldId id="261" r:id="rId11"/>
    <p:sldId id="262" r:id="rId12"/>
    <p:sldId id="263" r:id="rId13"/>
    <p:sldId id="264" r:id="rId14"/>
    <p:sldId id="30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93" r:id="rId34"/>
    <p:sldId id="284" r:id="rId35"/>
    <p:sldId id="299" r:id="rId36"/>
    <p:sldId id="285" r:id="rId37"/>
    <p:sldId id="290" r:id="rId38"/>
    <p:sldId id="286" r:id="rId39"/>
    <p:sldId id="288" r:id="rId40"/>
    <p:sldId id="289" r:id="rId41"/>
    <p:sldId id="294" r:id="rId42"/>
    <p:sldId id="291" r:id="rId43"/>
    <p:sldId id="301" r:id="rId44"/>
    <p:sldId id="297" r:id="rId45"/>
    <p:sldId id="298" r:id="rId46"/>
    <p:sldId id="302" r:id="rId47"/>
  </p:sldIdLst>
  <p:sldSz cx="12192000" cy="6858000"/>
  <p:notesSz cx="6858000" cy="9144000"/>
  <p:embeddedFontLst>
    <p:embeddedFont>
      <p:font typeface="Aharoni" panose="02010803020104030203" pitchFamily="2" charset="-79"/>
      <p:bold r:id="rId49"/>
    </p:embeddedFont>
    <p:embeddedFont>
      <p:font typeface="Calibri" panose="020F0502020204030204" pitchFamily="34" charset="0"/>
      <p:regular r:id="rId50"/>
      <p:bold r:id="rId51"/>
      <p:italic r:id="rId52"/>
      <p:boldItalic r:id="rId53"/>
    </p:embeddedFont>
    <p:embeddedFont>
      <p:font typeface="PT Sans" panose="020B0503020203020204" pitchFamily="34" charset="0"/>
      <p:regular r:id="rId54"/>
      <p:bold r:id="rId55"/>
      <p:italic r:id="rId56"/>
      <p:boldItalic r:id="rId57"/>
    </p:embeddedFont>
    <p:embeddedFont>
      <p:font typeface="Quattrocento Sans" panose="020B0502050000020003"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en Barton" initials="" lastIdx="11" clrIdx="0"/>
  <p:cmAuthor id="1" name="naomi younggren" initials="ny" lastIdx="3" clrIdx="1">
    <p:extLst>
      <p:ext uri="{19B8F6BF-5375-455C-9EA6-DF929625EA0E}">
        <p15:presenceInfo xmlns:p15="http://schemas.microsoft.com/office/powerpoint/2012/main" userId="d0c8dd86d4d229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EF6FC"/>
    <a:srgbClr val="224769"/>
    <a:srgbClr val="00956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2926E8-B80D-412D-9513-989D3E51ED37}" v="5081" dt="2022-01-18T19:42:46.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0" autoAdjust="0"/>
    <p:restoredTop sz="86410" autoAdjust="0"/>
  </p:normalViewPr>
  <p:slideViewPr>
    <p:cSldViewPr snapToGrid="0">
      <p:cViewPr>
        <p:scale>
          <a:sx n="60" d="100"/>
          <a:sy n="60" d="100"/>
        </p:scale>
        <p:origin x="42" y="402"/>
      </p:cViewPr>
      <p:guideLst/>
    </p:cSldViewPr>
  </p:slideViewPr>
  <p:outlineViewPr>
    <p:cViewPr>
      <p:scale>
        <a:sx n="33" d="100"/>
        <a:sy n="33" d="100"/>
      </p:scale>
      <p:origin x="0" y="-6048"/>
    </p:cViewPr>
  </p:outlineViewPr>
  <p:notesTextViewPr>
    <p:cViewPr>
      <p:scale>
        <a:sx n="1" d="1"/>
        <a:sy n="1" d="1"/>
      </p:scale>
      <p:origin x="0" y="0"/>
    </p:cViewPr>
  </p:notesTextViewPr>
  <p:sorterViewPr>
    <p:cViewPr>
      <p:scale>
        <a:sx n="140" d="100"/>
        <a:sy n="140" d="100"/>
      </p:scale>
      <p:origin x="0" y="-150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3.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1.fntdata"/><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6.fntdata"/><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xanne Jones" userId="eee357d1-15dd-4a73-981c-b7041387288c" providerId="ADAL" clId="{C62926E8-B80D-412D-9513-989D3E51ED37}"/>
    <pc:docChg chg="undo custSel addSld delSld modSld">
      <pc:chgData name="Roxanne Jones" userId="eee357d1-15dd-4a73-981c-b7041387288c" providerId="ADAL" clId="{C62926E8-B80D-412D-9513-989D3E51ED37}" dt="2022-01-18T19:42:31.380" v="6121" actId="962"/>
      <pc:docMkLst>
        <pc:docMk/>
      </pc:docMkLst>
      <pc:sldChg chg="modSp del mod">
        <pc:chgData name="Roxanne Jones" userId="eee357d1-15dd-4a73-981c-b7041387288c" providerId="ADAL" clId="{C62926E8-B80D-412D-9513-989D3E51ED37}" dt="2022-01-15T01:15:45.572" v="10" actId="2696"/>
        <pc:sldMkLst>
          <pc:docMk/>
          <pc:sldMk cId="0" sldId="256"/>
        </pc:sldMkLst>
        <pc:spChg chg="mod">
          <ac:chgData name="Roxanne Jones" userId="eee357d1-15dd-4a73-981c-b7041387288c" providerId="ADAL" clId="{C62926E8-B80D-412D-9513-989D3E51ED37}" dt="2022-01-12T17:44:13.459" v="1" actId="1076"/>
          <ac:spMkLst>
            <pc:docMk/>
            <pc:sldMk cId="0" sldId="256"/>
            <ac:spMk id="241" creationId="{00000000-0000-0000-0000-000000000000}"/>
          </ac:spMkLst>
        </pc:spChg>
      </pc:sldChg>
      <pc:sldChg chg="modSp mod">
        <pc:chgData name="Roxanne Jones" userId="eee357d1-15dd-4a73-981c-b7041387288c" providerId="ADAL" clId="{C62926E8-B80D-412D-9513-989D3E51ED37}" dt="2022-01-18T16:48:19.980" v="708" actId="962"/>
        <pc:sldMkLst>
          <pc:docMk/>
          <pc:sldMk cId="0" sldId="257"/>
        </pc:sldMkLst>
        <pc:grpChg chg="mod">
          <ac:chgData name="Roxanne Jones" userId="eee357d1-15dd-4a73-981c-b7041387288c" providerId="ADAL" clId="{C62926E8-B80D-412D-9513-989D3E51ED37}" dt="2022-01-18T16:48:19.980" v="708" actId="962"/>
          <ac:grpSpMkLst>
            <pc:docMk/>
            <pc:sldMk cId="0" sldId="257"/>
            <ac:grpSpMk id="248" creationId="{00000000-0000-0000-0000-000000000000}"/>
          </ac:grpSpMkLst>
        </pc:grpChg>
        <pc:picChg chg="mod">
          <ac:chgData name="Roxanne Jones" userId="eee357d1-15dd-4a73-981c-b7041387288c" providerId="ADAL" clId="{C62926E8-B80D-412D-9513-989D3E51ED37}" dt="2022-01-15T02:04:04.901" v="702" actId="962"/>
          <ac:picMkLst>
            <pc:docMk/>
            <pc:sldMk cId="0" sldId="257"/>
            <ac:picMk id="255" creationId="{00000000-0000-0000-0000-000000000000}"/>
          </ac:picMkLst>
        </pc:picChg>
      </pc:sldChg>
      <pc:sldChg chg="modSp mod">
        <pc:chgData name="Roxanne Jones" userId="eee357d1-15dd-4a73-981c-b7041387288c" providerId="ADAL" clId="{C62926E8-B80D-412D-9513-989D3E51ED37}" dt="2022-01-18T16:51:05.200" v="1392" actId="962"/>
        <pc:sldMkLst>
          <pc:docMk/>
          <pc:sldMk cId="0" sldId="258"/>
        </pc:sldMkLst>
        <pc:picChg chg="mod">
          <ac:chgData name="Roxanne Jones" userId="eee357d1-15dd-4a73-981c-b7041387288c" providerId="ADAL" clId="{C62926E8-B80D-412D-9513-989D3E51ED37}" dt="2022-01-18T16:51:05.200" v="1392" actId="962"/>
          <ac:picMkLst>
            <pc:docMk/>
            <pc:sldMk cId="0" sldId="258"/>
            <ac:picMk id="263" creationId="{00000000-0000-0000-0000-000000000000}"/>
          </ac:picMkLst>
        </pc:picChg>
      </pc:sldChg>
      <pc:sldChg chg="modSp mod">
        <pc:chgData name="Roxanne Jones" userId="eee357d1-15dd-4a73-981c-b7041387288c" providerId="ADAL" clId="{C62926E8-B80D-412D-9513-989D3E51ED37}" dt="2022-01-18T16:51:55.875" v="1408" actId="962"/>
        <pc:sldMkLst>
          <pc:docMk/>
          <pc:sldMk cId="0" sldId="259"/>
        </pc:sldMkLst>
        <pc:spChg chg="mod">
          <ac:chgData name="Roxanne Jones" userId="eee357d1-15dd-4a73-981c-b7041387288c" providerId="ADAL" clId="{C62926E8-B80D-412D-9513-989D3E51ED37}" dt="2022-01-18T16:51:39.799" v="1402" actId="962"/>
          <ac:spMkLst>
            <pc:docMk/>
            <pc:sldMk cId="0" sldId="259"/>
            <ac:spMk id="271" creationId="{00000000-0000-0000-0000-000000000000}"/>
          </ac:spMkLst>
        </pc:spChg>
        <pc:picChg chg="mod">
          <ac:chgData name="Roxanne Jones" userId="eee357d1-15dd-4a73-981c-b7041387288c" providerId="ADAL" clId="{C62926E8-B80D-412D-9513-989D3E51ED37}" dt="2022-01-18T16:51:55.875" v="1408" actId="962"/>
          <ac:picMkLst>
            <pc:docMk/>
            <pc:sldMk cId="0" sldId="259"/>
            <ac:picMk id="273" creationId="{00000000-0000-0000-0000-000000000000}"/>
          </ac:picMkLst>
        </pc:picChg>
      </pc:sldChg>
      <pc:sldChg chg="modSp mod">
        <pc:chgData name="Roxanne Jones" userId="eee357d1-15dd-4a73-981c-b7041387288c" providerId="ADAL" clId="{C62926E8-B80D-412D-9513-989D3E51ED37}" dt="2022-01-18T16:52:13.314" v="1420" actId="962"/>
        <pc:sldMkLst>
          <pc:docMk/>
          <pc:sldMk cId="0" sldId="260"/>
        </pc:sldMkLst>
        <pc:spChg chg="mod">
          <ac:chgData name="Roxanne Jones" userId="eee357d1-15dd-4a73-981c-b7041387288c" providerId="ADAL" clId="{C62926E8-B80D-412D-9513-989D3E51ED37}" dt="2022-01-15T01:30:22.497" v="23"/>
          <ac:spMkLst>
            <pc:docMk/>
            <pc:sldMk cId="0" sldId="260"/>
            <ac:spMk id="7" creationId="{5FDDA5FE-FD42-4665-A79A-FDC490032411}"/>
          </ac:spMkLst>
        </pc:spChg>
        <pc:spChg chg="mod">
          <ac:chgData name="Roxanne Jones" userId="eee357d1-15dd-4a73-981c-b7041387288c" providerId="ADAL" clId="{C62926E8-B80D-412D-9513-989D3E51ED37}" dt="2022-01-18T16:52:08.058" v="1414" actId="962"/>
          <ac:spMkLst>
            <pc:docMk/>
            <pc:sldMk cId="0" sldId="260"/>
            <ac:spMk id="281" creationId="{00000000-0000-0000-0000-000000000000}"/>
          </ac:spMkLst>
        </pc:spChg>
        <pc:picChg chg="mod">
          <ac:chgData name="Roxanne Jones" userId="eee357d1-15dd-4a73-981c-b7041387288c" providerId="ADAL" clId="{C62926E8-B80D-412D-9513-989D3E51ED37}" dt="2022-01-18T16:52:13.314" v="1420" actId="962"/>
          <ac:picMkLst>
            <pc:docMk/>
            <pc:sldMk cId="0" sldId="260"/>
            <ac:picMk id="4" creationId="{E8A24281-9F6D-46E5-9525-3F3F07EF061C}"/>
          </ac:picMkLst>
        </pc:picChg>
      </pc:sldChg>
      <pc:sldChg chg="addSp delSp modSp mod">
        <pc:chgData name="Roxanne Jones" userId="eee357d1-15dd-4a73-981c-b7041387288c" providerId="ADAL" clId="{C62926E8-B80D-412D-9513-989D3E51ED37}" dt="2022-01-18T17:52:20.088" v="1844" actId="962"/>
        <pc:sldMkLst>
          <pc:docMk/>
          <pc:sldMk cId="0" sldId="261"/>
        </pc:sldMkLst>
        <pc:spChg chg="mod">
          <ac:chgData name="Roxanne Jones" userId="eee357d1-15dd-4a73-981c-b7041387288c" providerId="ADAL" clId="{C62926E8-B80D-412D-9513-989D3E51ED37}" dt="2022-01-15T01:32:06.784" v="39" actId="1076"/>
          <ac:spMkLst>
            <pc:docMk/>
            <pc:sldMk cId="0" sldId="261"/>
            <ac:spMk id="288" creationId="{00000000-0000-0000-0000-000000000000}"/>
          </ac:spMkLst>
        </pc:spChg>
        <pc:spChg chg="mod topLvl">
          <ac:chgData name="Roxanne Jones" userId="eee357d1-15dd-4a73-981c-b7041387288c" providerId="ADAL" clId="{C62926E8-B80D-412D-9513-989D3E51ED37}" dt="2022-01-18T17:52:12.807" v="1838" actId="165"/>
          <ac:spMkLst>
            <pc:docMk/>
            <pc:sldMk cId="0" sldId="261"/>
            <ac:spMk id="291" creationId="{00000000-0000-0000-0000-000000000000}"/>
          </ac:spMkLst>
        </pc:spChg>
        <pc:spChg chg="mod topLvl">
          <ac:chgData name="Roxanne Jones" userId="eee357d1-15dd-4a73-981c-b7041387288c" providerId="ADAL" clId="{C62926E8-B80D-412D-9513-989D3E51ED37}" dt="2022-01-18T17:52:12.807" v="1838" actId="165"/>
          <ac:spMkLst>
            <pc:docMk/>
            <pc:sldMk cId="0" sldId="261"/>
            <ac:spMk id="292" creationId="{00000000-0000-0000-0000-000000000000}"/>
          </ac:spMkLst>
        </pc:spChg>
        <pc:grpChg chg="add del mod">
          <ac:chgData name="Roxanne Jones" userId="eee357d1-15dd-4a73-981c-b7041387288c" providerId="ADAL" clId="{C62926E8-B80D-412D-9513-989D3E51ED37}" dt="2022-01-18T17:52:20.088" v="1844" actId="962"/>
          <ac:grpSpMkLst>
            <pc:docMk/>
            <pc:sldMk cId="0" sldId="261"/>
            <ac:grpSpMk id="290" creationId="{00000000-0000-0000-0000-000000000000}"/>
          </ac:grpSpMkLst>
        </pc:grpChg>
        <pc:picChg chg="mod">
          <ac:chgData name="Roxanne Jones" userId="eee357d1-15dd-4a73-981c-b7041387288c" providerId="ADAL" clId="{C62926E8-B80D-412D-9513-989D3E51ED37}" dt="2022-01-18T16:52:46.063" v="1426" actId="962"/>
          <ac:picMkLst>
            <pc:docMk/>
            <pc:sldMk cId="0" sldId="261"/>
            <ac:picMk id="289" creationId="{00000000-0000-0000-0000-000000000000}"/>
          </ac:picMkLst>
        </pc:picChg>
      </pc:sldChg>
      <pc:sldChg chg="delSp modSp mod">
        <pc:chgData name="Roxanne Jones" userId="eee357d1-15dd-4a73-981c-b7041387288c" providerId="ADAL" clId="{C62926E8-B80D-412D-9513-989D3E51ED37}" dt="2022-01-18T16:52:53.405" v="1432" actId="962"/>
        <pc:sldMkLst>
          <pc:docMk/>
          <pc:sldMk cId="0" sldId="262"/>
        </pc:sldMkLst>
        <pc:spChg chg="del mod">
          <ac:chgData name="Roxanne Jones" userId="eee357d1-15dd-4a73-981c-b7041387288c" providerId="ADAL" clId="{C62926E8-B80D-412D-9513-989D3E51ED37}" dt="2022-01-15T01:32:32.334" v="44" actId="478"/>
          <ac:spMkLst>
            <pc:docMk/>
            <pc:sldMk cId="0" sldId="262"/>
            <ac:spMk id="298" creationId="{00000000-0000-0000-0000-000000000000}"/>
          </ac:spMkLst>
        </pc:spChg>
        <pc:spChg chg="mod">
          <ac:chgData name="Roxanne Jones" userId="eee357d1-15dd-4a73-981c-b7041387288c" providerId="ADAL" clId="{C62926E8-B80D-412D-9513-989D3E51ED37}" dt="2022-01-15T01:32:44.147" v="48" actId="1076"/>
          <ac:spMkLst>
            <pc:docMk/>
            <pc:sldMk cId="0" sldId="262"/>
            <ac:spMk id="299" creationId="{00000000-0000-0000-0000-000000000000}"/>
          </ac:spMkLst>
        </pc:spChg>
        <pc:spChg chg="del mod">
          <ac:chgData name="Roxanne Jones" userId="eee357d1-15dd-4a73-981c-b7041387288c" providerId="ADAL" clId="{C62926E8-B80D-412D-9513-989D3E51ED37}" dt="2022-01-15T01:32:38.758" v="46" actId="478"/>
          <ac:spMkLst>
            <pc:docMk/>
            <pc:sldMk cId="0" sldId="262"/>
            <ac:spMk id="300" creationId="{00000000-0000-0000-0000-000000000000}"/>
          </ac:spMkLst>
        </pc:spChg>
        <pc:spChg chg="del">
          <ac:chgData name="Roxanne Jones" userId="eee357d1-15dd-4a73-981c-b7041387288c" providerId="ADAL" clId="{C62926E8-B80D-412D-9513-989D3E51ED37}" dt="2022-01-15T01:32:47.777" v="49" actId="478"/>
          <ac:spMkLst>
            <pc:docMk/>
            <pc:sldMk cId="0" sldId="262"/>
            <ac:spMk id="301" creationId="{00000000-0000-0000-0000-000000000000}"/>
          </ac:spMkLst>
        </pc:spChg>
        <pc:spChg chg="del">
          <ac:chgData name="Roxanne Jones" userId="eee357d1-15dd-4a73-981c-b7041387288c" providerId="ADAL" clId="{C62926E8-B80D-412D-9513-989D3E51ED37}" dt="2022-01-15T01:32:49.791" v="50" actId="478"/>
          <ac:spMkLst>
            <pc:docMk/>
            <pc:sldMk cId="0" sldId="262"/>
            <ac:spMk id="302" creationId="{00000000-0000-0000-0000-000000000000}"/>
          </ac:spMkLst>
        </pc:spChg>
        <pc:picChg chg="mod">
          <ac:chgData name="Roxanne Jones" userId="eee357d1-15dd-4a73-981c-b7041387288c" providerId="ADAL" clId="{C62926E8-B80D-412D-9513-989D3E51ED37}" dt="2022-01-18T16:52:53.405" v="1432" actId="962"/>
          <ac:picMkLst>
            <pc:docMk/>
            <pc:sldMk cId="0" sldId="262"/>
            <ac:picMk id="303" creationId="{00000000-0000-0000-0000-000000000000}"/>
          </ac:picMkLst>
        </pc:picChg>
      </pc:sldChg>
      <pc:sldChg chg="addSp modSp mod">
        <pc:chgData name="Roxanne Jones" userId="eee357d1-15dd-4a73-981c-b7041387288c" providerId="ADAL" clId="{C62926E8-B80D-412D-9513-989D3E51ED37}" dt="2022-01-18T17:52:36.051" v="1850" actId="962"/>
        <pc:sldMkLst>
          <pc:docMk/>
          <pc:sldMk cId="0" sldId="264"/>
        </pc:sldMkLst>
        <pc:spChg chg="add mod">
          <ac:chgData name="Roxanne Jones" userId="eee357d1-15dd-4a73-981c-b7041387288c" providerId="ADAL" clId="{C62926E8-B80D-412D-9513-989D3E51ED37}" dt="2022-01-15T01:35:52.395" v="84" actId="1076"/>
          <ac:spMkLst>
            <pc:docMk/>
            <pc:sldMk cId="0" sldId="264"/>
            <ac:spMk id="2" creationId="{9F87EC74-9F1E-4C55-A4A9-490C6192DD25}"/>
          </ac:spMkLst>
        </pc:spChg>
        <pc:spChg chg="mod">
          <ac:chgData name="Roxanne Jones" userId="eee357d1-15dd-4a73-981c-b7041387288c" providerId="ADAL" clId="{C62926E8-B80D-412D-9513-989D3E51ED37}" dt="2022-01-18T17:52:36.051" v="1850" actId="962"/>
          <ac:spMkLst>
            <pc:docMk/>
            <pc:sldMk cId="0" sldId="264"/>
            <ac:spMk id="317" creationId="{00000000-0000-0000-0000-000000000000}"/>
          </ac:spMkLst>
        </pc:spChg>
        <pc:picChg chg="mod">
          <ac:chgData name="Roxanne Jones" userId="eee357d1-15dd-4a73-981c-b7041387288c" providerId="ADAL" clId="{C62926E8-B80D-412D-9513-989D3E51ED37}" dt="2022-01-18T16:53:01.440" v="1438" actId="962"/>
          <ac:picMkLst>
            <pc:docMk/>
            <pc:sldMk cId="0" sldId="264"/>
            <ac:picMk id="3" creationId="{7417FAB3-25BD-4439-ACB5-7FB439174FB8}"/>
          </ac:picMkLst>
        </pc:picChg>
      </pc:sldChg>
      <pc:sldChg chg="addSp modSp mod">
        <pc:chgData name="Roxanne Jones" userId="eee357d1-15dd-4a73-981c-b7041387288c" providerId="ADAL" clId="{C62926E8-B80D-412D-9513-989D3E51ED37}" dt="2022-01-18T17:48:04.533" v="1744" actId="962"/>
        <pc:sldMkLst>
          <pc:docMk/>
          <pc:sldMk cId="0" sldId="266"/>
        </pc:sldMkLst>
        <pc:spChg chg="add mod">
          <ac:chgData name="Roxanne Jones" userId="eee357d1-15dd-4a73-981c-b7041387288c" providerId="ADAL" clId="{C62926E8-B80D-412D-9513-989D3E51ED37}" dt="2022-01-15T01:39:16.550" v="131"/>
          <ac:spMkLst>
            <pc:docMk/>
            <pc:sldMk cId="0" sldId="266"/>
            <ac:spMk id="2" creationId="{917B8CDE-A275-406E-AB8B-A8EFADBD5039}"/>
          </ac:spMkLst>
        </pc:spChg>
        <pc:picChg chg="mod">
          <ac:chgData name="Roxanne Jones" userId="eee357d1-15dd-4a73-981c-b7041387288c" providerId="ADAL" clId="{C62926E8-B80D-412D-9513-989D3E51ED37}" dt="2022-01-18T17:47:40.519" v="1680" actId="962"/>
          <ac:picMkLst>
            <pc:docMk/>
            <pc:sldMk cId="0" sldId="266"/>
            <ac:picMk id="331" creationId="{00000000-0000-0000-0000-000000000000}"/>
          </ac:picMkLst>
        </pc:picChg>
        <pc:picChg chg="mod">
          <ac:chgData name="Roxanne Jones" userId="eee357d1-15dd-4a73-981c-b7041387288c" providerId="ADAL" clId="{C62926E8-B80D-412D-9513-989D3E51ED37}" dt="2022-01-18T17:48:04.533" v="1744" actId="962"/>
          <ac:picMkLst>
            <pc:docMk/>
            <pc:sldMk cId="0" sldId="266"/>
            <ac:picMk id="2050" creationId="{2CB0583C-A984-41AB-9A38-4CB956D16A19}"/>
          </ac:picMkLst>
        </pc:picChg>
      </pc:sldChg>
      <pc:sldChg chg="modSp mod">
        <pc:chgData name="Roxanne Jones" userId="eee357d1-15dd-4a73-981c-b7041387288c" providerId="ADAL" clId="{C62926E8-B80D-412D-9513-989D3E51ED37}" dt="2022-01-18T17:48:15.088" v="1750" actId="962"/>
        <pc:sldMkLst>
          <pc:docMk/>
          <pc:sldMk cId="0" sldId="267"/>
        </pc:sldMkLst>
        <pc:spChg chg="mod">
          <ac:chgData name="Roxanne Jones" userId="eee357d1-15dd-4a73-981c-b7041387288c" providerId="ADAL" clId="{C62926E8-B80D-412D-9513-989D3E51ED37}" dt="2022-01-15T01:56:29.435" v="625" actId="6549"/>
          <ac:spMkLst>
            <pc:docMk/>
            <pc:sldMk cId="0" sldId="267"/>
            <ac:spMk id="339" creationId="{00000000-0000-0000-0000-000000000000}"/>
          </ac:spMkLst>
        </pc:spChg>
        <pc:spChg chg="mod">
          <ac:chgData name="Roxanne Jones" userId="eee357d1-15dd-4a73-981c-b7041387288c" providerId="ADAL" clId="{C62926E8-B80D-412D-9513-989D3E51ED37}" dt="2022-01-18T17:48:15.088" v="1750" actId="962"/>
          <ac:spMkLst>
            <pc:docMk/>
            <pc:sldMk cId="0" sldId="267"/>
            <ac:spMk id="341" creationId="{00000000-0000-0000-0000-000000000000}"/>
          </ac:spMkLst>
        </pc:spChg>
      </pc:sldChg>
      <pc:sldChg chg="modSp mod">
        <pc:chgData name="Roxanne Jones" userId="eee357d1-15dd-4a73-981c-b7041387288c" providerId="ADAL" clId="{C62926E8-B80D-412D-9513-989D3E51ED37}" dt="2022-01-18T17:48:29.063" v="1757" actId="962"/>
        <pc:sldMkLst>
          <pc:docMk/>
          <pc:sldMk cId="0" sldId="268"/>
        </pc:sldMkLst>
        <pc:spChg chg="mod">
          <ac:chgData name="Roxanne Jones" userId="eee357d1-15dd-4a73-981c-b7041387288c" providerId="ADAL" clId="{C62926E8-B80D-412D-9513-989D3E51ED37}" dt="2022-01-15T01:56:34.199" v="627" actId="6549"/>
          <ac:spMkLst>
            <pc:docMk/>
            <pc:sldMk cId="0" sldId="268"/>
            <ac:spMk id="349" creationId="{00000000-0000-0000-0000-000000000000}"/>
          </ac:spMkLst>
        </pc:spChg>
        <pc:spChg chg="mod">
          <ac:chgData name="Roxanne Jones" userId="eee357d1-15dd-4a73-981c-b7041387288c" providerId="ADAL" clId="{C62926E8-B80D-412D-9513-989D3E51ED37}" dt="2022-01-18T17:48:29.063" v="1757" actId="962"/>
          <ac:spMkLst>
            <pc:docMk/>
            <pc:sldMk cId="0" sldId="268"/>
            <ac:spMk id="351" creationId="{00000000-0000-0000-0000-000000000000}"/>
          </ac:spMkLst>
        </pc:spChg>
      </pc:sldChg>
      <pc:sldChg chg="delSp modSp mod">
        <pc:chgData name="Roxanne Jones" userId="eee357d1-15dd-4a73-981c-b7041387288c" providerId="ADAL" clId="{C62926E8-B80D-412D-9513-989D3E51ED37}" dt="2022-01-18T17:48:36.450" v="1763" actId="962"/>
        <pc:sldMkLst>
          <pc:docMk/>
          <pc:sldMk cId="0" sldId="269"/>
        </pc:sldMkLst>
        <pc:spChg chg="del">
          <ac:chgData name="Roxanne Jones" userId="eee357d1-15dd-4a73-981c-b7041387288c" providerId="ADAL" clId="{C62926E8-B80D-412D-9513-989D3E51ED37}" dt="2022-01-15T01:40:42.774" v="144" actId="478"/>
          <ac:spMkLst>
            <pc:docMk/>
            <pc:sldMk cId="0" sldId="269"/>
            <ac:spMk id="358" creationId="{00000000-0000-0000-0000-000000000000}"/>
          </ac:spMkLst>
        </pc:spChg>
        <pc:spChg chg="mod">
          <ac:chgData name="Roxanne Jones" userId="eee357d1-15dd-4a73-981c-b7041387288c" providerId="ADAL" clId="{C62926E8-B80D-412D-9513-989D3E51ED37}" dt="2022-01-15T01:56:40.455" v="630" actId="27636"/>
          <ac:spMkLst>
            <pc:docMk/>
            <pc:sldMk cId="0" sldId="269"/>
            <ac:spMk id="360" creationId="{00000000-0000-0000-0000-000000000000}"/>
          </ac:spMkLst>
        </pc:spChg>
        <pc:spChg chg="mod">
          <ac:chgData name="Roxanne Jones" userId="eee357d1-15dd-4a73-981c-b7041387288c" providerId="ADAL" clId="{C62926E8-B80D-412D-9513-989D3E51ED37}" dt="2022-01-18T17:48:36.450" v="1763" actId="962"/>
          <ac:spMkLst>
            <pc:docMk/>
            <pc:sldMk cId="0" sldId="269"/>
            <ac:spMk id="361" creationId="{00000000-0000-0000-0000-000000000000}"/>
          </ac:spMkLst>
        </pc:spChg>
      </pc:sldChg>
      <pc:sldChg chg="addSp modSp">
        <pc:chgData name="Roxanne Jones" userId="eee357d1-15dd-4a73-981c-b7041387288c" providerId="ADAL" clId="{C62926E8-B80D-412D-9513-989D3E51ED37}" dt="2022-01-18T19:41:35.084" v="6119" actId="1076"/>
        <pc:sldMkLst>
          <pc:docMk/>
          <pc:sldMk cId="0" sldId="270"/>
        </pc:sldMkLst>
        <pc:spChg chg="add mod">
          <ac:chgData name="Roxanne Jones" userId="eee357d1-15dd-4a73-981c-b7041387288c" providerId="ADAL" clId="{C62926E8-B80D-412D-9513-989D3E51ED37}" dt="2022-01-15T01:42:16.369" v="176" actId="1076"/>
          <ac:spMkLst>
            <pc:docMk/>
            <pc:sldMk cId="0" sldId="270"/>
            <ac:spMk id="2" creationId="{0601BAC5-0C0A-418E-9D85-E4AA17CEA7CE}"/>
          </ac:spMkLst>
        </pc:spChg>
        <pc:spChg chg="mod">
          <ac:chgData name="Roxanne Jones" userId="eee357d1-15dd-4a73-981c-b7041387288c" providerId="ADAL" clId="{C62926E8-B80D-412D-9513-989D3E51ED37}" dt="2022-01-18T17:52:51.335" v="1856" actId="962"/>
          <ac:spMkLst>
            <pc:docMk/>
            <pc:sldMk cId="0" sldId="270"/>
            <ac:spMk id="369" creationId="{00000000-0000-0000-0000-000000000000}"/>
          </ac:spMkLst>
        </pc:spChg>
        <pc:spChg chg="mod">
          <ac:chgData name="Roxanne Jones" userId="eee357d1-15dd-4a73-981c-b7041387288c" providerId="ADAL" clId="{C62926E8-B80D-412D-9513-989D3E51ED37}" dt="2022-01-15T01:42:58.849" v="192"/>
          <ac:spMkLst>
            <pc:docMk/>
            <pc:sldMk cId="0" sldId="270"/>
            <ac:spMk id="370" creationId="{00000000-0000-0000-0000-000000000000}"/>
          </ac:spMkLst>
        </pc:spChg>
        <pc:spChg chg="mod">
          <ac:chgData name="Roxanne Jones" userId="eee357d1-15dd-4a73-981c-b7041387288c" providerId="ADAL" clId="{C62926E8-B80D-412D-9513-989D3E51ED37}" dt="2022-01-15T01:43:20.362" v="200" actId="20577"/>
          <ac:spMkLst>
            <pc:docMk/>
            <pc:sldMk cId="0" sldId="270"/>
            <ac:spMk id="371" creationId="{00000000-0000-0000-0000-000000000000}"/>
          </ac:spMkLst>
        </pc:spChg>
        <pc:picChg chg="mod">
          <ac:chgData name="Roxanne Jones" userId="eee357d1-15dd-4a73-981c-b7041387288c" providerId="ADAL" clId="{C62926E8-B80D-412D-9513-989D3E51ED37}" dt="2022-01-18T19:41:35.084" v="6119" actId="1076"/>
          <ac:picMkLst>
            <pc:docMk/>
            <pc:sldMk cId="0" sldId="270"/>
            <ac:picMk id="368" creationId="{00000000-0000-0000-0000-000000000000}"/>
          </ac:picMkLst>
        </pc:picChg>
      </pc:sldChg>
      <pc:sldChg chg="addSp delSp modSp mod">
        <pc:chgData name="Roxanne Jones" userId="eee357d1-15dd-4a73-981c-b7041387288c" providerId="ADAL" clId="{C62926E8-B80D-412D-9513-989D3E51ED37}" dt="2022-01-18T17:49:07.392" v="1765" actId="962"/>
        <pc:sldMkLst>
          <pc:docMk/>
          <pc:sldMk cId="0" sldId="271"/>
        </pc:sldMkLst>
        <pc:spChg chg="add mod">
          <ac:chgData name="Roxanne Jones" userId="eee357d1-15dd-4a73-981c-b7041387288c" providerId="ADAL" clId="{C62926E8-B80D-412D-9513-989D3E51ED37}" dt="2022-01-15T01:43:50.896" v="230" actId="1076"/>
          <ac:spMkLst>
            <pc:docMk/>
            <pc:sldMk cId="0" sldId="271"/>
            <ac:spMk id="2" creationId="{1D9ED75C-175B-4B4E-86D3-722F84D9E348}"/>
          </ac:spMkLst>
        </pc:spChg>
        <pc:spChg chg="del">
          <ac:chgData name="Roxanne Jones" userId="eee357d1-15dd-4a73-981c-b7041387288c" providerId="ADAL" clId="{C62926E8-B80D-412D-9513-989D3E51ED37}" dt="2022-01-15T01:44:00.601" v="231" actId="478"/>
          <ac:spMkLst>
            <pc:docMk/>
            <pc:sldMk cId="0" sldId="271"/>
            <ac:spMk id="377" creationId="{00000000-0000-0000-0000-000000000000}"/>
          </ac:spMkLst>
        </pc:spChg>
        <pc:spChg chg="del mod">
          <ac:chgData name="Roxanne Jones" userId="eee357d1-15dd-4a73-981c-b7041387288c" providerId="ADAL" clId="{C62926E8-B80D-412D-9513-989D3E51ED37}" dt="2022-01-15T01:44:07.937" v="232" actId="478"/>
          <ac:spMkLst>
            <pc:docMk/>
            <pc:sldMk cId="0" sldId="271"/>
            <ac:spMk id="378" creationId="{00000000-0000-0000-0000-000000000000}"/>
          </ac:spMkLst>
        </pc:spChg>
        <pc:picChg chg="mod">
          <ac:chgData name="Roxanne Jones" userId="eee357d1-15dd-4a73-981c-b7041387288c" providerId="ADAL" clId="{C62926E8-B80D-412D-9513-989D3E51ED37}" dt="2022-01-18T17:49:07.392" v="1765" actId="962"/>
          <ac:picMkLst>
            <pc:docMk/>
            <pc:sldMk cId="0" sldId="271"/>
            <ac:picMk id="380" creationId="{00000000-0000-0000-0000-000000000000}"/>
          </ac:picMkLst>
        </pc:picChg>
      </pc:sldChg>
      <pc:sldChg chg="modSp mod">
        <pc:chgData name="Roxanne Jones" userId="eee357d1-15dd-4a73-981c-b7041387288c" providerId="ADAL" clId="{C62926E8-B80D-412D-9513-989D3E51ED37}" dt="2022-01-18T17:49:13.604" v="1771" actId="962"/>
        <pc:sldMkLst>
          <pc:docMk/>
          <pc:sldMk cId="0" sldId="272"/>
        </pc:sldMkLst>
        <pc:spChg chg="mod">
          <ac:chgData name="Roxanne Jones" userId="eee357d1-15dd-4a73-981c-b7041387288c" providerId="ADAL" clId="{C62926E8-B80D-412D-9513-989D3E51ED37}" dt="2022-01-18T17:49:13.604" v="1771" actId="962"/>
          <ac:spMkLst>
            <pc:docMk/>
            <pc:sldMk cId="0" sldId="272"/>
            <ac:spMk id="389" creationId="{00000000-0000-0000-0000-000000000000}"/>
          </ac:spMkLst>
        </pc:spChg>
      </pc:sldChg>
      <pc:sldChg chg="modSp mod">
        <pc:chgData name="Roxanne Jones" userId="eee357d1-15dd-4a73-981c-b7041387288c" providerId="ADAL" clId="{C62926E8-B80D-412D-9513-989D3E51ED37}" dt="2022-01-18T17:49:20.321" v="1777" actId="962"/>
        <pc:sldMkLst>
          <pc:docMk/>
          <pc:sldMk cId="0" sldId="273"/>
        </pc:sldMkLst>
        <pc:spChg chg="mod">
          <ac:chgData name="Roxanne Jones" userId="eee357d1-15dd-4a73-981c-b7041387288c" providerId="ADAL" clId="{C62926E8-B80D-412D-9513-989D3E51ED37}" dt="2022-01-15T01:22:36.197" v="11" actId="20577"/>
          <ac:spMkLst>
            <pc:docMk/>
            <pc:sldMk cId="0" sldId="273"/>
            <ac:spMk id="397" creationId="{00000000-0000-0000-0000-000000000000}"/>
          </ac:spMkLst>
        </pc:spChg>
        <pc:spChg chg="mod">
          <ac:chgData name="Roxanne Jones" userId="eee357d1-15dd-4a73-981c-b7041387288c" providerId="ADAL" clId="{C62926E8-B80D-412D-9513-989D3E51ED37}" dt="2022-01-15T01:44:38.203" v="234"/>
          <ac:spMkLst>
            <pc:docMk/>
            <pc:sldMk cId="0" sldId="273"/>
            <ac:spMk id="398" creationId="{00000000-0000-0000-0000-000000000000}"/>
          </ac:spMkLst>
        </pc:spChg>
        <pc:spChg chg="mod">
          <ac:chgData name="Roxanne Jones" userId="eee357d1-15dd-4a73-981c-b7041387288c" providerId="ADAL" clId="{C62926E8-B80D-412D-9513-989D3E51ED37}" dt="2022-01-18T17:49:20.321" v="1777" actId="962"/>
          <ac:spMkLst>
            <pc:docMk/>
            <pc:sldMk cId="0" sldId="273"/>
            <ac:spMk id="399" creationId="{00000000-0000-0000-0000-000000000000}"/>
          </ac:spMkLst>
        </pc:spChg>
      </pc:sldChg>
      <pc:sldChg chg="modSp mod">
        <pc:chgData name="Roxanne Jones" userId="eee357d1-15dd-4a73-981c-b7041387288c" providerId="ADAL" clId="{C62926E8-B80D-412D-9513-989D3E51ED37}" dt="2022-01-18T17:49:27.798" v="1783" actId="962"/>
        <pc:sldMkLst>
          <pc:docMk/>
          <pc:sldMk cId="0" sldId="274"/>
        </pc:sldMkLst>
        <pc:spChg chg="mod">
          <ac:chgData name="Roxanne Jones" userId="eee357d1-15dd-4a73-981c-b7041387288c" providerId="ADAL" clId="{C62926E8-B80D-412D-9513-989D3E51ED37}" dt="2022-01-15T01:22:39.431" v="12" actId="20577"/>
          <ac:spMkLst>
            <pc:docMk/>
            <pc:sldMk cId="0" sldId="274"/>
            <ac:spMk id="407" creationId="{00000000-0000-0000-0000-000000000000}"/>
          </ac:spMkLst>
        </pc:spChg>
        <pc:spChg chg="mod">
          <ac:chgData name="Roxanne Jones" userId="eee357d1-15dd-4a73-981c-b7041387288c" providerId="ADAL" clId="{C62926E8-B80D-412D-9513-989D3E51ED37}" dt="2022-01-15T01:44:54.953" v="236"/>
          <ac:spMkLst>
            <pc:docMk/>
            <pc:sldMk cId="0" sldId="274"/>
            <ac:spMk id="408" creationId="{00000000-0000-0000-0000-000000000000}"/>
          </ac:spMkLst>
        </pc:spChg>
        <pc:spChg chg="mod">
          <ac:chgData name="Roxanne Jones" userId="eee357d1-15dd-4a73-981c-b7041387288c" providerId="ADAL" clId="{C62926E8-B80D-412D-9513-989D3E51ED37}" dt="2022-01-18T17:49:27.798" v="1783" actId="962"/>
          <ac:spMkLst>
            <pc:docMk/>
            <pc:sldMk cId="0" sldId="274"/>
            <ac:spMk id="409" creationId="{00000000-0000-0000-0000-000000000000}"/>
          </ac:spMkLst>
        </pc:spChg>
      </pc:sldChg>
      <pc:sldChg chg="addSp delSp modSp">
        <pc:chgData name="Roxanne Jones" userId="eee357d1-15dd-4a73-981c-b7041387288c" providerId="ADAL" clId="{C62926E8-B80D-412D-9513-989D3E51ED37}" dt="2022-01-18T19:37:07.108" v="6113" actId="962"/>
        <pc:sldMkLst>
          <pc:docMk/>
          <pc:sldMk cId="0" sldId="275"/>
        </pc:sldMkLst>
        <pc:spChg chg="mod">
          <ac:chgData name="Roxanne Jones" userId="eee357d1-15dd-4a73-981c-b7041387288c" providerId="ADAL" clId="{C62926E8-B80D-412D-9513-989D3E51ED37}" dt="2022-01-15T01:47:17.970" v="282"/>
          <ac:spMkLst>
            <pc:docMk/>
            <pc:sldMk cId="0" sldId="275"/>
            <ac:spMk id="2" creationId="{35B593B4-1FDA-4C38-9CB9-279070F4F9B7}"/>
          </ac:spMkLst>
        </pc:spChg>
        <pc:spChg chg="add del mod">
          <ac:chgData name="Roxanne Jones" userId="eee357d1-15dd-4a73-981c-b7041387288c" providerId="ADAL" clId="{C62926E8-B80D-412D-9513-989D3E51ED37}" dt="2022-01-18T17:53:03.158" v="1862" actId="962"/>
          <ac:spMkLst>
            <pc:docMk/>
            <pc:sldMk cId="0" sldId="275"/>
            <ac:spMk id="3" creationId="{DFDEFA5D-731B-4B36-8DEF-F684885BB9A5}"/>
          </ac:spMkLst>
        </pc:spChg>
        <pc:spChg chg="mod">
          <ac:chgData name="Roxanne Jones" userId="eee357d1-15dd-4a73-981c-b7041387288c" providerId="ADAL" clId="{C62926E8-B80D-412D-9513-989D3E51ED37}" dt="2022-01-15T01:46:38.881" v="275"/>
          <ac:spMkLst>
            <pc:docMk/>
            <pc:sldMk cId="0" sldId="275"/>
            <ac:spMk id="4" creationId="{EC4BCD6F-0FBE-4E0C-BB18-52C71CA09F4E}"/>
          </ac:spMkLst>
        </pc:spChg>
        <pc:picChg chg="mod">
          <ac:chgData name="Roxanne Jones" userId="eee357d1-15dd-4a73-981c-b7041387288c" providerId="ADAL" clId="{C62926E8-B80D-412D-9513-989D3E51ED37}" dt="2022-01-18T19:37:07.108" v="6113" actId="962"/>
          <ac:picMkLst>
            <pc:docMk/>
            <pc:sldMk cId="0" sldId="275"/>
            <ac:picMk id="417" creationId="{00000000-0000-0000-0000-000000000000}"/>
          </ac:picMkLst>
        </pc:picChg>
      </pc:sldChg>
      <pc:sldChg chg="addSp modSp">
        <pc:chgData name="Roxanne Jones" userId="eee357d1-15dd-4a73-981c-b7041387288c" providerId="ADAL" clId="{C62926E8-B80D-412D-9513-989D3E51ED37}" dt="2022-01-18T17:59:56.287" v="2199" actId="962"/>
        <pc:sldMkLst>
          <pc:docMk/>
          <pc:sldMk cId="0" sldId="276"/>
        </pc:sldMkLst>
        <pc:spChg chg="add mod">
          <ac:chgData name="Roxanne Jones" userId="eee357d1-15dd-4a73-981c-b7041387288c" providerId="ADAL" clId="{C62926E8-B80D-412D-9513-989D3E51ED37}" dt="2022-01-15T01:47:38.637" v="293"/>
          <ac:spMkLst>
            <pc:docMk/>
            <pc:sldMk cId="0" sldId="276"/>
            <ac:spMk id="2" creationId="{CE86B8EE-70DC-4204-9AE2-057980BC244B}"/>
          </ac:spMkLst>
        </pc:spChg>
        <pc:picChg chg="mod">
          <ac:chgData name="Roxanne Jones" userId="eee357d1-15dd-4a73-981c-b7041387288c" providerId="ADAL" clId="{C62926E8-B80D-412D-9513-989D3E51ED37}" dt="2022-01-18T17:59:56.287" v="2199" actId="962"/>
          <ac:picMkLst>
            <pc:docMk/>
            <pc:sldMk cId="0" sldId="276"/>
            <ac:picMk id="423" creationId="{00000000-0000-0000-0000-000000000000}"/>
          </ac:picMkLst>
        </pc:picChg>
        <pc:picChg chg="mod">
          <ac:chgData name="Roxanne Jones" userId="eee357d1-15dd-4a73-981c-b7041387288c" providerId="ADAL" clId="{C62926E8-B80D-412D-9513-989D3E51ED37}" dt="2022-01-18T17:58:20.862" v="1967" actId="962"/>
          <ac:picMkLst>
            <pc:docMk/>
            <pc:sldMk cId="0" sldId="276"/>
            <ac:picMk id="424" creationId="{00000000-0000-0000-0000-000000000000}"/>
          </ac:picMkLst>
        </pc:picChg>
      </pc:sldChg>
      <pc:sldChg chg="addSp modSp">
        <pc:chgData name="Roxanne Jones" userId="eee357d1-15dd-4a73-981c-b7041387288c" providerId="ADAL" clId="{C62926E8-B80D-412D-9513-989D3E51ED37}" dt="2022-01-18T18:05:03.967" v="3197" actId="962"/>
        <pc:sldMkLst>
          <pc:docMk/>
          <pc:sldMk cId="0" sldId="277"/>
        </pc:sldMkLst>
        <pc:spChg chg="add mod">
          <ac:chgData name="Roxanne Jones" userId="eee357d1-15dd-4a73-981c-b7041387288c" providerId="ADAL" clId="{C62926E8-B80D-412D-9513-989D3E51ED37}" dt="2022-01-15T01:48:20.730" v="306"/>
          <ac:spMkLst>
            <pc:docMk/>
            <pc:sldMk cId="0" sldId="277"/>
            <ac:spMk id="2" creationId="{54F7AAB6-5722-410C-9447-B580FE6021A4}"/>
          </ac:spMkLst>
        </pc:spChg>
        <pc:spChg chg="mod">
          <ac:chgData name="Roxanne Jones" userId="eee357d1-15dd-4a73-981c-b7041387288c" providerId="ADAL" clId="{C62926E8-B80D-412D-9513-989D3E51ED37}" dt="2022-01-15T01:48:27.995" v="307"/>
          <ac:spMkLst>
            <pc:docMk/>
            <pc:sldMk cId="0" sldId="277"/>
            <ac:spMk id="430" creationId="{00000000-0000-0000-0000-000000000000}"/>
          </ac:spMkLst>
        </pc:spChg>
        <pc:picChg chg="mod">
          <ac:chgData name="Roxanne Jones" userId="eee357d1-15dd-4a73-981c-b7041387288c" providerId="ADAL" clId="{C62926E8-B80D-412D-9513-989D3E51ED37}" dt="2022-01-18T18:05:03.967" v="3197" actId="962"/>
          <ac:picMkLst>
            <pc:docMk/>
            <pc:sldMk cId="0" sldId="277"/>
            <ac:picMk id="431" creationId="{00000000-0000-0000-0000-000000000000}"/>
          </ac:picMkLst>
        </pc:picChg>
      </pc:sldChg>
      <pc:sldChg chg="addSp modSp">
        <pc:chgData name="Roxanne Jones" userId="eee357d1-15dd-4a73-981c-b7041387288c" providerId="ADAL" clId="{C62926E8-B80D-412D-9513-989D3E51ED37}" dt="2022-01-18T18:08:04.466" v="3727" actId="962"/>
        <pc:sldMkLst>
          <pc:docMk/>
          <pc:sldMk cId="0" sldId="278"/>
        </pc:sldMkLst>
        <pc:spChg chg="add mod">
          <ac:chgData name="Roxanne Jones" userId="eee357d1-15dd-4a73-981c-b7041387288c" providerId="ADAL" clId="{C62926E8-B80D-412D-9513-989D3E51ED37}" dt="2022-01-15T01:48:51.681" v="318"/>
          <ac:spMkLst>
            <pc:docMk/>
            <pc:sldMk cId="0" sldId="278"/>
            <ac:spMk id="2" creationId="{9F2CF23A-C731-4462-9CE5-71E09F07CE6D}"/>
          </ac:spMkLst>
        </pc:spChg>
        <pc:picChg chg="mod">
          <ac:chgData name="Roxanne Jones" userId="eee357d1-15dd-4a73-981c-b7041387288c" providerId="ADAL" clId="{C62926E8-B80D-412D-9513-989D3E51ED37}" dt="2022-01-18T18:08:04.466" v="3727" actId="962"/>
          <ac:picMkLst>
            <pc:docMk/>
            <pc:sldMk cId="0" sldId="278"/>
            <ac:picMk id="437" creationId="{00000000-0000-0000-0000-000000000000}"/>
          </ac:picMkLst>
        </pc:picChg>
      </pc:sldChg>
      <pc:sldChg chg="addSp modSp">
        <pc:chgData name="Roxanne Jones" userId="eee357d1-15dd-4a73-981c-b7041387288c" providerId="ADAL" clId="{C62926E8-B80D-412D-9513-989D3E51ED37}" dt="2022-01-18T18:10:36.913" v="4243" actId="962"/>
        <pc:sldMkLst>
          <pc:docMk/>
          <pc:sldMk cId="0" sldId="279"/>
        </pc:sldMkLst>
        <pc:spChg chg="add mod">
          <ac:chgData name="Roxanne Jones" userId="eee357d1-15dd-4a73-981c-b7041387288c" providerId="ADAL" clId="{C62926E8-B80D-412D-9513-989D3E51ED37}" dt="2022-01-15T01:49:15.279" v="329"/>
          <ac:spMkLst>
            <pc:docMk/>
            <pc:sldMk cId="0" sldId="279"/>
            <ac:spMk id="2" creationId="{AA7616FC-AB9E-4B95-8CF0-B2E3D8BACCD7}"/>
          </ac:spMkLst>
        </pc:spChg>
        <pc:picChg chg="mod">
          <ac:chgData name="Roxanne Jones" userId="eee357d1-15dd-4a73-981c-b7041387288c" providerId="ADAL" clId="{C62926E8-B80D-412D-9513-989D3E51ED37}" dt="2022-01-18T18:10:36.913" v="4243" actId="962"/>
          <ac:picMkLst>
            <pc:docMk/>
            <pc:sldMk cId="0" sldId="279"/>
            <ac:picMk id="443" creationId="{00000000-0000-0000-0000-000000000000}"/>
          </ac:picMkLst>
        </pc:picChg>
      </pc:sldChg>
      <pc:sldChg chg="addSp modSp">
        <pc:chgData name="Roxanne Jones" userId="eee357d1-15dd-4a73-981c-b7041387288c" providerId="ADAL" clId="{C62926E8-B80D-412D-9513-989D3E51ED37}" dt="2022-01-18T18:35:18.217" v="4525" actId="962"/>
        <pc:sldMkLst>
          <pc:docMk/>
          <pc:sldMk cId="0" sldId="280"/>
        </pc:sldMkLst>
        <pc:spChg chg="add mod">
          <ac:chgData name="Roxanne Jones" userId="eee357d1-15dd-4a73-981c-b7041387288c" providerId="ADAL" clId="{C62926E8-B80D-412D-9513-989D3E51ED37}" dt="2022-01-15T01:52:23.568" v="532" actId="1037"/>
          <ac:spMkLst>
            <pc:docMk/>
            <pc:sldMk cId="0" sldId="280"/>
            <ac:spMk id="6" creationId="{BE462B53-484D-4F41-A9B2-1E614B79AD6B}"/>
          </ac:spMkLst>
        </pc:spChg>
        <pc:spChg chg="mod">
          <ac:chgData name="Roxanne Jones" userId="eee357d1-15dd-4a73-981c-b7041387288c" providerId="ADAL" clId="{C62926E8-B80D-412D-9513-989D3E51ED37}" dt="2022-01-15T01:50:46.290" v="518"/>
          <ac:spMkLst>
            <pc:docMk/>
            <pc:sldMk cId="0" sldId="280"/>
            <ac:spMk id="452" creationId="{00000000-0000-0000-0000-000000000000}"/>
          </ac:spMkLst>
        </pc:spChg>
        <pc:picChg chg="add mod">
          <ac:chgData name="Roxanne Jones" userId="eee357d1-15dd-4a73-981c-b7041387288c" providerId="ADAL" clId="{C62926E8-B80D-412D-9513-989D3E51ED37}" dt="2022-01-18T18:35:18.217" v="4525" actId="962"/>
          <ac:picMkLst>
            <pc:docMk/>
            <pc:sldMk cId="0" sldId="280"/>
            <ac:picMk id="7" creationId="{01D66609-50C1-4A33-9D51-DF91E0344072}"/>
          </ac:picMkLst>
        </pc:picChg>
        <pc:picChg chg="mod">
          <ac:chgData name="Roxanne Jones" userId="eee357d1-15dd-4a73-981c-b7041387288c" providerId="ADAL" clId="{C62926E8-B80D-412D-9513-989D3E51ED37}" dt="2022-01-18T18:35:05.293" v="4451" actId="962"/>
          <ac:picMkLst>
            <pc:docMk/>
            <pc:sldMk cId="0" sldId="280"/>
            <ac:picMk id="451" creationId="{00000000-0000-0000-0000-000000000000}"/>
          </ac:picMkLst>
        </pc:picChg>
      </pc:sldChg>
      <pc:sldChg chg="addSp modSp">
        <pc:chgData name="Roxanne Jones" userId="eee357d1-15dd-4a73-981c-b7041387288c" providerId="ADAL" clId="{C62926E8-B80D-412D-9513-989D3E51ED37}" dt="2022-01-18T19:42:31.380" v="6121" actId="962"/>
        <pc:sldMkLst>
          <pc:docMk/>
          <pc:sldMk cId="0" sldId="281"/>
        </pc:sldMkLst>
        <pc:spChg chg="add mod">
          <ac:chgData name="Roxanne Jones" userId="eee357d1-15dd-4a73-981c-b7041387288c" providerId="ADAL" clId="{C62926E8-B80D-412D-9513-989D3E51ED37}" dt="2022-01-15T01:53:21.441" v="565"/>
          <ac:spMkLst>
            <pc:docMk/>
            <pc:sldMk cId="0" sldId="281"/>
            <ac:spMk id="2" creationId="{B929ED7F-5623-4328-891D-A68F0C3C356C}"/>
          </ac:spMkLst>
        </pc:spChg>
        <pc:spChg chg="mod">
          <ac:chgData name="Roxanne Jones" userId="eee357d1-15dd-4a73-981c-b7041387288c" providerId="ADAL" clId="{C62926E8-B80D-412D-9513-989D3E51ED37}" dt="2022-01-18T19:42:31.380" v="6121" actId="962"/>
          <ac:spMkLst>
            <pc:docMk/>
            <pc:sldMk cId="0" sldId="281"/>
            <ac:spMk id="458" creationId="{00000000-0000-0000-0000-000000000000}"/>
          </ac:spMkLst>
        </pc:spChg>
        <pc:picChg chg="mod">
          <ac:chgData name="Roxanne Jones" userId="eee357d1-15dd-4a73-981c-b7041387288c" providerId="ADAL" clId="{C62926E8-B80D-412D-9513-989D3E51ED37}" dt="2022-01-18T18:39:43.256" v="4734" actId="962"/>
          <ac:picMkLst>
            <pc:docMk/>
            <pc:sldMk cId="0" sldId="281"/>
            <ac:picMk id="5" creationId="{29FB12A3-963D-47C2-8F1A-44AF52B1B217}"/>
          </ac:picMkLst>
        </pc:picChg>
        <pc:picChg chg="mod">
          <ac:chgData name="Roxanne Jones" userId="eee357d1-15dd-4a73-981c-b7041387288c" providerId="ADAL" clId="{C62926E8-B80D-412D-9513-989D3E51ED37}" dt="2022-01-18T18:35:55.500" v="4689" actId="962"/>
          <ac:picMkLst>
            <pc:docMk/>
            <pc:sldMk cId="0" sldId="281"/>
            <ac:picMk id="459" creationId="{00000000-0000-0000-0000-000000000000}"/>
          </ac:picMkLst>
        </pc:picChg>
      </pc:sldChg>
      <pc:sldChg chg="modSp">
        <pc:chgData name="Roxanne Jones" userId="eee357d1-15dd-4a73-981c-b7041387288c" providerId="ADAL" clId="{C62926E8-B80D-412D-9513-989D3E51ED37}" dt="2022-01-15T01:57:18.236" v="632" actId="1076"/>
        <pc:sldMkLst>
          <pc:docMk/>
          <pc:sldMk cId="0" sldId="282"/>
        </pc:sldMkLst>
        <pc:spChg chg="mod">
          <ac:chgData name="Roxanne Jones" userId="eee357d1-15dd-4a73-981c-b7041387288c" providerId="ADAL" clId="{C62926E8-B80D-412D-9513-989D3E51ED37}" dt="2022-01-15T01:57:18.236" v="632" actId="1076"/>
          <ac:spMkLst>
            <pc:docMk/>
            <pc:sldMk cId="0" sldId="282"/>
            <ac:spMk id="468" creationId="{00000000-0000-0000-0000-000000000000}"/>
          </ac:spMkLst>
        </pc:spChg>
      </pc:sldChg>
      <pc:sldChg chg="addSp modSp">
        <pc:chgData name="Roxanne Jones" userId="eee357d1-15dd-4a73-981c-b7041387288c" providerId="ADAL" clId="{C62926E8-B80D-412D-9513-989D3E51ED37}" dt="2022-01-18T18:39:44.466" v="4735" actId="962"/>
        <pc:sldMkLst>
          <pc:docMk/>
          <pc:sldMk cId="0" sldId="283"/>
        </pc:sldMkLst>
        <pc:spChg chg="add mod">
          <ac:chgData name="Roxanne Jones" userId="eee357d1-15dd-4a73-981c-b7041387288c" providerId="ADAL" clId="{C62926E8-B80D-412D-9513-989D3E51ED37}" dt="2022-01-15T01:54:20.539" v="597"/>
          <ac:spMkLst>
            <pc:docMk/>
            <pc:sldMk cId="0" sldId="283"/>
            <ac:spMk id="2" creationId="{8E941F82-36C4-4824-B432-5D61C0201708}"/>
          </ac:spMkLst>
        </pc:spChg>
        <pc:grpChg chg="mod">
          <ac:chgData name="Roxanne Jones" userId="eee357d1-15dd-4a73-981c-b7041387288c" providerId="ADAL" clId="{C62926E8-B80D-412D-9513-989D3E51ED37}" dt="2022-01-18T18:39:43.256" v="4734" actId="962"/>
          <ac:grpSpMkLst>
            <pc:docMk/>
            <pc:sldMk cId="0" sldId="283"/>
            <ac:grpSpMk id="475" creationId="{00000000-0000-0000-0000-000000000000}"/>
          </ac:grpSpMkLst>
        </pc:grpChg>
        <pc:picChg chg="mod">
          <ac:chgData name="Roxanne Jones" userId="eee357d1-15dd-4a73-981c-b7041387288c" providerId="ADAL" clId="{C62926E8-B80D-412D-9513-989D3E51ED37}" dt="2022-01-18T18:39:44.466" v="4735" actId="962"/>
          <ac:picMkLst>
            <pc:docMk/>
            <pc:sldMk cId="0" sldId="283"/>
            <ac:picMk id="478" creationId="{00000000-0000-0000-0000-000000000000}"/>
          </ac:picMkLst>
        </pc:picChg>
      </pc:sldChg>
      <pc:sldChg chg="modSp mod">
        <pc:chgData name="Roxanne Jones" userId="eee357d1-15dd-4a73-981c-b7041387288c" providerId="ADAL" clId="{C62926E8-B80D-412D-9513-989D3E51ED37}" dt="2022-01-18T17:50:09.988" v="1795" actId="962"/>
        <pc:sldMkLst>
          <pc:docMk/>
          <pc:sldMk cId="0" sldId="284"/>
        </pc:sldMkLst>
        <pc:spChg chg="mod">
          <ac:chgData name="Roxanne Jones" userId="eee357d1-15dd-4a73-981c-b7041387288c" providerId="ADAL" clId="{C62926E8-B80D-412D-9513-989D3E51ED37}" dt="2022-01-18T17:50:09.988" v="1795" actId="962"/>
          <ac:spMkLst>
            <pc:docMk/>
            <pc:sldMk cId="0" sldId="284"/>
            <ac:spMk id="487" creationId="{00000000-0000-0000-0000-000000000000}"/>
          </ac:spMkLst>
        </pc:spChg>
      </pc:sldChg>
      <pc:sldChg chg="modSp mod">
        <pc:chgData name="Roxanne Jones" userId="eee357d1-15dd-4a73-981c-b7041387288c" providerId="ADAL" clId="{C62926E8-B80D-412D-9513-989D3E51ED37}" dt="2022-01-18T17:50:25.902" v="1809" actId="962"/>
        <pc:sldMkLst>
          <pc:docMk/>
          <pc:sldMk cId="0" sldId="285"/>
        </pc:sldMkLst>
        <pc:spChg chg="mod">
          <ac:chgData name="Roxanne Jones" userId="eee357d1-15dd-4a73-981c-b7041387288c" providerId="ADAL" clId="{C62926E8-B80D-412D-9513-989D3E51ED37}" dt="2022-01-18T17:50:25.902" v="1809" actId="962"/>
          <ac:spMkLst>
            <pc:docMk/>
            <pc:sldMk cId="0" sldId="285"/>
            <ac:spMk id="497" creationId="{00000000-0000-0000-0000-000000000000}"/>
          </ac:spMkLst>
        </pc:spChg>
      </pc:sldChg>
      <pc:sldChg chg="modSp mod">
        <pc:chgData name="Roxanne Jones" userId="eee357d1-15dd-4a73-981c-b7041387288c" providerId="ADAL" clId="{C62926E8-B80D-412D-9513-989D3E51ED37}" dt="2022-01-18T17:50:37.467" v="1821" actId="962"/>
        <pc:sldMkLst>
          <pc:docMk/>
          <pc:sldMk cId="0" sldId="286"/>
        </pc:sldMkLst>
        <pc:spChg chg="mod">
          <ac:chgData name="Roxanne Jones" userId="eee357d1-15dd-4a73-981c-b7041387288c" providerId="ADAL" clId="{C62926E8-B80D-412D-9513-989D3E51ED37}" dt="2022-01-18T17:50:37.467" v="1821" actId="962"/>
          <ac:spMkLst>
            <pc:docMk/>
            <pc:sldMk cId="0" sldId="286"/>
            <ac:spMk id="507" creationId="{00000000-0000-0000-0000-000000000000}"/>
          </ac:spMkLst>
        </pc:spChg>
      </pc:sldChg>
      <pc:sldChg chg="modSp mod">
        <pc:chgData name="Roxanne Jones" userId="eee357d1-15dd-4a73-981c-b7041387288c" providerId="ADAL" clId="{C62926E8-B80D-412D-9513-989D3E51ED37}" dt="2022-01-18T17:50:43.148" v="1827" actId="962"/>
        <pc:sldMkLst>
          <pc:docMk/>
          <pc:sldMk cId="0" sldId="288"/>
        </pc:sldMkLst>
        <pc:spChg chg="mod">
          <ac:chgData name="Roxanne Jones" userId="eee357d1-15dd-4a73-981c-b7041387288c" providerId="ADAL" clId="{C62926E8-B80D-412D-9513-989D3E51ED37}" dt="2022-01-18T17:50:43.148" v="1827" actId="962"/>
          <ac:spMkLst>
            <pc:docMk/>
            <pc:sldMk cId="0" sldId="288"/>
            <ac:spMk id="527" creationId="{00000000-0000-0000-0000-000000000000}"/>
          </ac:spMkLst>
        </pc:spChg>
      </pc:sldChg>
      <pc:sldChg chg="addSp delSp modSp modAnim">
        <pc:chgData name="Roxanne Jones" userId="eee357d1-15dd-4a73-981c-b7041387288c" providerId="ADAL" clId="{C62926E8-B80D-412D-9513-989D3E51ED37}" dt="2022-01-18T19:19:15.602" v="5398" actId="962"/>
        <pc:sldMkLst>
          <pc:docMk/>
          <pc:sldMk cId="0" sldId="289"/>
        </pc:sldMkLst>
        <pc:spChg chg="add mod">
          <ac:chgData name="Roxanne Jones" userId="eee357d1-15dd-4a73-981c-b7041387288c" providerId="ADAL" clId="{C62926E8-B80D-412D-9513-989D3E51ED37}" dt="2022-01-15T01:56:19.885" v="622" actId="1076"/>
          <ac:spMkLst>
            <pc:docMk/>
            <pc:sldMk cId="0" sldId="289"/>
            <ac:spMk id="2" creationId="{5D75DB4D-2A46-484F-B4E2-BA646A9115F5}"/>
          </ac:spMkLst>
        </pc:spChg>
        <pc:spChg chg="add del mod">
          <ac:chgData name="Roxanne Jones" userId="eee357d1-15dd-4a73-981c-b7041387288c" providerId="ADAL" clId="{C62926E8-B80D-412D-9513-989D3E51ED37}" dt="2022-01-18T18:40:54.839" v="4744" actId="164"/>
          <ac:spMkLst>
            <pc:docMk/>
            <pc:sldMk cId="0" sldId="289"/>
            <ac:spMk id="533" creationId="{00000000-0000-0000-0000-000000000000}"/>
          </ac:spMkLst>
        </pc:spChg>
        <pc:spChg chg="add del mod">
          <ac:chgData name="Roxanne Jones" userId="eee357d1-15dd-4a73-981c-b7041387288c" providerId="ADAL" clId="{C62926E8-B80D-412D-9513-989D3E51ED37}" dt="2022-01-18T18:40:54.839" v="4744" actId="164"/>
          <ac:spMkLst>
            <pc:docMk/>
            <pc:sldMk cId="0" sldId="289"/>
            <ac:spMk id="534" creationId="{00000000-0000-0000-0000-000000000000}"/>
          </ac:spMkLst>
        </pc:spChg>
        <pc:spChg chg="add del mod">
          <ac:chgData name="Roxanne Jones" userId="eee357d1-15dd-4a73-981c-b7041387288c" providerId="ADAL" clId="{C62926E8-B80D-412D-9513-989D3E51ED37}" dt="2022-01-18T18:40:54.839" v="4744" actId="164"/>
          <ac:spMkLst>
            <pc:docMk/>
            <pc:sldMk cId="0" sldId="289"/>
            <ac:spMk id="535" creationId="{00000000-0000-0000-0000-000000000000}"/>
          </ac:spMkLst>
        </pc:spChg>
        <pc:spChg chg="add del mod">
          <ac:chgData name="Roxanne Jones" userId="eee357d1-15dd-4a73-981c-b7041387288c" providerId="ADAL" clId="{C62926E8-B80D-412D-9513-989D3E51ED37}" dt="2022-01-18T18:40:54.839" v="4744" actId="164"/>
          <ac:spMkLst>
            <pc:docMk/>
            <pc:sldMk cId="0" sldId="289"/>
            <ac:spMk id="536" creationId="{00000000-0000-0000-0000-000000000000}"/>
          </ac:spMkLst>
        </pc:spChg>
        <pc:spChg chg="add del mod">
          <ac:chgData name="Roxanne Jones" userId="eee357d1-15dd-4a73-981c-b7041387288c" providerId="ADAL" clId="{C62926E8-B80D-412D-9513-989D3E51ED37}" dt="2022-01-18T18:40:54.839" v="4744" actId="164"/>
          <ac:spMkLst>
            <pc:docMk/>
            <pc:sldMk cId="0" sldId="289"/>
            <ac:spMk id="537" creationId="{00000000-0000-0000-0000-000000000000}"/>
          </ac:spMkLst>
        </pc:spChg>
        <pc:spChg chg="add del mod">
          <ac:chgData name="Roxanne Jones" userId="eee357d1-15dd-4a73-981c-b7041387288c" providerId="ADAL" clId="{C62926E8-B80D-412D-9513-989D3E51ED37}" dt="2022-01-18T18:40:54.839" v="4744" actId="164"/>
          <ac:spMkLst>
            <pc:docMk/>
            <pc:sldMk cId="0" sldId="289"/>
            <ac:spMk id="538" creationId="{00000000-0000-0000-0000-000000000000}"/>
          </ac:spMkLst>
        </pc:spChg>
        <pc:spChg chg="add del mod">
          <ac:chgData name="Roxanne Jones" userId="eee357d1-15dd-4a73-981c-b7041387288c" providerId="ADAL" clId="{C62926E8-B80D-412D-9513-989D3E51ED37}" dt="2022-01-18T18:40:54.839" v="4744" actId="164"/>
          <ac:spMkLst>
            <pc:docMk/>
            <pc:sldMk cId="0" sldId="289"/>
            <ac:spMk id="539" creationId="{00000000-0000-0000-0000-000000000000}"/>
          </ac:spMkLst>
        </pc:spChg>
        <pc:spChg chg="add del mod">
          <ac:chgData name="Roxanne Jones" userId="eee357d1-15dd-4a73-981c-b7041387288c" providerId="ADAL" clId="{C62926E8-B80D-412D-9513-989D3E51ED37}" dt="2022-01-18T18:40:54.839" v="4744" actId="164"/>
          <ac:spMkLst>
            <pc:docMk/>
            <pc:sldMk cId="0" sldId="289"/>
            <ac:spMk id="540" creationId="{00000000-0000-0000-0000-000000000000}"/>
          </ac:spMkLst>
        </pc:spChg>
        <pc:spChg chg="add del mod">
          <ac:chgData name="Roxanne Jones" userId="eee357d1-15dd-4a73-981c-b7041387288c" providerId="ADAL" clId="{C62926E8-B80D-412D-9513-989D3E51ED37}" dt="2022-01-18T18:40:54.839" v="4744" actId="164"/>
          <ac:spMkLst>
            <pc:docMk/>
            <pc:sldMk cId="0" sldId="289"/>
            <ac:spMk id="541" creationId="{00000000-0000-0000-0000-000000000000}"/>
          </ac:spMkLst>
        </pc:spChg>
        <pc:spChg chg="add del mod">
          <ac:chgData name="Roxanne Jones" userId="eee357d1-15dd-4a73-981c-b7041387288c" providerId="ADAL" clId="{C62926E8-B80D-412D-9513-989D3E51ED37}" dt="2022-01-18T18:40:54.839" v="4744" actId="164"/>
          <ac:spMkLst>
            <pc:docMk/>
            <pc:sldMk cId="0" sldId="289"/>
            <ac:spMk id="542" creationId="{00000000-0000-0000-0000-000000000000}"/>
          </ac:spMkLst>
        </pc:spChg>
        <pc:spChg chg="mod">
          <ac:chgData name="Roxanne Jones" userId="eee357d1-15dd-4a73-981c-b7041387288c" providerId="ADAL" clId="{C62926E8-B80D-412D-9513-989D3E51ED37}" dt="2022-01-18T18:42:33.597" v="4866" actId="962"/>
          <ac:spMkLst>
            <pc:docMk/>
            <pc:sldMk cId="0" sldId="289"/>
            <ac:spMk id="548" creationId="{00000000-0000-0000-0000-000000000000}"/>
          </ac:spMkLst>
        </pc:spChg>
        <pc:spChg chg="mod">
          <ac:chgData name="Roxanne Jones" userId="eee357d1-15dd-4a73-981c-b7041387288c" providerId="ADAL" clId="{C62926E8-B80D-412D-9513-989D3E51ED37}" dt="2022-01-18T18:42:19.006" v="4822" actId="962"/>
          <ac:spMkLst>
            <pc:docMk/>
            <pc:sldMk cId="0" sldId="289"/>
            <ac:spMk id="549" creationId="{00000000-0000-0000-0000-000000000000}"/>
          </ac:spMkLst>
        </pc:spChg>
        <pc:spChg chg="mod">
          <ac:chgData name="Roxanne Jones" userId="eee357d1-15dd-4a73-981c-b7041387288c" providerId="ADAL" clId="{C62926E8-B80D-412D-9513-989D3E51ED37}" dt="2022-01-18T18:42:04.366" v="4780" actId="962"/>
          <ac:spMkLst>
            <pc:docMk/>
            <pc:sldMk cId="0" sldId="289"/>
            <ac:spMk id="550" creationId="{00000000-0000-0000-0000-000000000000}"/>
          </ac:spMkLst>
        </pc:spChg>
        <pc:spChg chg="mod">
          <ac:chgData name="Roxanne Jones" userId="eee357d1-15dd-4a73-981c-b7041387288c" providerId="ADAL" clId="{C62926E8-B80D-412D-9513-989D3E51ED37}" dt="2022-01-18T18:43:30.073" v="4924" actId="962"/>
          <ac:spMkLst>
            <pc:docMk/>
            <pc:sldMk cId="0" sldId="289"/>
            <ac:spMk id="551" creationId="{00000000-0000-0000-0000-000000000000}"/>
          </ac:spMkLst>
        </pc:spChg>
        <pc:spChg chg="mod">
          <ac:chgData name="Roxanne Jones" userId="eee357d1-15dd-4a73-981c-b7041387288c" providerId="ADAL" clId="{C62926E8-B80D-412D-9513-989D3E51ED37}" dt="2022-01-18T18:43:37.966" v="4944" actId="962"/>
          <ac:spMkLst>
            <pc:docMk/>
            <pc:sldMk cId="0" sldId="289"/>
            <ac:spMk id="556" creationId="{00000000-0000-0000-0000-000000000000}"/>
          </ac:spMkLst>
        </pc:spChg>
        <pc:grpChg chg="add mod">
          <ac:chgData name="Roxanne Jones" userId="eee357d1-15dd-4a73-981c-b7041387288c" providerId="ADAL" clId="{C62926E8-B80D-412D-9513-989D3E51ED37}" dt="2022-01-18T19:19:15.602" v="5398" actId="962"/>
          <ac:grpSpMkLst>
            <pc:docMk/>
            <pc:sldMk cId="0" sldId="289"/>
            <ac:grpSpMk id="3" creationId="{43CEC1E4-5CA3-4D67-99E5-4D6C67FF42D8}"/>
          </ac:grpSpMkLst>
        </pc:grpChg>
        <pc:cxnChg chg="mod">
          <ac:chgData name="Roxanne Jones" userId="eee357d1-15dd-4a73-981c-b7041387288c" providerId="ADAL" clId="{C62926E8-B80D-412D-9513-989D3E51ED37}" dt="2022-01-18T18:40:54.839" v="4744" actId="164"/>
          <ac:cxnSpMkLst>
            <pc:docMk/>
            <pc:sldMk cId="0" sldId="289"/>
            <ac:cxnSpMk id="543" creationId="{00000000-0000-0000-0000-000000000000}"/>
          </ac:cxnSpMkLst>
        </pc:cxnChg>
        <pc:cxnChg chg="add del mod">
          <ac:chgData name="Roxanne Jones" userId="eee357d1-15dd-4a73-981c-b7041387288c" providerId="ADAL" clId="{C62926E8-B80D-412D-9513-989D3E51ED37}" dt="2022-01-18T18:40:54.839" v="4744" actId="164"/>
          <ac:cxnSpMkLst>
            <pc:docMk/>
            <pc:sldMk cId="0" sldId="289"/>
            <ac:cxnSpMk id="544" creationId="{00000000-0000-0000-0000-000000000000}"/>
          </ac:cxnSpMkLst>
        </pc:cxnChg>
        <pc:cxnChg chg="add del mod">
          <ac:chgData name="Roxanne Jones" userId="eee357d1-15dd-4a73-981c-b7041387288c" providerId="ADAL" clId="{C62926E8-B80D-412D-9513-989D3E51ED37}" dt="2022-01-18T18:40:54.839" v="4744" actId="164"/>
          <ac:cxnSpMkLst>
            <pc:docMk/>
            <pc:sldMk cId="0" sldId="289"/>
            <ac:cxnSpMk id="545" creationId="{00000000-0000-0000-0000-000000000000}"/>
          </ac:cxnSpMkLst>
        </pc:cxnChg>
      </pc:sldChg>
      <pc:sldChg chg="modSp mod">
        <pc:chgData name="Roxanne Jones" userId="eee357d1-15dd-4a73-981c-b7041387288c" providerId="ADAL" clId="{C62926E8-B80D-412D-9513-989D3E51ED37}" dt="2022-01-18T17:50:31.465" v="1815" actId="962"/>
        <pc:sldMkLst>
          <pc:docMk/>
          <pc:sldMk cId="0" sldId="290"/>
        </pc:sldMkLst>
        <pc:spChg chg="mod">
          <ac:chgData name="Roxanne Jones" userId="eee357d1-15dd-4a73-981c-b7041387288c" providerId="ADAL" clId="{C62926E8-B80D-412D-9513-989D3E51ED37}" dt="2022-01-18T17:50:31.465" v="1815" actId="962"/>
          <ac:spMkLst>
            <pc:docMk/>
            <pc:sldMk cId="0" sldId="290"/>
            <ac:spMk id="572" creationId="{00000000-0000-0000-0000-000000000000}"/>
          </ac:spMkLst>
        </pc:spChg>
      </pc:sldChg>
      <pc:sldChg chg="addSp delSp modSp">
        <pc:chgData name="Roxanne Jones" userId="eee357d1-15dd-4a73-981c-b7041387288c" providerId="ADAL" clId="{C62926E8-B80D-412D-9513-989D3E51ED37}" dt="2022-01-18T19:20:46.342" v="5408" actId="962"/>
        <pc:sldMkLst>
          <pc:docMk/>
          <pc:sldMk cId="0" sldId="291"/>
        </pc:sldMkLst>
        <pc:spChg chg="add mod">
          <ac:chgData name="Roxanne Jones" userId="eee357d1-15dd-4a73-981c-b7041387288c" providerId="ADAL" clId="{C62926E8-B80D-412D-9513-989D3E51ED37}" dt="2022-01-15T01:59:19.346" v="657"/>
          <ac:spMkLst>
            <pc:docMk/>
            <pc:sldMk cId="0" sldId="291"/>
            <ac:spMk id="2" creationId="{2C7C5A98-12A5-44C4-A33F-BCE62A799569}"/>
          </ac:spMkLst>
        </pc:spChg>
        <pc:spChg chg="add mod">
          <ac:chgData name="Roxanne Jones" userId="eee357d1-15dd-4a73-981c-b7041387288c" providerId="ADAL" clId="{C62926E8-B80D-412D-9513-989D3E51ED37}" dt="2022-01-18T19:20:46.342" v="5408" actId="962"/>
          <ac:spMkLst>
            <pc:docMk/>
            <pc:sldMk cId="0" sldId="291"/>
            <ac:spMk id="9" creationId="{5AB35086-9F97-494D-910C-D89B067B15EE}"/>
          </ac:spMkLst>
        </pc:spChg>
        <pc:spChg chg="mod">
          <ac:chgData name="Roxanne Jones" userId="eee357d1-15dd-4a73-981c-b7041387288c" providerId="ADAL" clId="{C62926E8-B80D-412D-9513-989D3E51ED37}" dt="2022-01-15T01:59:24.561" v="658"/>
          <ac:spMkLst>
            <pc:docMk/>
            <pc:sldMk cId="0" sldId="291"/>
            <ac:spMk id="578" creationId="{00000000-0000-0000-0000-000000000000}"/>
          </ac:spMkLst>
        </pc:spChg>
        <pc:spChg chg="del">
          <ac:chgData name="Roxanne Jones" userId="eee357d1-15dd-4a73-981c-b7041387288c" providerId="ADAL" clId="{C62926E8-B80D-412D-9513-989D3E51ED37}" dt="2022-01-15T01:58:11.097" v="637" actId="478"/>
          <ac:spMkLst>
            <pc:docMk/>
            <pc:sldMk cId="0" sldId="291"/>
            <ac:spMk id="579" creationId="{00000000-0000-0000-0000-000000000000}"/>
          </ac:spMkLst>
        </pc:spChg>
        <pc:spChg chg="del">
          <ac:chgData name="Roxanne Jones" userId="eee357d1-15dd-4a73-981c-b7041387288c" providerId="ADAL" clId="{C62926E8-B80D-412D-9513-989D3E51ED37}" dt="2022-01-15T01:58:15.697" v="638" actId="478"/>
          <ac:spMkLst>
            <pc:docMk/>
            <pc:sldMk cId="0" sldId="291"/>
            <ac:spMk id="580" creationId="{00000000-0000-0000-0000-000000000000}"/>
          </ac:spMkLst>
        </pc:spChg>
        <pc:spChg chg="del mod">
          <ac:chgData name="Roxanne Jones" userId="eee357d1-15dd-4a73-981c-b7041387288c" providerId="ADAL" clId="{C62926E8-B80D-412D-9513-989D3E51ED37}" dt="2022-01-15T01:58:19.153" v="639" actId="478"/>
          <ac:spMkLst>
            <pc:docMk/>
            <pc:sldMk cId="0" sldId="291"/>
            <ac:spMk id="581" creationId="{00000000-0000-0000-0000-000000000000}"/>
          </ac:spMkLst>
        </pc:spChg>
        <pc:spChg chg="del">
          <ac:chgData name="Roxanne Jones" userId="eee357d1-15dd-4a73-981c-b7041387288c" providerId="ADAL" clId="{C62926E8-B80D-412D-9513-989D3E51ED37}" dt="2022-01-15T01:57:24.209" v="633" actId="478"/>
          <ac:spMkLst>
            <pc:docMk/>
            <pc:sldMk cId="0" sldId="291"/>
            <ac:spMk id="583" creationId="{00000000-0000-0000-0000-000000000000}"/>
          </ac:spMkLst>
        </pc:spChg>
        <pc:picChg chg="add del mod">
          <ac:chgData name="Roxanne Jones" userId="eee357d1-15dd-4a73-981c-b7041387288c" providerId="ADAL" clId="{C62926E8-B80D-412D-9513-989D3E51ED37}" dt="2022-01-15T01:58:31.283" v="643"/>
          <ac:picMkLst>
            <pc:docMk/>
            <pc:sldMk cId="0" sldId="291"/>
            <ac:picMk id="582" creationId="{00000000-0000-0000-0000-000000000000}"/>
          </ac:picMkLst>
        </pc:picChg>
      </pc:sldChg>
      <pc:sldChg chg="modSp mod">
        <pc:chgData name="Roxanne Jones" userId="eee357d1-15dd-4a73-981c-b7041387288c" providerId="ADAL" clId="{C62926E8-B80D-412D-9513-989D3E51ED37}" dt="2022-01-18T17:50:03.748" v="1789" actId="962"/>
        <pc:sldMkLst>
          <pc:docMk/>
          <pc:sldMk cId="0" sldId="293"/>
        </pc:sldMkLst>
        <pc:spChg chg="mod">
          <ac:chgData name="Roxanne Jones" userId="eee357d1-15dd-4a73-981c-b7041387288c" providerId="ADAL" clId="{C62926E8-B80D-412D-9513-989D3E51ED37}" dt="2022-01-18T17:50:03.748" v="1789" actId="962"/>
          <ac:spMkLst>
            <pc:docMk/>
            <pc:sldMk cId="0" sldId="293"/>
            <ac:spMk id="602" creationId="{00000000-0000-0000-0000-000000000000}"/>
          </ac:spMkLst>
        </pc:spChg>
      </pc:sldChg>
      <pc:sldChg chg="modSp mod">
        <pc:chgData name="Roxanne Jones" userId="eee357d1-15dd-4a73-981c-b7041387288c" providerId="ADAL" clId="{C62926E8-B80D-412D-9513-989D3E51ED37}" dt="2022-01-18T17:50:49.299" v="1833" actId="962"/>
        <pc:sldMkLst>
          <pc:docMk/>
          <pc:sldMk cId="0" sldId="294"/>
        </pc:sldMkLst>
        <pc:spChg chg="mod">
          <ac:chgData name="Roxanne Jones" userId="eee357d1-15dd-4a73-981c-b7041387288c" providerId="ADAL" clId="{C62926E8-B80D-412D-9513-989D3E51ED37}" dt="2022-01-18T17:50:49.299" v="1833" actId="962"/>
          <ac:spMkLst>
            <pc:docMk/>
            <pc:sldMk cId="0" sldId="294"/>
            <ac:spMk id="612" creationId="{00000000-0000-0000-0000-000000000000}"/>
          </ac:spMkLst>
        </pc:spChg>
      </pc:sldChg>
      <pc:sldChg chg="modSp">
        <pc:chgData name="Roxanne Jones" userId="eee357d1-15dd-4a73-981c-b7041387288c" providerId="ADAL" clId="{C62926E8-B80D-412D-9513-989D3E51ED37}" dt="2022-01-18T19:24:45.945" v="5680" actId="20577"/>
        <pc:sldMkLst>
          <pc:docMk/>
          <pc:sldMk cId="0" sldId="297"/>
        </pc:sldMkLst>
        <pc:spChg chg="mod">
          <ac:chgData name="Roxanne Jones" userId="eee357d1-15dd-4a73-981c-b7041387288c" providerId="ADAL" clId="{C62926E8-B80D-412D-9513-989D3E51ED37}" dt="2022-01-18T19:24:37.388" v="5679" actId="962"/>
          <ac:spMkLst>
            <pc:docMk/>
            <pc:sldMk cId="0" sldId="297"/>
            <ac:spMk id="5" creationId="{A923C59C-21C1-459B-A90F-688E1C5CBC58}"/>
          </ac:spMkLst>
        </pc:spChg>
        <pc:spChg chg="mod">
          <ac:chgData name="Roxanne Jones" userId="eee357d1-15dd-4a73-981c-b7041387288c" providerId="ADAL" clId="{C62926E8-B80D-412D-9513-989D3E51ED37}" dt="2022-01-18T19:24:45.945" v="5680" actId="20577"/>
          <ac:spMkLst>
            <pc:docMk/>
            <pc:sldMk cId="0" sldId="297"/>
            <ac:spMk id="639" creationId="{00000000-0000-0000-0000-000000000000}"/>
          </ac:spMkLst>
        </pc:spChg>
      </pc:sldChg>
      <pc:sldChg chg="addSp modSp">
        <pc:chgData name="Roxanne Jones" userId="eee357d1-15dd-4a73-981c-b7041387288c" providerId="ADAL" clId="{C62926E8-B80D-412D-9513-989D3E51ED37}" dt="2022-01-15T02:03:18.998" v="680" actId="1076"/>
        <pc:sldMkLst>
          <pc:docMk/>
          <pc:sldMk cId="0" sldId="298"/>
        </pc:sldMkLst>
        <pc:spChg chg="mod">
          <ac:chgData name="Roxanne Jones" userId="eee357d1-15dd-4a73-981c-b7041387288c" providerId="ADAL" clId="{C62926E8-B80D-412D-9513-989D3E51ED37}" dt="2022-01-15T02:03:07.868" v="678"/>
          <ac:spMkLst>
            <pc:docMk/>
            <pc:sldMk cId="0" sldId="298"/>
            <ac:spMk id="2" creationId="{39AACC02-1A12-4462-9A87-C1321E6A5A4F}"/>
          </ac:spMkLst>
        </pc:spChg>
        <pc:spChg chg="add mod">
          <ac:chgData name="Roxanne Jones" userId="eee357d1-15dd-4a73-981c-b7041387288c" providerId="ADAL" clId="{C62926E8-B80D-412D-9513-989D3E51ED37}" dt="2022-01-15T02:03:18.998" v="680" actId="1076"/>
          <ac:spMkLst>
            <pc:docMk/>
            <pc:sldMk cId="0" sldId="298"/>
            <ac:spMk id="3" creationId="{FC0585FB-DFDC-451A-8499-CDE7261107C8}"/>
          </ac:spMkLst>
        </pc:spChg>
        <pc:spChg chg="mod">
          <ac:chgData name="Roxanne Jones" userId="eee357d1-15dd-4a73-981c-b7041387288c" providerId="ADAL" clId="{C62926E8-B80D-412D-9513-989D3E51ED37}" dt="2022-01-15T02:03:01.707" v="677"/>
          <ac:spMkLst>
            <pc:docMk/>
            <pc:sldMk cId="0" sldId="298"/>
            <ac:spMk id="652" creationId="{00000000-0000-0000-0000-000000000000}"/>
          </ac:spMkLst>
        </pc:spChg>
        <pc:spChg chg="mod">
          <ac:chgData name="Roxanne Jones" userId="eee357d1-15dd-4a73-981c-b7041387288c" providerId="ADAL" clId="{C62926E8-B80D-412D-9513-989D3E51ED37}" dt="2022-01-15T02:03:13.445" v="679" actId="20577"/>
          <ac:spMkLst>
            <pc:docMk/>
            <pc:sldMk cId="0" sldId="298"/>
            <ac:spMk id="653" creationId="{00000000-0000-0000-0000-000000000000}"/>
          </ac:spMkLst>
        </pc:spChg>
      </pc:sldChg>
      <pc:sldChg chg="modSp mod">
        <pc:chgData name="Roxanne Jones" userId="eee357d1-15dd-4a73-981c-b7041387288c" providerId="ADAL" clId="{C62926E8-B80D-412D-9513-989D3E51ED37}" dt="2022-01-18T18:38:22.324" v="4727" actId="20577"/>
        <pc:sldMkLst>
          <pc:docMk/>
          <pc:sldMk cId="3877187258" sldId="299"/>
        </pc:sldMkLst>
        <pc:spChg chg="mod">
          <ac:chgData name="Roxanne Jones" userId="eee357d1-15dd-4a73-981c-b7041387288c" providerId="ADAL" clId="{C62926E8-B80D-412D-9513-989D3E51ED37}" dt="2022-01-18T18:38:22.324" v="4727" actId="20577"/>
          <ac:spMkLst>
            <pc:docMk/>
            <pc:sldMk cId="3877187258" sldId="299"/>
            <ac:spMk id="592" creationId="{00000000-0000-0000-0000-000000000000}"/>
          </ac:spMkLst>
        </pc:spChg>
        <pc:picChg chg="mod">
          <ac:chgData name="Roxanne Jones" userId="eee357d1-15dd-4a73-981c-b7041387288c" providerId="ADAL" clId="{C62926E8-B80D-412D-9513-989D3E51ED37}" dt="2022-01-18T17:50:20.451" v="1803" actId="962"/>
          <ac:picMkLst>
            <pc:docMk/>
            <pc:sldMk cId="3877187258" sldId="299"/>
            <ac:picMk id="593" creationId="{00000000-0000-0000-0000-000000000000}"/>
          </ac:picMkLst>
        </pc:picChg>
      </pc:sldChg>
      <pc:sldChg chg="addSp modSp">
        <pc:chgData name="Roxanne Jones" userId="eee357d1-15dd-4a73-981c-b7041387288c" providerId="ADAL" clId="{C62926E8-B80D-412D-9513-989D3E51ED37}" dt="2022-01-18T19:28:03.924" v="5717"/>
        <pc:sldMkLst>
          <pc:docMk/>
          <pc:sldMk cId="1670882806" sldId="301"/>
        </pc:sldMkLst>
        <pc:spChg chg="add mod">
          <ac:chgData name="Roxanne Jones" userId="eee357d1-15dd-4a73-981c-b7041387288c" providerId="ADAL" clId="{C62926E8-B80D-412D-9513-989D3E51ED37}" dt="2022-01-18T19:28:03.924" v="5717"/>
          <ac:spMkLst>
            <pc:docMk/>
            <pc:sldMk cId="1670882806" sldId="301"/>
            <ac:spMk id="2" creationId="{7B2CDB07-5075-4CB7-AE1E-4AF61DC7E547}"/>
          </ac:spMkLst>
        </pc:spChg>
        <pc:spChg chg="mod">
          <ac:chgData name="Roxanne Jones" userId="eee357d1-15dd-4a73-981c-b7041387288c" providerId="ADAL" clId="{C62926E8-B80D-412D-9513-989D3E51ED37}" dt="2022-01-18T19:26:39.586" v="5696"/>
          <ac:spMkLst>
            <pc:docMk/>
            <pc:sldMk cId="1670882806" sldId="301"/>
            <ac:spMk id="9" creationId="{48774C9A-99D0-4470-9E08-36F0C76F6EF0}"/>
          </ac:spMkLst>
        </pc:spChg>
        <pc:spChg chg="mod">
          <ac:chgData name="Roxanne Jones" userId="eee357d1-15dd-4a73-981c-b7041387288c" providerId="ADAL" clId="{C62926E8-B80D-412D-9513-989D3E51ED37}" dt="2022-01-18T19:26:12.515" v="5693"/>
          <ac:spMkLst>
            <pc:docMk/>
            <pc:sldMk cId="1670882806" sldId="301"/>
            <ac:spMk id="10" creationId="{1756EA69-114B-4E96-B574-0AFB76182CC4}"/>
          </ac:spMkLst>
        </pc:spChg>
        <pc:spChg chg="mod">
          <ac:chgData name="Roxanne Jones" userId="eee357d1-15dd-4a73-981c-b7041387288c" providerId="ADAL" clId="{C62926E8-B80D-412D-9513-989D3E51ED37}" dt="2022-01-18T19:26:00.922" v="5692"/>
          <ac:spMkLst>
            <pc:docMk/>
            <pc:sldMk cId="1670882806" sldId="301"/>
            <ac:spMk id="17" creationId="{3CB00DFE-060C-4F50-AB28-749C5FE21078}"/>
          </ac:spMkLst>
        </pc:spChg>
        <pc:picChg chg="mod">
          <ac:chgData name="Roxanne Jones" userId="eee357d1-15dd-4a73-981c-b7041387288c" providerId="ADAL" clId="{C62926E8-B80D-412D-9513-989D3E51ED37}" dt="2022-01-18T19:25:39.378" v="5687"/>
          <ac:picMkLst>
            <pc:docMk/>
            <pc:sldMk cId="1670882806" sldId="301"/>
            <ac:picMk id="5" creationId="{F778E066-B4A2-4C1A-85D9-FA7CBCA63B5D}"/>
          </ac:picMkLst>
        </pc:picChg>
        <pc:picChg chg="mod">
          <ac:chgData name="Roxanne Jones" userId="eee357d1-15dd-4a73-981c-b7041387288c" providerId="ADAL" clId="{C62926E8-B80D-412D-9513-989D3E51ED37}" dt="2022-01-18T19:24:03.588" v="5665" actId="962"/>
          <ac:picMkLst>
            <pc:docMk/>
            <pc:sldMk cId="1670882806" sldId="301"/>
            <ac:picMk id="8" creationId="{0C7F755B-D4FE-4B61-8ABE-87245BE361F6}"/>
          </ac:picMkLst>
        </pc:picChg>
        <pc:picChg chg="mod">
          <ac:chgData name="Roxanne Jones" userId="eee357d1-15dd-4a73-981c-b7041387288c" providerId="ADAL" clId="{C62926E8-B80D-412D-9513-989D3E51ED37}" dt="2022-01-18T19:23:22.019" v="5636" actId="962"/>
          <ac:picMkLst>
            <pc:docMk/>
            <pc:sldMk cId="1670882806" sldId="301"/>
            <ac:picMk id="3084" creationId="{76F4FBD4-1CD2-4A58-B3BD-ACA4B1A0FE3E}"/>
          </ac:picMkLst>
        </pc:picChg>
        <pc:picChg chg="mod">
          <ac:chgData name="Roxanne Jones" userId="eee357d1-15dd-4a73-981c-b7041387288c" providerId="ADAL" clId="{C62926E8-B80D-412D-9513-989D3E51ED37}" dt="2022-01-18T19:22:25.663" v="5515" actId="962"/>
          <ac:picMkLst>
            <pc:docMk/>
            <pc:sldMk cId="1670882806" sldId="301"/>
            <ac:picMk id="3086" creationId="{AC83D56F-A4EC-4EA2-97A6-4EF3C82C6217}"/>
          </ac:picMkLst>
        </pc:picChg>
      </pc:sldChg>
      <pc:sldChg chg="addSp delSp modSp">
        <pc:chgData name="Roxanne Jones" userId="eee357d1-15dd-4a73-981c-b7041387288c" providerId="ADAL" clId="{C62926E8-B80D-412D-9513-989D3E51ED37}" dt="2022-01-15T01:27:18.621" v="16" actId="27636"/>
        <pc:sldMkLst>
          <pc:docMk/>
          <pc:sldMk cId="1018774511" sldId="302"/>
        </pc:sldMkLst>
        <pc:spChg chg="del">
          <ac:chgData name="Roxanne Jones" userId="eee357d1-15dd-4a73-981c-b7041387288c" providerId="ADAL" clId="{C62926E8-B80D-412D-9513-989D3E51ED37}" dt="2022-01-15T01:26:49.932" v="14" actId="478"/>
          <ac:spMkLst>
            <pc:docMk/>
            <pc:sldMk cId="1018774511" sldId="302"/>
            <ac:spMk id="2" creationId="{A88F1350-9D04-4A4B-860D-8CEAAAF75696}"/>
          </ac:spMkLst>
        </pc:spChg>
        <pc:spChg chg="add mod">
          <ac:chgData name="Roxanne Jones" userId="eee357d1-15dd-4a73-981c-b7041387288c" providerId="ADAL" clId="{C62926E8-B80D-412D-9513-989D3E51ED37}" dt="2022-01-15T01:27:18.621" v="16" actId="27636"/>
          <ac:spMkLst>
            <pc:docMk/>
            <pc:sldMk cId="1018774511" sldId="302"/>
            <ac:spMk id="3" creationId="{CBD9CC0D-0F2F-4EBE-ACA9-6E6658281A34}"/>
          </ac:spMkLst>
        </pc:spChg>
        <pc:spChg chg="del">
          <ac:chgData name="Roxanne Jones" userId="eee357d1-15dd-4a73-981c-b7041387288c" providerId="ADAL" clId="{C62926E8-B80D-412D-9513-989D3E51ED37}" dt="2022-01-15T01:26:48.014" v="13" actId="478"/>
          <ac:spMkLst>
            <pc:docMk/>
            <pc:sldMk cId="1018774511" sldId="302"/>
            <ac:spMk id="4" creationId="{2687479F-609F-4392-818B-8B78DA9CC9D7}"/>
          </ac:spMkLst>
        </pc:spChg>
      </pc:sldChg>
      <pc:sldChg chg="addSp delSp modSp mod modAnim">
        <pc:chgData name="Roxanne Jones" userId="eee357d1-15dd-4a73-981c-b7041387288c" providerId="ADAL" clId="{C62926E8-B80D-412D-9513-989D3E51ED37}" dt="2022-01-18T16:53:07.442" v="1444" actId="962"/>
        <pc:sldMkLst>
          <pc:docMk/>
          <pc:sldMk cId="2141395680" sldId="305"/>
        </pc:sldMkLst>
        <pc:spChg chg="add mod">
          <ac:chgData name="Roxanne Jones" userId="eee357d1-15dd-4a73-981c-b7041387288c" providerId="ADAL" clId="{C62926E8-B80D-412D-9513-989D3E51ED37}" dt="2022-01-15T01:39:20.265" v="132" actId="20577"/>
          <ac:spMkLst>
            <pc:docMk/>
            <pc:sldMk cId="2141395680" sldId="305"/>
            <ac:spMk id="2" creationId="{4F94B830-1B70-4F9F-8ED5-9841ACB5A72E}"/>
          </ac:spMkLst>
        </pc:spChg>
        <pc:spChg chg="del mod">
          <ac:chgData name="Roxanne Jones" userId="eee357d1-15dd-4a73-981c-b7041387288c" providerId="ADAL" clId="{C62926E8-B80D-412D-9513-989D3E51ED37}" dt="2022-01-15T01:38:08.210" v="104" actId="478"/>
          <ac:spMkLst>
            <pc:docMk/>
            <pc:sldMk cId="2141395680" sldId="305"/>
            <ac:spMk id="6" creationId="{1114CBC8-4BFD-499D-B1BA-63D0D5F647E8}"/>
          </ac:spMkLst>
        </pc:spChg>
        <pc:picChg chg="mod">
          <ac:chgData name="Roxanne Jones" userId="eee357d1-15dd-4a73-981c-b7041387288c" providerId="ADAL" clId="{C62926E8-B80D-412D-9513-989D3E51ED37}" dt="2022-01-18T16:53:07.442" v="1444" actId="962"/>
          <ac:picMkLst>
            <pc:docMk/>
            <pc:sldMk cId="2141395680" sldId="305"/>
            <ac:picMk id="5" creationId="{D1E6F232-5BB4-46CE-9B6B-4EFBBD2B1ADE}"/>
          </ac:picMkLst>
        </pc:picChg>
      </pc:sldChg>
      <pc:sldChg chg="modSp add">
        <pc:chgData name="Roxanne Jones" userId="eee357d1-15dd-4a73-981c-b7041387288c" providerId="ADAL" clId="{C62926E8-B80D-412D-9513-989D3E51ED37}" dt="2022-01-15T01:27:46.062" v="17"/>
        <pc:sldMkLst>
          <pc:docMk/>
          <pc:sldMk cId="1999694633" sldId="306"/>
        </pc:sldMkLst>
        <pc:spChg chg="mod">
          <ac:chgData name="Roxanne Jones" userId="eee357d1-15dd-4a73-981c-b7041387288c" providerId="ADAL" clId="{C62926E8-B80D-412D-9513-989D3E51ED37}" dt="2022-01-15T01:27:46.062" v="17"/>
          <ac:spMkLst>
            <pc:docMk/>
            <pc:sldMk cId="1999694633" sldId="306"/>
            <ac:spMk id="241" creationId="{00000000-0000-0000-0000-000000000000}"/>
          </ac:spMkLst>
        </pc:spChg>
      </pc:sldChg>
      <pc:sldChg chg="modSp add del">
        <pc:chgData name="Roxanne Jones" userId="eee357d1-15dd-4a73-981c-b7041387288c" providerId="ADAL" clId="{C62926E8-B80D-412D-9513-989D3E51ED37}" dt="2022-01-18T19:27:50.604" v="5709"/>
        <pc:sldMkLst>
          <pc:docMk/>
          <pc:sldMk cId="4266878550" sldId="307"/>
        </pc:sldMkLst>
        <pc:spChg chg="mod">
          <ac:chgData name="Roxanne Jones" userId="eee357d1-15dd-4a73-981c-b7041387288c" providerId="ADAL" clId="{C62926E8-B80D-412D-9513-989D3E51ED37}" dt="2022-01-18T19:27:48.501" v="5708"/>
          <ac:spMkLst>
            <pc:docMk/>
            <pc:sldMk cId="4266878550" sldId="307"/>
            <ac:spMk id="2" creationId="{7EA704E6-04E7-4465-B92B-178880F98BC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ctacenter.org/eco/pages/childoutcomes.asp#breadth"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5:notes"/>
          <p:cNvSpPr>
            <a:spLocks noGrp="1" noRot="1" noChangeAspect="1"/>
          </p:cNvSpPr>
          <p:nvPr>
            <p:ph type="sldImg" idx="2"/>
          </p:nvPr>
        </p:nvSpPr>
        <p:spPr>
          <a:xfrm>
            <a:off x="685800" y="5667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5:notes"/>
          <p:cNvSpPr txBox="1">
            <a:spLocks noGrp="1"/>
          </p:cNvSpPr>
          <p:nvPr>
            <p:ph type="body" idx="1"/>
          </p:nvPr>
        </p:nvSpPr>
        <p:spPr>
          <a:xfrm>
            <a:off x="608214" y="3613612"/>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not to say that discrete skills are not important.  They are. However, they are important in the context of meaningful tasks not isolated skills. </a:t>
            </a:r>
          </a:p>
          <a:p>
            <a:pPr marL="0" lvl="0" indent="0" algn="l" rtl="0">
              <a:spcBef>
                <a:spcPts val="0"/>
              </a:spcBef>
              <a:spcAft>
                <a:spcPts val="0"/>
              </a:spcAft>
              <a:buNone/>
            </a:pPr>
            <a:r>
              <a:rPr lang="en-US" dirty="0"/>
              <a:t>For example, the discrete skills illustrated on the left are integrated when we think about how a child participates in a game of hopscotch.  It is this integration of these skills in a meaningful context that makes them functional.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Picture: https://www.freeimages.com/photo/hopscotch-1436566  hopscotch source</a:t>
            </a:r>
          </a:p>
          <a:p>
            <a:pPr marL="0" lvl="0" indent="0" algn="l" rtl="0">
              <a:spcBef>
                <a:spcPts val="0"/>
              </a:spcBef>
              <a:spcAft>
                <a:spcPts val="0"/>
              </a:spcAft>
              <a:buNone/>
            </a:pPr>
            <a:endParaRPr dirty="0"/>
          </a:p>
        </p:txBody>
      </p:sp>
      <p:sp>
        <p:nvSpPr>
          <p:cNvPr id="329" name="Google Shape;32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dirty="0"/>
          </a:p>
        </p:txBody>
      </p:sp>
      <p:sp>
        <p:nvSpPr>
          <p:cNvPr id="336" name="Google Shape;33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f91577c269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f91577c269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6" name="Google Shape;346;gf91577c269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6" name="Google Shape;35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ef056b90e8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ef056b90e8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gef056b90e8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ef056b90e8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ef056b90e8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dirty="0">
                <a:solidFill>
                  <a:srgbClr val="000000"/>
                </a:solidFill>
              </a:rPr>
              <a:t>The three outcomes help us keep a focus on functionality and the whole child.  These three outcomes represent the intersection of skills needed for children to participate in their day-to-day activities, actions, and interactions. </a:t>
            </a:r>
            <a:endParaRPr dirty="0"/>
          </a:p>
          <a:p>
            <a:pPr marL="0" marR="0" lvl="0" indent="0" algn="l" rtl="0">
              <a:lnSpc>
                <a:spcPct val="100000"/>
              </a:lnSpc>
              <a:spcBef>
                <a:spcPts val="0"/>
              </a:spcBef>
              <a:spcAft>
                <a:spcPts val="0"/>
              </a:spcAft>
              <a:buClr>
                <a:srgbClr val="000000"/>
              </a:buClr>
              <a:buSzPts val="1200"/>
              <a:buFont typeface="Calibri"/>
              <a:buNone/>
            </a:pPr>
            <a:r>
              <a:rPr lang="en-US" sz="1200" b="0" i="0" u="none" strike="noStrike" dirty="0">
                <a:solidFill>
                  <a:srgbClr val="000000"/>
                </a:solidFill>
              </a:rPr>
              <a:t>The breadth of the three child outcomes provides a consistent framework for understanding and measuring children’s functioning.</a:t>
            </a:r>
            <a:endParaRPr dirty="0"/>
          </a:p>
          <a:p>
            <a:pPr marL="0" lvl="0" indent="0" algn="l" rtl="0">
              <a:spcBef>
                <a:spcPts val="0"/>
              </a:spcBef>
              <a:spcAft>
                <a:spcPts val="0"/>
              </a:spcAft>
              <a:buNone/>
            </a:pPr>
            <a:endParaRPr dirty="0"/>
          </a:p>
        </p:txBody>
      </p:sp>
      <p:sp>
        <p:nvSpPr>
          <p:cNvPr id="375" name="Google Shape;375;gef056b90e8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ef056b90e8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ef056b90e8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4" name="Google Shape;384;gef056b90e8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f056b90e8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ef056b90e8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4" name="Google Shape;394;gef056b90e8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f91577c269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f91577c269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dirty="0"/>
          </a:p>
        </p:txBody>
      </p:sp>
      <p:sp>
        <p:nvSpPr>
          <p:cNvPr id="404" name="Google Shape;404;gf91577c269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ef056b90e8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ef056b90e8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illustration shows how the different domains and curricular areas inform the three child outcomes.  It also shows how a particular domain or curricular area does NOT just map to a single child outcome.</a:t>
            </a:r>
            <a:endParaRPr dirty="0"/>
          </a:p>
        </p:txBody>
      </p:sp>
      <p:sp>
        <p:nvSpPr>
          <p:cNvPr id="414" name="Google Shape;414;gef056b90e8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000000"/>
                </a:solidFill>
                <a:latin typeface="Calibri"/>
                <a:ea typeface="Calibri"/>
                <a:cs typeface="Calibri"/>
                <a:sym typeface="Calibri"/>
              </a:rPr>
              <a:t>The three child outcomes refer to actions that children need to be able to carry out </a:t>
            </a:r>
            <a:r>
              <a:rPr lang="en-US" dirty="0">
                <a:solidFill>
                  <a:srgbClr val="000000"/>
                </a:solidFill>
              </a:rPr>
              <a:t>k</a:t>
            </a:r>
            <a:r>
              <a:rPr lang="en-US" b="0" i="0" dirty="0">
                <a:solidFill>
                  <a:srgbClr val="000000"/>
                </a:solidFill>
                <a:latin typeface="Calibri"/>
                <a:ea typeface="Calibri"/>
                <a:cs typeface="Calibri"/>
                <a:sym typeface="Calibri"/>
              </a:rPr>
              <a:t>nowledge they need to participate functionally across setting and situations. They also represent the integrated nature of how children develop and learn and intersect the five developmental domains and different curricular areas.</a:t>
            </a:r>
            <a:endParaRPr dirty="0"/>
          </a:p>
        </p:txBody>
      </p:sp>
      <p:sp>
        <p:nvSpPr>
          <p:cNvPr id="259" name="Google Shape;25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ef056b90e8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ef056b90e8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a:solidFill>
                  <a:srgbClr val="000000"/>
                </a:solidFill>
                <a:latin typeface="Calibri"/>
                <a:ea typeface="Calibri"/>
                <a:cs typeface="Calibri"/>
                <a:sym typeface="Calibri"/>
              </a:rPr>
              <a:t>Each of the three outcomes includes a span of functional skills and abilities that are meaningful for a child’s participation in day-to-day routines. Information about the child’s functioning across the breadth of each of the three outcome areas is necessary for accurate child outcome summary (COS) rating decisions. </a:t>
            </a:r>
            <a:endParaRPr b="0" i="0">
              <a:solidFill>
                <a:srgbClr val="000000"/>
              </a:solidFill>
              <a:latin typeface="Quattrocento Sans"/>
              <a:ea typeface="Quattrocento Sans"/>
              <a:cs typeface="Quattrocento Sans"/>
              <a:sym typeface="Quattrocento Sans"/>
            </a:endParaRPr>
          </a:p>
          <a:p>
            <a:pPr marL="0" lvl="0" indent="0" algn="l" rtl="0">
              <a:spcBef>
                <a:spcPts val="0"/>
              </a:spcBef>
              <a:spcAft>
                <a:spcPts val="0"/>
              </a:spcAft>
              <a:buNone/>
            </a:pPr>
            <a:endParaRPr/>
          </a:p>
        </p:txBody>
      </p:sp>
      <p:sp>
        <p:nvSpPr>
          <p:cNvPr id="421" name="Google Shape;421;gef056b90e8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ef056b90e8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ef056b90e8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graphic shows the six major skill bundles associated with outcome 1.  Teams should consider and discuss the full breadth of the outcome to fully understand the child’s functioning and when making rating decisions.  </a:t>
            </a:r>
            <a:endParaRPr dirty="0"/>
          </a:p>
        </p:txBody>
      </p:sp>
      <p:sp>
        <p:nvSpPr>
          <p:cNvPr id="428" name="Google Shape;428;gef056b90e8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ef056b90e8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are the six major skill bundles across the breadth of outcome 2.</a:t>
            </a:r>
            <a:endParaRPr dirty="0"/>
          </a:p>
        </p:txBody>
      </p:sp>
      <p:sp>
        <p:nvSpPr>
          <p:cNvPr id="434" name="Google Shape;434;gef056b90e8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ef056b90e8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are the six major skill bundles across the breadth of outcome 3</a:t>
            </a:r>
            <a:endParaRPr dirty="0"/>
          </a:p>
        </p:txBody>
      </p:sp>
      <p:sp>
        <p:nvSpPr>
          <p:cNvPr id="440" name="Google Shape;440;gef056b90e8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f056b90e8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ef056b90e8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Identifying the child’s functional skills across the breadth of each outcome provides the most accurate understanding of the child’s abilities within each of the three outcomes. The breadth of the three outcomes can form a framework for describing and uniformly measuring children’s functioning. Using the full functional basis of the three outcomes also can help build family capacity to understand and effectively communicate the range of their child’s functional strengths and needs, now and in the future. </a:t>
            </a:r>
            <a:endParaRPr sz="1200" b="0" i="0" u="none" strike="noStrike" cap="none"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Teams must understand the breadth of the outcomes to fully consider functioning that is part of each outcome. This shared understanding is critical because the child outcome ratings represent a synthesis of all that is known about a child’s functioning. Having a complete and consistent understanding of the outcomes will improve the accuracy of the COS rating.   </a:t>
            </a:r>
            <a:endParaRPr sz="1200" b="0" i="0" u="none" strike="noStrike" cap="none"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endParaRPr sz="1200" b="0" i="0" u="sng" strike="noStrike" cap="none"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US" sz="1200" b="0" i="0" u="sng" strike="noStrike" cap="none" dirty="0">
                <a:solidFill>
                  <a:schemeClr val="dk1"/>
                </a:solidFill>
                <a:latin typeface="Calibri"/>
                <a:ea typeface="Calibri"/>
                <a:cs typeface="Calibri"/>
                <a:sym typeface="Calibri"/>
              </a:rPr>
              <a:t>For example, as illustrated here, Team </a:t>
            </a:r>
            <a:r>
              <a:rPr lang="en-US" sz="1200" b="0" i="0" u="none" strike="noStrike" cap="none" dirty="0">
                <a:solidFill>
                  <a:schemeClr val="dk1"/>
                </a:solidFill>
                <a:latin typeface="Calibri"/>
                <a:ea typeface="Calibri"/>
                <a:cs typeface="Calibri"/>
                <a:sym typeface="Calibri"/>
              </a:rPr>
              <a:t>One may base their child outcomes ratings for O3 primarily on how children move around, use tools, and manipulate things while Team Two looks at those skills, but also considers children’s functioning relating to eating, dressing, diapering/toileting, communicating needs, and showing safety awareness.  Under these conditions, Team One and Team Two could rate the same child very differently.  Using the breadth illustration, the difference between Team One and Team Two’s consideration of Outcome 3 might look like this: </a:t>
            </a:r>
            <a:endParaRPr sz="1200" b="0" i="0" u="none" strike="noStrike" cap="none" dirty="0">
              <a:solidFill>
                <a:schemeClr val="dk1"/>
              </a:solidFill>
            </a:endParaRPr>
          </a:p>
          <a:p>
            <a:pPr marL="0" lvl="0" indent="0" algn="l" rtl="0">
              <a:spcBef>
                <a:spcPts val="0"/>
              </a:spcBef>
              <a:spcAft>
                <a:spcPts val="0"/>
              </a:spcAft>
              <a:buNone/>
            </a:pPr>
            <a:endParaRPr dirty="0"/>
          </a:p>
        </p:txBody>
      </p:sp>
      <p:sp>
        <p:nvSpPr>
          <p:cNvPr id="447" name="Google Shape;447;gef056b90e8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ef056b90e8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ef056b90e8_0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dirty="0">
                <a:solidFill>
                  <a:srgbClr val="000000"/>
                </a:solidFill>
              </a:rPr>
              <a:t>This resource is availab</a:t>
            </a:r>
            <a:r>
              <a:rPr lang="en-US" dirty="0">
                <a:solidFill>
                  <a:srgbClr val="000000"/>
                </a:solidFill>
                <a:hlinkClick r:id="rId3"/>
              </a:rPr>
              <a:t>l</a:t>
            </a:r>
            <a:r>
              <a:rPr lang="en-US" dirty="0">
                <a:solidFill>
                  <a:srgbClr val="000000"/>
                </a:solidFill>
              </a:rPr>
              <a:t>e online and is provided in Spanish as well </a:t>
            </a:r>
            <a:r>
              <a:rPr lang="en-US" u="sng" dirty="0">
                <a:solidFill>
                  <a:schemeClr val="hlink"/>
                </a:solidFill>
                <a:hlinkClick r:id="rId3"/>
              </a:rPr>
              <a:t>https://ectacenter.org/eco/pages/childoutcomes.asp#breadth</a:t>
            </a:r>
            <a:endParaRPr dirty="0">
              <a:solidFill>
                <a:srgbClr val="000000"/>
              </a:solidFill>
            </a:endParaRPr>
          </a:p>
          <a:p>
            <a:pPr marL="0" marR="0" lvl="0" indent="0" algn="l" rtl="0">
              <a:lnSpc>
                <a:spcPct val="100000"/>
              </a:lnSpc>
              <a:spcBef>
                <a:spcPts val="0"/>
              </a:spcBef>
              <a:spcAft>
                <a:spcPts val="0"/>
              </a:spcAft>
              <a:buClr>
                <a:srgbClr val="000000"/>
              </a:buClr>
              <a:buSzPts val="1200"/>
              <a:buFont typeface="Calibri"/>
              <a:buNone/>
            </a:pPr>
            <a:endParaRPr dirty="0">
              <a:solidFill>
                <a:srgbClr val="000000"/>
              </a:solidFill>
            </a:endParaRPr>
          </a:p>
          <a:p>
            <a:pPr marL="0" lvl="0" indent="0" algn="l" rtl="0">
              <a:spcBef>
                <a:spcPts val="0"/>
              </a:spcBef>
              <a:spcAft>
                <a:spcPts val="0"/>
              </a:spcAft>
              <a:buNone/>
            </a:pPr>
            <a:endParaRPr dirty="0"/>
          </a:p>
        </p:txBody>
      </p:sp>
      <p:sp>
        <p:nvSpPr>
          <p:cNvPr id="456" name="Google Shape;456;gef056b90e8_0_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ef056b90e8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ef056b90e8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4" name="Google Shape;464;gef056b90e8_0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ef056b90e8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2" name="Google Shape;472;gef056b90e8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ef056b90e8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ef056b90e8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7" name="Google Shape;597;gef056b90e8_0_1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ef056b90e8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ef056b90e8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2" name="Google Shape;482;gef056b90e8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7" name="Google Shape;26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ef056b90e8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ef056b90e8_0_1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framework of three child outcomes builds family capacity. Note too that it builds the capacity of providers and other team members.  </a:t>
            </a:r>
          </a:p>
          <a:p>
            <a:pPr marL="0" lvl="0" indent="0" algn="l" rtl="0">
              <a:spcBef>
                <a:spcPts val="0"/>
              </a:spcBef>
              <a:spcAft>
                <a:spcPts val="0"/>
              </a:spcAft>
              <a:buNone/>
            </a:pPr>
            <a:r>
              <a:rPr lang="en-US" dirty="0"/>
              <a:t>Shown here are some of the different ways that discussing the three outcomes over time can help build family capacity overtime.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(picture from Lauren Barton)</a:t>
            </a:r>
          </a:p>
          <a:p>
            <a:pPr marL="0" lvl="0" indent="0" algn="l" rtl="0">
              <a:spcBef>
                <a:spcPts val="0"/>
              </a:spcBef>
              <a:spcAft>
                <a:spcPts val="0"/>
              </a:spcAft>
              <a:buNone/>
            </a:pPr>
            <a:endParaRPr dirty="0"/>
          </a:p>
        </p:txBody>
      </p:sp>
      <p:sp>
        <p:nvSpPr>
          <p:cNvPr id="588" name="Google Shape;588;gef056b90e8_0_1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3811805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f91577c269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f91577c269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1" dirty="0">
              <a:highlight>
                <a:srgbClr val="FFFF00"/>
              </a:highlight>
              <a:latin typeface="Calibri"/>
              <a:ea typeface="Calibri"/>
              <a:cs typeface="Calibri"/>
              <a:sym typeface="Calibri"/>
            </a:endParaRPr>
          </a:p>
          <a:p>
            <a:pPr marL="0" lvl="0" indent="0" algn="l" rtl="0">
              <a:spcBef>
                <a:spcPts val="0"/>
              </a:spcBef>
              <a:spcAft>
                <a:spcPts val="0"/>
              </a:spcAft>
              <a:buNone/>
            </a:pPr>
            <a:endParaRPr dirty="0"/>
          </a:p>
        </p:txBody>
      </p:sp>
      <p:sp>
        <p:nvSpPr>
          <p:cNvPr id="492" name="Google Shape;492;gf91577c269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ef056b90e8_0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ef056b90e8_0_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67" name="Google Shape;567;gef056b90e8_0_1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f91577c269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f91577c269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2" name="Google Shape;502;gf91577c269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ef056b90e8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ef056b90e8_0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2" name="Google Shape;522;gef056b90e8_0_1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f056b90e8_0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This illustration highlights key COS practices, shown around the outside of the spiral.  The spirals illustrate the different general steps in the IFSP and IEP processes.  Notice how each of the key COS practices has a place during each of the IFSP and IEP processes?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By effectively weaving the key COS practices into the IFSP and IEP processes we can help build family capacity not only to understand COS, but also be truly active partners in the entire process.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Each of these key COS practices has a place at each and every step in the IFSP and IEP processes.  By starting early, we can most effectively scaffold families’ understanding and valued contributions.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 Graphic developed by Naomi Younggren</a:t>
            </a:r>
          </a:p>
        </p:txBody>
      </p:sp>
      <p:sp>
        <p:nvSpPr>
          <p:cNvPr id="531" name="Google Shape;531;gef056b90e8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ef056b90e8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ef056b90e8_0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07" name="Google Shape;607;gef056b90e8_0_1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ef056b90e8_0_2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76" name="Google Shape;576;gef056b90e8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8517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ef056b90e8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ef056b90e8_0_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dk1"/>
              </a:solidFill>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36" name="Google Shape;636;gef056b90e8_0_2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a:p>
            <a:pPr marL="0" lvl="0" indent="0" algn="l" rtl="0">
              <a:spcBef>
                <a:spcPts val="0"/>
              </a:spcBef>
              <a:spcAft>
                <a:spcPts val="0"/>
              </a:spcAft>
              <a:buNone/>
            </a:pPr>
            <a:endParaRPr dirty="0"/>
          </a:p>
        </p:txBody>
      </p:sp>
      <p:sp>
        <p:nvSpPr>
          <p:cNvPr id="277" name="Google Shape;27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f056b90e8_0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ef056b90e8_0_2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gef056b90e8_0_2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dirty="0">
                <a:solidFill>
                  <a:srgbClr val="000000"/>
                </a:solidFill>
              </a:rPr>
              <a:t>Talking about development in terms of the three global child outcomes helps to shift the focus from domains and deficits to functional participation and possibilities. It includes observing how children integrate skills to accomplish meaningful tasks. Considering children’s development in terms of function requires a shift in thinking from domains, deficits, and discrete skills to thinking about children’s actions and interactions is holistic and functional ways.</a:t>
            </a:r>
            <a:endParaRPr dirty="0">
              <a:solidFill>
                <a:srgbClr val="000000"/>
              </a:solidFill>
            </a:endParaRPr>
          </a:p>
          <a:p>
            <a:pPr marL="0" lvl="0" indent="0" algn="l" rtl="0">
              <a:spcBef>
                <a:spcPts val="0"/>
              </a:spcBef>
              <a:spcAft>
                <a:spcPts val="0"/>
              </a:spcAft>
              <a:buNone/>
            </a:pPr>
            <a:endParaRPr dirty="0"/>
          </a:p>
        </p:txBody>
      </p:sp>
      <p:sp>
        <p:nvSpPr>
          <p:cNvPr id="286" name="Google Shape;28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gn="l">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 excerpt from the full article is shown next.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
        <p:nvSpPr>
          <p:cNvPr id="296" name="Google Shape;29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Calibri"/>
              <a:buNone/>
            </a:pPr>
            <a:r>
              <a:rPr lang="en-US" dirty="0">
                <a:solidFill>
                  <a:srgbClr val="000000"/>
                </a:solidFill>
                <a:latin typeface="Calibri"/>
                <a:ea typeface="Calibri"/>
                <a:cs typeface="Calibri"/>
                <a:sym typeface="Calibri"/>
              </a:rPr>
              <a:t>A</a:t>
            </a:r>
            <a:r>
              <a:rPr lang="en-US" b="0" i="0" dirty="0">
                <a:solidFill>
                  <a:srgbClr val="000000"/>
                </a:solidFill>
                <a:latin typeface="Calibri"/>
                <a:ea typeface="Calibri"/>
                <a:cs typeface="Calibri"/>
                <a:sym typeface="Calibri"/>
              </a:rPr>
              <a:t>lthough the focus on functionality is highly regarded, the eligibility determination process often still tends to focus on domain-based delays. Unfortunately, that focus can linger well past the identification of those delays.  </a:t>
            </a:r>
            <a:endParaRPr dirty="0"/>
          </a:p>
          <a:p>
            <a:pPr marL="0" lvl="0" indent="0" algn="l" rtl="0">
              <a:spcBef>
                <a:spcPts val="0"/>
              </a:spcBef>
              <a:spcAft>
                <a:spcPts val="0"/>
              </a:spcAft>
              <a:buClr>
                <a:srgbClr val="000000"/>
              </a:buClr>
              <a:buSzPts val="1200"/>
              <a:buFont typeface="Calibri"/>
              <a:buNone/>
            </a:pPr>
            <a:r>
              <a:rPr lang="en-US" b="0" i="0" dirty="0">
                <a:solidFill>
                  <a:srgbClr val="000000"/>
                </a:solidFill>
                <a:latin typeface="Calibri"/>
                <a:ea typeface="Calibri"/>
                <a:cs typeface="Calibri"/>
                <a:sym typeface="Calibri"/>
              </a:rPr>
              <a:t>When this happens there can be an overemphasis on domains and test results which can overshadow the necessary focus on children’s organic functioning within the settings and situation in which the child participates. </a:t>
            </a:r>
          </a:p>
          <a:p>
            <a:pPr marL="0" lvl="0" indent="0" algn="l" rtl="0">
              <a:spcBef>
                <a:spcPts val="0"/>
              </a:spcBef>
              <a:spcAft>
                <a:spcPts val="0"/>
              </a:spcAft>
              <a:buClr>
                <a:srgbClr val="000000"/>
              </a:buClr>
              <a:buSzPts val="1200"/>
              <a:buFont typeface="Calibri"/>
              <a:buNone/>
            </a:pPr>
            <a:endParaRPr lang="en-US" b="0" i="0" dirty="0">
              <a:solidFill>
                <a:srgbClr val="000000"/>
              </a:solidFill>
              <a:latin typeface="Calibri"/>
              <a:ea typeface="Calibri"/>
              <a:cs typeface="Calibri"/>
              <a:sym typeface="Calibri"/>
            </a:endParaRPr>
          </a:p>
          <a:p>
            <a:pPr marL="0" lvl="0" indent="0" algn="l" rtl="0">
              <a:spcBef>
                <a:spcPts val="0"/>
              </a:spcBef>
              <a:spcAft>
                <a:spcPts val="0"/>
              </a:spcAft>
              <a:buClr>
                <a:srgbClr val="000000"/>
              </a:buClr>
              <a:buSzPts val="1200"/>
              <a:buFont typeface="Calibri"/>
              <a:buNone/>
            </a:pPr>
            <a:r>
              <a:rPr lang="en-US" b="0" i="0" dirty="0">
                <a:solidFill>
                  <a:srgbClr val="000000"/>
                </a:solidFill>
                <a:latin typeface="Calibri"/>
                <a:ea typeface="Calibri"/>
                <a:cs typeface="Calibri"/>
                <a:sym typeface="Calibri"/>
              </a:rPr>
              <a:t>Photo:  </a:t>
            </a:r>
            <a:r>
              <a:rPr lang="en-US" b="0" i="0" dirty="0" err="1">
                <a:solidFill>
                  <a:srgbClr val="000000"/>
                </a:solidFill>
                <a:latin typeface="Calibri"/>
                <a:ea typeface="Calibri"/>
                <a:cs typeface="Calibri"/>
                <a:sym typeface="Calibri"/>
              </a:rPr>
              <a:t>Upsplash</a:t>
            </a:r>
            <a:r>
              <a:rPr lang="en-US" b="0" i="0" dirty="0">
                <a:solidFill>
                  <a:srgbClr val="000000"/>
                </a:solidFill>
                <a:latin typeface="Calibri"/>
                <a:ea typeface="Calibri"/>
                <a:cs typeface="Calibri"/>
                <a:sym typeface="Calibri"/>
              </a:rPr>
              <a:t> </a:t>
            </a:r>
            <a:endParaRPr dirty="0">
              <a:latin typeface="Calibri"/>
              <a:ea typeface="Calibri"/>
              <a:cs typeface="Calibri"/>
              <a:sym typeface="Calibri"/>
            </a:endParaRPr>
          </a:p>
        </p:txBody>
      </p:sp>
      <p:sp>
        <p:nvSpPr>
          <p:cNvPr id="314" name="Google Shape;31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Calibri"/>
                <a:ea typeface="Calibri"/>
                <a:cs typeface="Calibri"/>
                <a:sym typeface="Calibri"/>
              </a:rPr>
              <a:t>An important aspect of assessment is seeing the whole child.  </a:t>
            </a:r>
            <a:endParaRPr lang="en-US" dirty="0"/>
          </a:p>
          <a:p>
            <a:pPr marL="0" lvl="0" indent="0" algn="l" rtl="0">
              <a:spcBef>
                <a:spcPts val="0"/>
              </a:spcBef>
              <a:spcAft>
                <a:spcPts val="0"/>
              </a:spcAft>
              <a:buNone/>
            </a:pPr>
            <a:r>
              <a:rPr lang="en-US" dirty="0">
                <a:latin typeface="Calibri"/>
                <a:ea typeface="Calibri"/>
                <a:cs typeface="Calibri"/>
                <a:sym typeface="Calibri"/>
              </a:rPr>
              <a:t>So rather than just a domain focus we have to consider how children participate in day-to-day life. </a:t>
            </a:r>
          </a:p>
          <a:p>
            <a:pPr marL="0" lvl="0" indent="0" algn="l" rtl="0">
              <a:spcBef>
                <a:spcPts val="0"/>
              </a:spcBef>
              <a:spcAft>
                <a:spcPts val="0"/>
              </a:spcAft>
              <a:buNone/>
            </a:pPr>
            <a:r>
              <a:rPr lang="en-US" dirty="0">
                <a:latin typeface="Calibri"/>
                <a:ea typeface="Calibri"/>
                <a:cs typeface="Calibri"/>
                <a:sym typeface="Calibri"/>
              </a:rPr>
              <a:t>This focus on children functioning encourages holistic assessment rather than dicing the child’s abilities into discrete domains alone.</a:t>
            </a:r>
            <a:endParaRPr lang="en-US" dirty="0"/>
          </a:p>
          <a:p>
            <a:pPr marL="0" lvl="0" indent="0" algn="l" rtl="0">
              <a:spcBef>
                <a:spcPts val="0"/>
              </a:spcBef>
              <a:spcAft>
                <a:spcPts val="0"/>
              </a:spcAft>
              <a:buNone/>
            </a:pPr>
            <a:endParaRPr lang="en-US" dirty="0">
              <a:latin typeface="Calibri"/>
              <a:ea typeface="Calibri"/>
              <a:cs typeface="Calibri"/>
              <a:sym typeface="Calibri"/>
            </a:endParaRPr>
          </a:p>
          <a:p>
            <a:pPr marL="0" lvl="0" indent="0" algn="l" rtl="0">
              <a:spcBef>
                <a:spcPts val="0"/>
              </a:spcBef>
              <a:spcAft>
                <a:spcPts val="0"/>
              </a:spcAft>
              <a:buNone/>
            </a:pPr>
            <a:r>
              <a:rPr lang="en-US" dirty="0"/>
              <a:t>Picture: Free source Ksenia Chernaya: https://images.pexels.com/photos/7301173/pexels-photo-7301173.jpeg?auto=compress&amp;cs=tinysrgb&amp;dpr=3&amp;h=750&amp;w=1260</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4020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ver3: ECTA" type="title">
  <p:cSld name="TITLE">
    <p:spTree>
      <p:nvGrpSpPr>
        <p:cNvPr id="1" name="Shape 89"/>
        <p:cNvGrpSpPr/>
        <p:nvPr/>
      </p:nvGrpSpPr>
      <p:grpSpPr>
        <a:xfrm>
          <a:off x="0" y="0"/>
          <a:ext cx="0" cy="0"/>
          <a:chOff x="0" y="0"/>
          <a:chExt cx="0" cy="0"/>
        </a:xfrm>
      </p:grpSpPr>
      <p:cxnSp>
        <p:nvCxnSpPr>
          <p:cNvPr id="90" name="Google Shape;90;p14"/>
          <p:cNvCxnSpPr/>
          <p:nvPr/>
        </p:nvCxnSpPr>
        <p:spPr>
          <a:xfrm rot="10800000">
            <a:off x="3497580" y="802299"/>
            <a:ext cx="0" cy="4661241"/>
          </a:xfrm>
          <a:prstGeom prst="straightConnector1">
            <a:avLst/>
          </a:prstGeom>
          <a:noFill/>
          <a:ln w="28575" cap="flat" cmpd="sng">
            <a:solidFill>
              <a:schemeClr val="accent4"/>
            </a:solidFill>
            <a:prstDash val="solid"/>
            <a:round/>
            <a:headEnd type="none" w="sm" len="sm"/>
            <a:tailEnd type="none" w="sm" len="sm"/>
          </a:ln>
        </p:spPr>
      </p:cxnSp>
      <p:pic>
        <p:nvPicPr>
          <p:cNvPr id="91" name="Google Shape;91;p14" title="Logo: DaSy"/>
          <p:cNvPicPr preferRelativeResize="0"/>
          <p:nvPr/>
        </p:nvPicPr>
        <p:blipFill rotWithShape="1">
          <a:blip r:embed="rId2">
            <a:alphaModFix/>
          </a:blip>
          <a:srcRect/>
          <a:stretch/>
        </p:blipFill>
        <p:spPr>
          <a:xfrm>
            <a:off x="698035" y="2273883"/>
            <a:ext cx="2392815" cy="1718072"/>
          </a:xfrm>
          <a:prstGeom prst="rect">
            <a:avLst/>
          </a:prstGeom>
          <a:noFill/>
          <a:ln>
            <a:noFill/>
          </a:ln>
        </p:spPr>
      </p:pic>
      <p:pic>
        <p:nvPicPr>
          <p:cNvPr id="92" name="Google Shape;92;p14" title="Logo: ECTA"/>
          <p:cNvPicPr preferRelativeResize="0"/>
          <p:nvPr/>
        </p:nvPicPr>
        <p:blipFill rotWithShape="1">
          <a:blip r:embed="rId3">
            <a:alphaModFix/>
          </a:blip>
          <a:srcRect/>
          <a:stretch/>
        </p:blipFill>
        <p:spPr>
          <a:xfrm>
            <a:off x="282841" y="720762"/>
            <a:ext cx="2937416" cy="1129775"/>
          </a:xfrm>
          <a:prstGeom prst="rect">
            <a:avLst/>
          </a:prstGeom>
          <a:noFill/>
          <a:ln>
            <a:noFill/>
          </a:ln>
        </p:spPr>
      </p:pic>
      <p:sp>
        <p:nvSpPr>
          <p:cNvPr id="93" name="Google Shape;93;p14"/>
          <p:cNvSpPr txBox="1">
            <a:spLocks noGrp="1"/>
          </p:cNvSpPr>
          <p:nvPr>
            <p:ph type="subTitle" idx="1"/>
          </p:nvPr>
        </p:nvSpPr>
        <p:spPr>
          <a:xfrm>
            <a:off x="3821723" y="3761141"/>
            <a:ext cx="7776719" cy="1702399"/>
          </a:xfrm>
          <a:prstGeom prst="rect">
            <a:avLst/>
          </a:prstGeom>
          <a:noFill/>
          <a:ln>
            <a:noFill/>
          </a:ln>
        </p:spPr>
        <p:txBody>
          <a:bodyPr spcFirstLastPara="1" wrap="square" lIns="91425" tIns="91425" rIns="91425" bIns="91425" anchor="ctr" anchorCtr="0">
            <a:normAutofit/>
          </a:bodyPr>
          <a:lstStyle>
            <a:lvl1pPr lvl="0" algn="l">
              <a:lnSpc>
                <a:spcPct val="120000"/>
              </a:lnSpc>
              <a:spcBef>
                <a:spcPts val="1000"/>
              </a:spcBef>
              <a:spcAft>
                <a:spcPts val="0"/>
              </a:spcAft>
              <a:buSzPts val="2400"/>
              <a:buNone/>
              <a:defRPr sz="2400" b="0" cap="none">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94" name="Google Shape;94;p14"/>
          <p:cNvSpPr txBox="1">
            <a:spLocks noGrp="1"/>
          </p:cNvSpPr>
          <p:nvPr>
            <p:ph type="ctrTitle"/>
          </p:nvPr>
        </p:nvSpPr>
        <p:spPr>
          <a:xfrm>
            <a:off x="3821723" y="802298"/>
            <a:ext cx="7776720" cy="2541431"/>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rgbClr val="104578"/>
              </a:buClr>
              <a:buSzPts val="6600"/>
              <a:buFont typeface="Arial"/>
              <a:buNone/>
              <a:defRPr sz="6600" cap="none">
                <a:solidFill>
                  <a:srgbClr val="1045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ECTA" type="titleOnly">
  <p:cSld name="TITLE_ONLY">
    <p:spTree>
      <p:nvGrpSpPr>
        <p:cNvPr id="1" name="Shape 95"/>
        <p:cNvGrpSpPr/>
        <p:nvPr/>
      </p:nvGrpSpPr>
      <p:grpSpPr>
        <a:xfrm>
          <a:off x="0" y="0"/>
          <a:ext cx="0" cy="0"/>
          <a:chOff x="0" y="0"/>
          <a:chExt cx="0" cy="0"/>
        </a:xfrm>
      </p:grpSpPr>
      <p:pic>
        <p:nvPicPr>
          <p:cNvPr id="96" name="Google Shape;96;p15" title="Logo: DaSy"/>
          <p:cNvPicPr preferRelativeResize="0"/>
          <p:nvPr/>
        </p:nvPicPr>
        <p:blipFill rotWithShape="1">
          <a:blip r:embed="rId2">
            <a:alphaModFix/>
          </a:blip>
          <a:srcRect/>
          <a:stretch/>
        </p:blipFill>
        <p:spPr>
          <a:xfrm>
            <a:off x="1349290" y="6127769"/>
            <a:ext cx="895911" cy="643275"/>
          </a:xfrm>
          <a:prstGeom prst="rect">
            <a:avLst/>
          </a:prstGeom>
          <a:noFill/>
          <a:ln>
            <a:noFill/>
          </a:ln>
        </p:spPr>
      </p:pic>
      <p:pic>
        <p:nvPicPr>
          <p:cNvPr id="97" name="Google Shape;97;p15" title="Logo: ECTA"/>
          <p:cNvPicPr preferRelativeResize="0"/>
          <p:nvPr/>
        </p:nvPicPr>
        <p:blipFill rotWithShape="1">
          <a:blip r:embed="rId3">
            <a:alphaModFix/>
          </a:blip>
          <a:srcRect/>
          <a:stretch/>
        </p:blipFill>
        <p:spPr>
          <a:xfrm>
            <a:off x="116514" y="6220412"/>
            <a:ext cx="1190767" cy="457987"/>
          </a:xfrm>
          <a:prstGeom prst="rect">
            <a:avLst/>
          </a:prstGeom>
          <a:noFill/>
          <a:ln>
            <a:noFill/>
          </a:ln>
        </p:spPr>
      </p:pic>
      <p:sp>
        <p:nvSpPr>
          <p:cNvPr id="98" name="Google Shape;98;p15"/>
          <p:cNvSpPr txBox="1">
            <a:spLocks noGrp="1"/>
          </p:cNvSpPr>
          <p:nvPr>
            <p:ph type="sldNum" idx="12"/>
          </p:nvPr>
        </p:nvSpPr>
        <p:spPr>
          <a:xfrm>
            <a:off x="10360510" y="6319554"/>
            <a:ext cx="1232776" cy="50357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0" i="0" u="none" strike="noStrike" cap="none">
                <a:solidFill>
                  <a:srgbClr val="104578"/>
                </a:solidFill>
                <a:latin typeface="Arial"/>
                <a:ea typeface="Arial"/>
                <a:cs typeface="Arial"/>
                <a:sym typeface="Arial"/>
              </a:defRPr>
            </a:lvl1pPr>
            <a:lvl2pPr marL="0" lvl="1" indent="0" algn="r">
              <a:spcBef>
                <a:spcPts val="0"/>
              </a:spcBef>
              <a:buNone/>
              <a:defRPr sz="1400" b="0" i="0" u="none" strike="noStrike" cap="none">
                <a:solidFill>
                  <a:srgbClr val="104578"/>
                </a:solidFill>
                <a:latin typeface="Arial"/>
                <a:ea typeface="Arial"/>
                <a:cs typeface="Arial"/>
                <a:sym typeface="Arial"/>
              </a:defRPr>
            </a:lvl2pPr>
            <a:lvl3pPr marL="0" lvl="2" indent="0" algn="r">
              <a:spcBef>
                <a:spcPts val="0"/>
              </a:spcBef>
              <a:buNone/>
              <a:defRPr sz="1400" b="0" i="0" u="none" strike="noStrike" cap="none">
                <a:solidFill>
                  <a:srgbClr val="104578"/>
                </a:solidFill>
                <a:latin typeface="Arial"/>
                <a:ea typeface="Arial"/>
                <a:cs typeface="Arial"/>
                <a:sym typeface="Arial"/>
              </a:defRPr>
            </a:lvl3pPr>
            <a:lvl4pPr marL="0" lvl="3" indent="0" algn="r">
              <a:spcBef>
                <a:spcPts val="0"/>
              </a:spcBef>
              <a:buNone/>
              <a:defRPr sz="1400" b="0" i="0" u="none" strike="noStrike" cap="none">
                <a:solidFill>
                  <a:srgbClr val="104578"/>
                </a:solidFill>
                <a:latin typeface="Arial"/>
                <a:ea typeface="Arial"/>
                <a:cs typeface="Arial"/>
                <a:sym typeface="Arial"/>
              </a:defRPr>
            </a:lvl4pPr>
            <a:lvl5pPr marL="0" lvl="4" indent="0" algn="r">
              <a:spcBef>
                <a:spcPts val="0"/>
              </a:spcBef>
              <a:buNone/>
              <a:defRPr sz="1400" b="0" i="0" u="none" strike="noStrike" cap="none">
                <a:solidFill>
                  <a:srgbClr val="104578"/>
                </a:solidFill>
                <a:latin typeface="Arial"/>
                <a:ea typeface="Arial"/>
                <a:cs typeface="Arial"/>
                <a:sym typeface="Arial"/>
              </a:defRPr>
            </a:lvl5pPr>
            <a:lvl6pPr marL="0" lvl="5" indent="0" algn="r">
              <a:spcBef>
                <a:spcPts val="0"/>
              </a:spcBef>
              <a:buNone/>
              <a:defRPr sz="1400" b="0" i="0" u="none" strike="noStrike" cap="none">
                <a:solidFill>
                  <a:srgbClr val="104578"/>
                </a:solidFill>
                <a:latin typeface="Arial"/>
                <a:ea typeface="Arial"/>
                <a:cs typeface="Arial"/>
                <a:sym typeface="Arial"/>
              </a:defRPr>
            </a:lvl6pPr>
            <a:lvl7pPr marL="0" lvl="6" indent="0" algn="r">
              <a:spcBef>
                <a:spcPts val="0"/>
              </a:spcBef>
              <a:buNone/>
              <a:defRPr sz="1400" b="0" i="0" u="none" strike="noStrike" cap="none">
                <a:solidFill>
                  <a:srgbClr val="104578"/>
                </a:solidFill>
                <a:latin typeface="Arial"/>
                <a:ea typeface="Arial"/>
                <a:cs typeface="Arial"/>
                <a:sym typeface="Arial"/>
              </a:defRPr>
            </a:lvl7pPr>
            <a:lvl8pPr marL="0" lvl="7" indent="0" algn="r">
              <a:spcBef>
                <a:spcPts val="0"/>
              </a:spcBef>
              <a:buNone/>
              <a:defRPr sz="1400" b="0" i="0" u="none" strike="noStrike" cap="none">
                <a:solidFill>
                  <a:srgbClr val="104578"/>
                </a:solidFill>
                <a:latin typeface="Arial"/>
                <a:ea typeface="Arial"/>
                <a:cs typeface="Arial"/>
                <a:sym typeface="Arial"/>
              </a:defRPr>
            </a:lvl8pPr>
            <a:lvl9pPr marL="0" lvl="8" indent="0" algn="r">
              <a:spcBef>
                <a:spcPts val="0"/>
              </a:spcBef>
              <a:buNone/>
              <a:defRPr sz="1400" b="0" i="0" u="none" strike="noStrike" cap="none">
                <a:solidFill>
                  <a:srgbClr val="1045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15"/>
          <p:cNvSpPr txBox="1">
            <a:spLocks noGrp="1"/>
          </p:cNvSpPr>
          <p:nvPr>
            <p:ph type="ftr" idx="11"/>
          </p:nvPr>
        </p:nvSpPr>
        <p:spPr>
          <a:xfrm>
            <a:off x="2953061" y="6319553"/>
            <a:ext cx="7407449" cy="4964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rgbClr val="10457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5"/>
          <p:cNvSpPr txBox="1">
            <a:spLocks noGrp="1"/>
          </p:cNvSpPr>
          <p:nvPr>
            <p:ph type="title"/>
          </p:nvPr>
        </p:nvSpPr>
        <p:spPr>
          <a:xfrm>
            <a:off x="587828" y="226980"/>
            <a:ext cx="11005457" cy="9144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1D598A"/>
              </a:buClr>
              <a:buSzPts val="32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2: ECTA" type="twoObj">
  <p:cSld name="TWO_OBJECTS">
    <p:spTree>
      <p:nvGrpSpPr>
        <p:cNvPr id="1" name="Shape 101"/>
        <p:cNvGrpSpPr/>
        <p:nvPr/>
      </p:nvGrpSpPr>
      <p:grpSpPr>
        <a:xfrm>
          <a:off x="0" y="0"/>
          <a:ext cx="0" cy="0"/>
          <a:chOff x="0" y="0"/>
          <a:chExt cx="0" cy="0"/>
        </a:xfrm>
      </p:grpSpPr>
      <p:pic>
        <p:nvPicPr>
          <p:cNvPr id="102" name="Google Shape;102;p16" title="Logo: DaSy"/>
          <p:cNvPicPr preferRelativeResize="0"/>
          <p:nvPr/>
        </p:nvPicPr>
        <p:blipFill rotWithShape="1">
          <a:blip r:embed="rId2">
            <a:alphaModFix/>
          </a:blip>
          <a:srcRect/>
          <a:stretch/>
        </p:blipFill>
        <p:spPr>
          <a:xfrm>
            <a:off x="1272329" y="6179857"/>
            <a:ext cx="895911" cy="643275"/>
          </a:xfrm>
          <a:prstGeom prst="rect">
            <a:avLst/>
          </a:prstGeom>
          <a:noFill/>
          <a:ln>
            <a:noFill/>
          </a:ln>
        </p:spPr>
      </p:pic>
      <p:pic>
        <p:nvPicPr>
          <p:cNvPr id="103" name="Google Shape;103;p16" title="Logo: ECTA"/>
          <p:cNvPicPr preferRelativeResize="0"/>
          <p:nvPr/>
        </p:nvPicPr>
        <p:blipFill rotWithShape="1">
          <a:blip r:embed="rId3">
            <a:alphaModFix/>
          </a:blip>
          <a:srcRect/>
          <a:stretch/>
        </p:blipFill>
        <p:spPr>
          <a:xfrm>
            <a:off x="3330" y="6313059"/>
            <a:ext cx="1190767" cy="457987"/>
          </a:xfrm>
          <a:prstGeom prst="rect">
            <a:avLst/>
          </a:prstGeom>
          <a:noFill/>
          <a:ln>
            <a:noFill/>
          </a:ln>
        </p:spPr>
      </p:pic>
      <p:sp>
        <p:nvSpPr>
          <p:cNvPr id="104" name="Google Shape;104;p16"/>
          <p:cNvSpPr txBox="1">
            <a:spLocks noGrp="1"/>
          </p:cNvSpPr>
          <p:nvPr>
            <p:ph type="sldNum" idx="12"/>
          </p:nvPr>
        </p:nvSpPr>
        <p:spPr>
          <a:xfrm>
            <a:off x="10360510" y="6319554"/>
            <a:ext cx="1232776" cy="50357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0" i="0" u="none" strike="noStrike" cap="none">
                <a:solidFill>
                  <a:srgbClr val="104578"/>
                </a:solidFill>
                <a:latin typeface="Arial"/>
                <a:ea typeface="Arial"/>
                <a:cs typeface="Arial"/>
                <a:sym typeface="Arial"/>
              </a:defRPr>
            </a:lvl1pPr>
            <a:lvl2pPr marL="0" lvl="1" indent="0" algn="r">
              <a:spcBef>
                <a:spcPts val="0"/>
              </a:spcBef>
              <a:buNone/>
              <a:defRPr sz="1400" b="0" i="0" u="none" strike="noStrike" cap="none">
                <a:solidFill>
                  <a:srgbClr val="104578"/>
                </a:solidFill>
                <a:latin typeface="Arial"/>
                <a:ea typeface="Arial"/>
                <a:cs typeface="Arial"/>
                <a:sym typeface="Arial"/>
              </a:defRPr>
            </a:lvl2pPr>
            <a:lvl3pPr marL="0" lvl="2" indent="0" algn="r">
              <a:spcBef>
                <a:spcPts val="0"/>
              </a:spcBef>
              <a:buNone/>
              <a:defRPr sz="1400" b="0" i="0" u="none" strike="noStrike" cap="none">
                <a:solidFill>
                  <a:srgbClr val="104578"/>
                </a:solidFill>
                <a:latin typeface="Arial"/>
                <a:ea typeface="Arial"/>
                <a:cs typeface="Arial"/>
                <a:sym typeface="Arial"/>
              </a:defRPr>
            </a:lvl3pPr>
            <a:lvl4pPr marL="0" lvl="3" indent="0" algn="r">
              <a:spcBef>
                <a:spcPts val="0"/>
              </a:spcBef>
              <a:buNone/>
              <a:defRPr sz="1400" b="0" i="0" u="none" strike="noStrike" cap="none">
                <a:solidFill>
                  <a:srgbClr val="104578"/>
                </a:solidFill>
                <a:latin typeface="Arial"/>
                <a:ea typeface="Arial"/>
                <a:cs typeface="Arial"/>
                <a:sym typeface="Arial"/>
              </a:defRPr>
            </a:lvl4pPr>
            <a:lvl5pPr marL="0" lvl="4" indent="0" algn="r">
              <a:spcBef>
                <a:spcPts val="0"/>
              </a:spcBef>
              <a:buNone/>
              <a:defRPr sz="1400" b="0" i="0" u="none" strike="noStrike" cap="none">
                <a:solidFill>
                  <a:srgbClr val="104578"/>
                </a:solidFill>
                <a:latin typeface="Arial"/>
                <a:ea typeface="Arial"/>
                <a:cs typeface="Arial"/>
                <a:sym typeface="Arial"/>
              </a:defRPr>
            </a:lvl5pPr>
            <a:lvl6pPr marL="0" lvl="5" indent="0" algn="r">
              <a:spcBef>
                <a:spcPts val="0"/>
              </a:spcBef>
              <a:buNone/>
              <a:defRPr sz="1400" b="0" i="0" u="none" strike="noStrike" cap="none">
                <a:solidFill>
                  <a:srgbClr val="104578"/>
                </a:solidFill>
                <a:latin typeface="Arial"/>
                <a:ea typeface="Arial"/>
                <a:cs typeface="Arial"/>
                <a:sym typeface="Arial"/>
              </a:defRPr>
            </a:lvl6pPr>
            <a:lvl7pPr marL="0" lvl="6" indent="0" algn="r">
              <a:spcBef>
                <a:spcPts val="0"/>
              </a:spcBef>
              <a:buNone/>
              <a:defRPr sz="1400" b="0" i="0" u="none" strike="noStrike" cap="none">
                <a:solidFill>
                  <a:srgbClr val="104578"/>
                </a:solidFill>
                <a:latin typeface="Arial"/>
                <a:ea typeface="Arial"/>
                <a:cs typeface="Arial"/>
                <a:sym typeface="Arial"/>
              </a:defRPr>
            </a:lvl7pPr>
            <a:lvl8pPr marL="0" lvl="7" indent="0" algn="r">
              <a:spcBef>
                <a:spcPts val="0"/>
              </a:spcBef>
              <a:buNone/>
              <a:defRPr sz="1400" b="0" i="0" u="none" strike="noStrike" cap="none">
                <a:solidFill>
                  <a:srgbClr val="104578"/>
                </a:solidFill>
                <a:latin typeface="Arial"/>
                <a:ea typeface="Arial"/>
                <a:cs typeface="Arial"/>
                <a:sym typeface="Arial"/>
              </a:defRPr>
            </a:lvl8pPr>
            <a:lvl9pPr marL="0" lvl="8" indent="0" algn="r">
              <a:spcBef>
                <a:spcPts val="0"/>
              </a:spcBef>
              <a:buNone/>
              <a:defRPr sz="1400" b="0" i="0" u="none" strike="noStrike" cap="none">
                <a:solidFill>
                  <a:srgbClr val="1045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16"/>
          <p:cNvSpPr txBox="1">
            <a:spLocks noGrp="1"/>
          </p:cNvSpPr>
          <p:nvPr>
            <p:ph type="ftr" idx="11"/>
          </p:nvPr>
        </p:nvSpPr>
        <p:spPr>
          <a:xfrm>
            <a:off x="2953061" y="6319553"/>
            <a:ext cx="7407449" cy="4964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rgbClr val="10457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6"/>
          <p:cNvSpPr txBox="1">
            <a:spLocks noGrp="1"/>
          </p:cNvSpPr>
          <p:nvPr>
            <p:ph type="body" idx="1"/>
          </p:nvPr>
        </p:nvSpPr>
        <p:spPr>
          <a:xfrm>
            <a:off x="6204856" y="1376140"/>
            <a:ext cx="5388429" cy="447002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07" name="Google Shape;107;p16"/>
          <p:cNvSpPr txBox="1">
            <a:spLocks noGrp="1"/>
          </p:cNvSpPr>
          <p:nvPr>
            <p:ph type="body" idx="2"/>
          </p:nvPr>
        </p:nvSpPr>
        <p:spPr>
          <a:xfrm>
            <a:off x="587829" y="1368357"/>
            <a:ext cx="5388428" cy="447921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08" name="Google Shape;108;p16"/>
          <p:cNvSpPr txBox="1">
            <a:spLocks noGrp="1"/>
          </p:cNvSpPr>
          <p:nvPr>
            <p:ph type="title"/>
          </p:nvPr>
        </p:nvSpPr>
        <p:spPr>
          <a:xfrm>
            <a:off x="587829" y="226979"/>
            <a:ext cx="11005456" cy="89969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1D598A"/>
              </a:buClr>
              <a:buSzPts val="32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ECTA" type="obj">
  <p:cSld name="OBJECT">
    <p:spTree>
      <p:nvGrpSpPr>
        <p:cNvPr id="1" name="Shape 109"/>
        <p:cNvGrpSpPr/>
        <p:nvPr/>
      </p:nvGrpSpPr>
      <p:grpSpPr>
        <a:xfrm>
          <a:off x="0" y="0"/>
          <a:ext cx="0" cy="0"/>
          <a:chOff x="0" y="0"/>
          <a:chExt cx="0" cy="0"/>
        </a:xfrm>
      </p:grpSpPr>
      <p:pic>
        <p:nvPicPr>
          <p:cNvPr id="110" name="Google Shape;110;p17" title="Logo: DaSy"/>
          <p:cNvPicPr preferRelativeResize="0"/>
          <p:nvPr/>
        </p:nvPicPr>
        <p:blipFill rotWithShape="1">
          <a:blip r:embed="rId2">
            <a:alphaModFix/>
          </a:blip>
          <a:srcRect/>
          <a:stretch/>
        </p:blipFill>
        <p:spPr>
          <a:xfrm>
            <a:off x="1933464" y="6127771"/>
            <a:ext cx="895911" cy="643275"/>
          </a:xfrm>
          <a:prstGeom prst="rect">
            <a:avLst/>
          </a:prstGeom>
          <a:noFill/>
          <a:ln>
            <a:noFill/>
          </a:ln>
        </p:spPr>
      </p:pic>
      <p:pic>
        <p:nvPicPr>
          <p:cNvPr id="111" name="Google Shape;111;p17" title="Logo: ECTA"/>
          <p:cNvPicPr preferRelativeResize="0"/>
          <p:nvPr/>
        </p:nvPicPr>
        <p:blipFill rotWithShape="1">
          <a:blip r:embed="rId3">
            <a:alphaModFix/>
          </a:blip>
          <a:srcRect/>
          <a:stretch/>
        </p:blipFill>
        <p:spPr>
          <a:xfrm>
            <a:off x="619012" y="6250394"/>
            <a:ext cx="1190767" cy="457987"/>
          </a:xfrm>
          <a:prstGeom prst="rect">
            <a:avLst/>
          </a:prstGeom>
          <a:noFill/>
          <a:ln>
            <a:noFill/>
          </a:ln>
        </p:spPr>
      </p:pic>
      <p:sp>
        <p:nvSpPr>
          <p:cNvPr id="112" name="Google Shape;112;p17"/>
          <p:cNvSpPr txBox="1">
            <a:spLocks noGrp="1"/>
          </p:cNvSpPr>
          <p:nvPr>
            <p:ph type="sldNum" idx="12"/>
          </p:nvPr>
        </p:nvSpPr>
        <p:spPr>
          <a:xfrm>
            <a:off x="10360510" y="6319554"/>
            <a:ext cx="1232776" cy="50357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0">
                <a:solidFill>
                  <a:srgbClr val="104578"/>
                </a:solidFill>
                <a:latin typeface="Arial"/>
                <a:ea typeface="Arial"/>
                <a:cs typeface="Arial"/>
                <a:sym typeface="Arial"/>
              </a:defRPr>
            </a:lvl1pPr>
            <a:lvl2pPr marL="0" lvl="1" indent="0" algn="r">
              <a:spcBef>
                <a:spcPts val="0"/>
              </a:spcBef>
              <a:buNone/>
              <a:defRPr sz="1400" b="0">
                <a:solidFill>
                  <a:srgbClr val="104578"/>
                </a:solidFill>
                <a:latin typeface="Arial"/>
                <a:ea typeface="Arial"/>
                <a:cs typeface="Arial"/>
                <a:sym typeface="Arial"/>
              </a:defRPr>
            </a:lvl2pPr>
            <a:lvl3pPr marL="0" lvl="2" indent="0" algn="r">
              <a:spcBef>
                <a:spcPts val="0"/>
              </a:spcBef>
              <a:buNone/>
              <a:defRPr sz="1400" b="0">
                <a:solidFill>
                  <a:srgbClr val="104578"/>
                </a:solidFill>
                <a:latin typeface="Arial"/>
                <a:ea typeface="Arial"/>
                <a:cs typeface="Arial"/>
                <a:sym typeface="Arial"/>
              </a:defRPr>
            </a:lvl3pPr>
            <a:lvl4pPr marL="0" lvl="3" indent="0" algn="r">
              <a:spcBef>
                <a:spcPts val="0"/>
              </a:spcBef>
              <a:buNone/>
              <a:defRPr sz="1400" b="0">
                <a:solidFill>
                  <a:srgbClr val="104578"/>
                </a:solidFill>
                <a:latin typeface="Arial"/>
                <a:ea typeface="Arial"/>
                <a:cs typeface="Arial"/>
                <a:sym typeface="Arial"/>
              </a:defRPr>
            </a:lvl4pPr>
            <a:lvl5pPr marL="0" lvl="4" indent="0" algn="r">
              <a:spcBef>
                <a:spcPts val="0"/>
              </a:spcBef>
              <a:buNone/>
              <a:defRPr sz="1400" b="0">
                <a:solidFill>
                  <a:srgbClr val="104578"/>
                </a:solidFill>
                <a:latin typeface="Arial"/>
                <a:ea typeface="Arial"/>
                <a:cs typeface="Arial"/>
                <a:sym typeface="Arial"/>
              </a:defRPr>
            </a:lvl5pPr>
            <a:lvl6pPr marL="0" lvl="5" indent="0" algn="r">
              <a:spcBef>
                <a:spcPts val="0"/>
              </a:spcBef>
              <a:buNone/>
              <a:defRPr sz="1400" b="0">
                <a:solidFill>
                  <a:srgbClr val="104578"/>
                </a:solidFill>
                <a:latin typeface="Arial"/>
                <a:ea typeface="Arial"/>
                <a:cs typeface="Arial"/>
                <a:sym typeface="Arial"/>
              </a:defRPr>
            </a:lvl6pPr>
            <a:lvl7pPr marL="0" lvl="6" indent="0" algn="r">
              <a:spcBef>
                <a:spcPts val="0"/>
              </a:spcBef>
              <a:buNone/>
              <a:defRPr sz="1400" b="0">
                <a:solidFill>
                  <a:srgbClr val="104578"/>
                </a:solidFill>
                <a:latin typeface="Arial"/>
                <a:ea typeface="Arial"/>
                <a:cs typeface="Arial"/>
                <a:sym typeface="Arial"/>
              </a:defRPr>
            </a:lvl7pPr>
            <a:lvl8pPr marL="0" lvl="7" indent="0" algn="r">
              <a:spcBef>
                <a:spcPts val="0"/>
              </a:spcBef>
              <a:buNone/>
              <a:defRPr sz="1400" b="0">
                <a:solidFill>
                  <a:srgbClr val="104578"/>
                </a:solidFill>
                <a:latin typeface="Arial"/>
                <a:ea typeface="Arial"/>
                <a:cs typeface="Arial"/>
                <a:sym typeface="Arial"/>
              </a:defRPr>
            </a:lvl8pPr>
            <a:lvl9pPr marL="0" lvl="8" indent="0" algn="r">
              <a:spcBef>
                <a:spcPts val="0"/>
              </a:spcBef>
              <a:buNone/>
              <a:defRPr sz="1400" b="0">
                <a:solidFill>
                  <a:srgbClr val="1045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17"/>
          <p:cNvSpPr txBox="1">
            <a:spLocks noGrp="1"/>
          </p:cNvSpPr>
          <p:nvPr>
            <p:ph type="ftr" idx="11"/>
          </p:nvPr>
        </p:nvSpPr>
        <p:spPr>
          <a:xfrm>
            <a:off x="2953061" y="6319553"/>
            <a:ext cx="7407449" cy="4964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rgbClr val="10457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7"/>
          <p:cNvSpPr txBox="1">
            <a:spLocks noGrp="1"/>
          </p:cNvSpPr>
          <p:nvPr>
            <p:ph type="body" idx="1"/>
          </p:nvPr>
        </p:nvSpPr>
        <p:spPr>
          <a:xfrm>
            <a:off x="587829" y="1368358"/>
            <a:ext cx="11005457" cy="447780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15" name="Google Shape;115;p17"/>
          <p:cNvSpPr txBox="1">
            <a:spLocks noGrp="1"/>
          </p:cNvSpPr>
          <p:nvPr>
            <p:ph type="title"/>
          </p:nvPr>
        </p:nvSpPr>
        <p:spPr>
          <a:xfrm>
            <a:off x="587828" y="226980"/>
            <a:ext cx="11005457" cy="9144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1D598A"/>
              </a:buClr>
              <a:buSzPts val="32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ECTA">
  <p:cSld name="Cover: ECTA">
    <p:bg>
      <p:bgPr>
        <a:gradFill>
          <a:gsLst>
            <a:gs pos="0">
              <a:schemeClr val="lt1"/>
            </a:gs>
            <a:gs pos="82000">
              <a:schemeClr val="lt1"/>
            </a:gs>
            <a:gs pos="89000">
              <a:srgbClr val="F2F2F2"/>
            </a:gs>
            <a:gs pos="100000">
              <a:srgbClr val="F2F2F2"/>
            </a:gs>
          </a:gsLst>
          <a:lin ang="5400000" scaled="0"/>
        </a:gradFill>
        <a:effectLst/>
      </p:bgPr>
    </p:bg>
    <p:spTree>
      <p:nvGrpSpPr>
        <p:cNvPr id="1" name="Shape 116"/>
        <p:cNvGrpSpPr/>
        <p:nvPr/>
      </p:nvGrpSpPr>
      <p:grpSpPr>
        <a:xfrm>
          <a:off x="0" y="0"/>
          <a:ext cx="0" cy="0"/>
          <a:chOff x="0" y="0"/>
          <a:chExt cx="0" cy="0"/>
        </a:xfrm>
      </p:grpSpPr>
      <p:cxnSp>
        <p:nvCxnSpPr>
          <p:cNvPr id="117" name="Google Shape;117;p18"/>
          <p:cNvCxnSpPr/>
          <p:nvPr/>
        </p:nvCxnSpPr>
        <p:spPr>
          <a:xfrm rot="10800000" flipH="1">
            <a:off x="495300" y="4135995"/>
            <a:ext cx="11103142" cy="1"/>
          </a:xfrm>
          <a:prstGeom prst="straightConnector1">
            <a:avLst/>
          </a:prstGeom>
          <a:noFill/>
          <a:ln w="28575" cap="flat" cmpd="sng">
            <a:solidFill>
              <a:srgbClr val="39B54A"/>
            </a:solidFill>
            <a:prstDash val="solid"/>
            <a:round/>
            <a:headEnd type="none" w="sm" len="sm"/>
            <a:tailEnd type="none" w="sm" len="sm"/>
          </a:ln>
        </p:spPr>
      </p:cxnSp>
      <p:pic>
        <p:nvPicPr>
          <p:cNvPr id="118" name="Google Shape;118;p18" title="Logo: Early Childhood Technical Assistance (ECTA) Center"/>
          <p:cNvPicPr preferRelativeResize="0"/>
          <p:nvPr/>
        </p:nvPicPr>
        <p:blipFill rotWithShape="1">
          <a:blip r:embed="rId2">
            <a:alphaModFix/>
          </a:blip>
          <a:srcRect/>
          <a:stretch/>
        </p:blipFill>
        <p:spPr>
          <a:xfrm>
            <a:off x="495300" y="891304"/>
            <a:ext cx="5305312" cy="782751"/>
          </a:xfrm>
          <a:prstGeom prst="rect">
            <a:avLst/>
          </a:prstGeom>
          <a:noFill/>
          <a:ln>
            <a:noFill/>
          </a:ln>
        </p:spPr>
      </p:pic>
      <p:pic>
        <p:nvPicPr>
          <p:cNvPr id="119" name="Google Shape;119;p18" title="Logo: The Center for IDEA Early Childhood Data Systems (DaSy)"/>
          <p:cNvPicPr preferRelativeResize="0"/>
          <p:nvPr/>
        </p:nvPicPr>
        <p:blipFill rotWithShape="1">
          <a:blip r:embed="rId3">
            <a:alphaModFix/>
          </a:blip>
          <a:srcRect/>
          <a:stretch/>
        </p:blipFill>
        <p:spPr>
          <a:xfrm>
            <a:off x="6279052" y="587326"/>
            <a:ext cx="5319390" cy="1202499"/>
          </a:xfrm>
          <a:prstGeom prst="rect">
            <a:avLst/>
          </a:prstGeom>
          <a:noFill/>
          <a:ln>
            <a:noFill/>
          </a:ln>
        </p:spPr>
      </p:pic>
      <p:sp>
        <p:nvSpPr>
          <p:cNvPr id="120" name="Google Shape;120;p18"/>
          <p:cNvSpPr txBox="1">
            <a:spLocks noGrp="1"/>
          </p:cNvSpPr>
          <p:nvPr>
            <p:ph type="subTitle" idx="1"/>
          </p:nvPr>
        </p:nvSpPr>
        <p:spPr>
          <a:xfrm>
            <a:off x="495300" y="4436836"/>
            <a:ext cx="11103142" cy="1702399"/>
          </a:xfrm>
          <a:prstGeom prst="rect">
            <a:avLst/>
          </a:prstGeom>
          <a:noFill/>
          <a:ln>
            <a:noFill/>
          </a:ln>
        </p:spPr>
        <p:txBody>
          <a:bodyPr spcFirstLastPara="1" wrap="square" lIns="91425" tIns="91425" rIns="91425" bIns="91425" anchor="ctr" anchorCtr="0">
            <a:normAutofit/>
          </a:bodyPr>
          <a:lstStyle>
            <a:lvl1pPr lvl="0" algn="l">
              <a:lnSpc>
                <a:spcPct val="120000"/>
              </a:lnSpc>
              <a:spcBef>
                <a:spcPts val="1000"/>
              </a:spcBef>
              <a:spcAft>
                <a:spcPts val="0"/>
              </a:spcAft>
              <a:buSzPts val="2400"/>
              <a:buNone/>
              <a:defRPr sz="2400" b="0" cap="none">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121" name="Google Shape;121;p18"/>
          <p:cNvSpPr txBox="1">
            <a:spLocks noGrp="1"/>
          </p:cNvSpPr>
          <p:nvPr>
            <p:ph type="ctrTitle"/>
          </p:nvPr>
        </p:nvSpPr>
        <p:spPr>
          <a:xfrm>
            <a:off x="495300" y="1993311"/>
            <a:ext cx="11103142" cy="1841842"/>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rgbClr val="1D598A"/>
              </a:buClr>
              <a:buSzPts val="5400"/>
              <a:buFont typeface="Arial"/>
              <a:buNone/>
              <a:defRPr sz="5400" b="0" cap="none">
                <a:solidFill>
                  <a:srgbClr val="1D598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ver: DaSy">
  <p:cSld name="Cover: DaSy">
    <p:bg>
      <p:bgPr>
        <a:gradFill>
          <a:gsLst>
            <a:gs pos="0">
              <a:schemeClr val="lt1"/>
            </a:gs>
            <a:gs pos="82000">
              <a:schemeClr val="lt1"/>
            </a:gs>
            <a:gs pos="89000">
              <a:srgbClr val="F2F2F2"/>
            </a:gs>
            <a:gs pos="100000">
              <a:srgbClr val="F2F2F2"/>
            </a:gs>
          </a:gsLst>
          <a:lin ang="5400000" scaled="0"/>
        </a:gradFill>
        <a:effectLst/>
      </p:bgPr>
    </p:bg>
    <p:spTree>
      <p:nvGrpSpPr>
        <p:cNvPr id="1" name="Shape 122"/>
        <p:cNvGrpSpPr/>
        <p:nvPr/>
      </p:nvGrpSpPr>
      <p:grpSpPr>
        <a:xfrm>
          <a:off x="0" y="0"/>
          <a:ext cx="0" cy="0"/>
          <a:chOff x="0" y="0"/>
          <a:chExt cx="0" cy="0"/>
        </a:xfrm>
      </p:grpSpPr>
      <p:cxnSp>
        <p:nvCxnSpPr>
          <p:cNvPr id="123" name="Google Shape;123;p19"/>
          <p:cNvCxnSpPr/>
          <p:nvPr/>
        </p:nvCxnSpPr>
        <p:spPr>
          <a:xfrm rot="10800000" flipH="1">
            <a:off x="495300" y="4135995"/>
            <a:ext cx="11103142" cy="1"/>
          </a:xfrm>
          <a:prstGeom prst="straightConnector1">
            <a:avLst/>
          </a:prstGeom>
          <a:noFill/>
          <a:ln w="28575" cap="flat" cmpd="sng">
            <a:solidFill>
              <a:srgbClr val="39B54A"/>
            </a:solidFill>
            <a:prstDash val="solid"/>
            <a:round/>
            <a:headEnd type="none" w="sm" len="sm"/>
            <a:tailEnd type="none" w="sm" len="sm"/>
          </a:ln>
        </p:spPr>
      </p:cxnSp>
      <p:pic>
        <p:nvPicPr>
          <p:cNvPr id="124" name="Google Shape;124;p19" title="Logo: Early Childhood Technical Assistance (ECTA) Center"/>
          <p:cNvPicPr preferRelativeResize="0"/>
          <p:nvPr/>
        </p:nvPicPr>
        <p:blipFill rotWithShape="1">
          <a:blip r:embed="rId2">
            <a:alphaModFix/>
          </a:blip>
          <a:srcRect/>
          <a:stretch/>
        </p:blipFill>
        <p:spPr>
          <a:xfrm>
            <a:off x="6293130" y="891304"/>
            <a:ext cx="5305312" cy="782751"/>
          </a:xfrm>
          <a:prstGeom prst="rect">
            <a:avLst/>
          </a:prstGeom>
          <a:noFill/>
          <a:ln>
            <a:noFill/>
          </a:ln>
        </p:spPr>
      </p:pic>
      <p:pic>
        <p:nvPicPr>
          <p:cNvPr id="125" name="Google Shape;125;p19" title="Logo: The Center for IDEA Early Childhood Data Systems (DaSy)"/>
          <p:cNvPicPr preferRelativeResize="0"/>
          <p:nvPr/>
        </p:nvPicPr>
        <p:blipFill rotWithShape="1">
          <a:blip r:embed="rId3">
            <a:alphaModFix/>
          </a:blip>
          <a:srcRect/>
          <a:stretch/>
        </p:blipFill>
        <p:spPr>
          <a:xfrm>
            <a:off x="495300" y="587326"/>
            <a:ext cx="5319390" cy="1202499"/>
          </a:xfrm>
          <a:prstGeom prst="rect">
            <a:avLst/>
          </a:prstGeom>
          <a:noFill/>
          <a:ln>
            <a:noFill/>
          </a:ln>
        </p:spPr>
      </p:pic>
      <p:sp>
        <p:nvSpPr>
          <p:cNvPr id="126" name="Google Shape;126;p19"/>
          <p:cNvSpPr txBox="1">
            <a:spLocks noGrp="1"/>
          </p:cNvSpPr>
          <p:nvPr>
            <p:ph type="subTitle" idx="1"/>
          </p:nvPr>
        </p:nvSpPr>
        <p:spPr>
          <a:xfrm>
            <a:off x="495300" y="4436836"/>
            <a:ext cx="11103142" cy="1702399"/>
          </a:xfrm>
          <a:prstGeom prst="rect">
            <a:avLst/>
          </a:prstGeom>
          <a:noFill/>
          <a:ln>
            <a:noFill/>
          </a:ln>
        </p:spPr>
        <p:txBody>
          <a:bodyPr spcFirstLastPara="1" wrap="square" lIns="91425" tIns="91425" rIns="91425" bIns="91425" anchor="ctr" anchorCtr="0">
            <a:normAutofit/>
          </a:bodyPr>
          <a:lstStyle>
            <a:lvl1pPr lvl="0" algn="l">
              <a:lnSpc>
                <a:spcPct val="120000"/>
              </a:lnSpc>
              <a:spcBef>
                <a:spcPts val="1000"/>
              </a:spcBef>
              <a:spcAft>
                <a:spcPts val="0"/>
              </a:spcAft>
              <a:buSzPts val="2400"/>
              <a:buNone/>
              <a:defRPr sz="2400" b="0" cap="none">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127" name="Google Shape;127;p19"/>
          <p:cNvSpPr txBox="1">
            <a:spLocks noGrp="1"/>
          </p:cNvSpPr>
          <p:nvPr>
            <p:ph type="ctrTitle"/>
          </p:nvPr>
        </p:nvSpPr>
        <p:spPr>
          <a:xfrm>
            <a:off x="495300" y="1993311"/>
            <a:ext cx="11103142" cy="1841842"/>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rgbClr val="1D598A"/>
              </a:buClr>
              <a:buSzPts val="5400"/>
              <a:buFont typeface="Arial"/>
              <a:buNone/>
              <a:defRPr sz="54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ver2: ECTA">
  <p:cSld name="Cover2: ECTA">
    <p:spTree>
      <p:nvGrpSpPr>
        <p:cNvPr id="1" name="Shape 128"/>
        <p:cNvGrpSpPr/>
        <p:nvPr/>
      </p:nvGrpSpPr>
      <p:grpSpPr>
        <a:xfrm>
          <a:off x="0" y="0"/>
          <a:ext cx="0" cy="0"/>
          <a:chOff x="0" y="0"/>
          <a:chExt cx="0" cy="0"/>
        </a:xfrm>
      </p:grpSpPr>
      <p:cxnSp>
        <p:nvCxnSpPr>
          <p:cNvPr id="129" name="Google Shape;129;p20"/>
          <p:cNvCxnSpPr/>
          <p:nvPr/>
        </p:nvCxnSpPr>
        <p:spPr>
          <a:xfrm rot="10800000" flipH="1">
            <a:off x="571154" y="2743200"/>
            <a:ext cx="11009158" cy="1"/>
          </a:xfrm>
          <a:prstGeom prst="straightConnector1">
            <a:avLst/>
          </a:prstGeom>
          <a:noFill/>
          <a:ln w="28575" cap="flat" cmpd="sng">
            <a:solidFill>
              <a:schemeClr val="accent4"/>
            </a:solidFill>
            <a:prstDash val="solid"/>
            <a:round/>
            <a:headEnd type="none" w="sm" len="sm"/>
            <a:tailEnd type="none" w="sm" len="sm"/>
          </a:ln>
        </p:spPr>
      </p:cxnSp>
      <p:pic>
        <p:nvPicPr>
          <p:cNvPr id="130" name="Google Shape;130;p20" title="Logo: DaSy"/>
          <p:cNvPicPr preferRelativeResize="0"/>
          <p:nvPr/>
        </p:nvPicPr>
        <p:blipFill rotWithShape="1">
          <a:blip r:embed="rId2">
            <a:alphaModFix/>
          </a:blip>
          <a:srcRect/>
          <a:stretch/>
        </p:blipFill>
        <p:spPr>
          <a:xfrm>
            <a:off x="3610002" y="964540"/>
            <a:ext cx="2210057" cy="1586849"/>
          </a:xfrm>
          <a:prstGeom prst="rect">
            <a:avLst/>
          </a:prstGeom>
          <a:noFill/>
          <a:ln>
            <a:noFill/>
          </a:ln>
        </p:spPr>
      </p:pic>
      <p:pic>
        <p:nvPicPr>
          <p:cNvPr id="131" name="Google Shape;131;p20" title="Logo: ECTA"/>
          <p:cNvPicPr preferRelativeResize="0"/>
          <p:nvPr/>
        </p:nvPicPr>
        <p:blipFill rotWithShape="1">
          <a:blip r:embed="rId3">
            <a:alphaModFix/>
          </a:blip>
          <a:srcRect/>
          <a:stretch/>
        </p:blipFill>
        <p:spPr>
          <a:xfrm>
            <a:off x="372782" y="1292081"/>
            <a:ext cx="2937416" cy="1129775"/>
          </a:xfrm>
          <a:prstGeom prst="rect">
            <a:avLst/>
          </a:prstGeom>
          <a:noFill/>
          <a:ln>
            <a:noFill/>
          </a:ln>
        </p:spPr>
      </p:pic>
      <p:sp>
        <p:nvSpPr>
          <p:cNvPr id="132" name="Google Shape;132;p20"/>
          <p:cNvSpPr txBox="1">
            <a:spLocks noGrp="1"/>
          </p:cNvSpPr>
          <p:nvPr>
            <p:ph type="subTitle" idx="1"/>
          </p:nvPr>
        </p:nvSpPr>
        <p:spPr>
          <a:xfrm>
            <a:off x="571155" y="4588551"/>
            <a:ext cx="11027288"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1000"/>
              </a:spcBef>
              <a:spcAft>
                <a:spcPts val="0"/>
              </a:spcAft>
              <a:buSzPts val="1800"/>
              <a:buNone/>
              <a:defRPr sz="1800" b="0" cap="none">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133" name="Google Shape;133;p20"/>
          <p:cNvSpPr txBox="1">
            <a:spLocks noGrp="1"/>
          </p:cNvSpPr>
          <p:nvPr>
            <p:ph type="ctrTitle"/>
          </p:nvPr>
        </p:nvSpPr>
        <p:spPr>
          <a:xfrm>
            <a:off x="571154" y="3063240"/>
            <a:ext cx="11027289" cy="1333500"/>
          </a:xfrm>
          <a:prstGeom prst="rect">
            <a:avLst/>
          </a:prstGeom>
          <a:noFill/>
          <a:ln>
            <a:noFill/>
          </a:ln>
        </p:spPr>
        <p:txBody>
          <a:bodyPr spcFirstLastPara="1" wrap="square" lIns="91425" tIns="45700" rIns="91425" bIns="0" anchor="t" anchorCtr="0">
            <a:normAutofit/>
          </a:bodyPr>
          <a:lstStyle>
            <a:lvl1pPr lvl="0" algn="l">
              <a:lnSpc>
                <a:spcPct val="90000"/>
              </a:lnSpc>
              <a:spcBef>
                <a:spcPts val="0"/>
              </a:spcBef>
              <a:spcAft>
                <a:spcPts val="0"/>
              </a:spcAft>
              <a:buClr>
                <a:srgbClr val="1D598A"/>
              </a:buClr>
              <a:buSzPts val="3600"/>
              <a:buFont typeface="Arial"/>
              <a:buNone/>
              <a:defRPr sz="36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2: DaSy">
  <p:cSld name="Cover2: DaSy">
    <p:spTree>
      <p:nvGrpSpPr>
        <p:cNvPr id="1" name="Shape 134"/>
        <p:cNvGrpSpPr/>
        <p:nvPr/>
      </p:nvGrpSpPr>
      <p:grpSpPr>
        <a:xfrm>
          <a:off x="0" y="0"/>
          <a:ext cx="0" cy="0"/>
          <a:chOff x="0" y="0"/>
          <a:chExt cx="0" cy="0"/>
        </a:xfrm>
      </p:grpSpPr>
      <p:cxnSp>
        <p:nvCxnSpPr>
          <p:cNvPr id="135" name="Google Shape;135;p21"/>
          <p:cNvCxnSpPr/>
          <p:nvPr/>
        </p:nvCxnSpPr>
        <p:spPr>
          <a:xfrm rot="10800000" flipH="1">
            <a:off x="571154" y="2743200"/>
            <a:ext cx="11009158" cy="1"/>
          </a:xfrm>
          <a:prstGeom prst="straightConnector1">
            <a:avLst/>
          </a:prstGeom>
          <a:noFill/>
          <a:ln w="28575" cap="flat" cmpd="sng">
            <a:solidFill>
              <a:schemeClr val="accent4"/>
            </a:solidFill>
            <a:prstDash val="solid"/>
            <a:round/>
            <a:headEnd type="none" w="sm" len="sm"/>
            <a:tailEnd type="none" w="sm" len="sm"/>
          </a:ln>
        </p:spPr>
      </p:cxnSp>
      <p:pic>
        <p:nvPicPr>
          <p:cNvPr id="136" name="Google Shape;136;p21" title="Logo: ECTA"/>
          <p:cNvPicPr preferRelativeResize="0"/>
          <p:nvPr/>
        </p:nvPicPr>
        <p:blipFill rotWithShape="1">
          <a:blip r:embed="rId2">
            <a:alphaModFix/>
          </a:blip>
          <a:srcRect/>
          <a:stretch/>
        </p:blipFill>
        <p:spPr>
          <a:xfrm>
            <a:off x="2946518" y="1292081"/>
            <a:ext cx="2937416" cy="1129775"/>
          </a:xfrm>
          <a:prstGeom prst="rect">
            <a:avLst/>
          </a:prstGeom>
          <a:noFill/>
          <a:ln>
            <a:noFill/>
          </a:ln>
        </p:spPr>
      </p:pic>
      <p:pic>
        <p:nvPicPr>
          <p:cNvPr id="137" name="Google Shape;137;p21" title="Logo: DaSy"/>
          <p:cNvPicPr preferRelativeResize="0"/>
          <p:nvPr/>
        </p:nvPicPr>
        <p:blipFill rotWithShape="1">
          <a:blip r:embed="rId3">
            <a:alphaModFix/>
          </a:blip>
          <a:srcRect/>
          <a:stretch/>
        </p:blipFill>
        <p:spPr>
          <a:xfrm>
            <a:off x="736461" y="964540"/>
            <a:ext cx="2210057" cy="1586849"/>
          </a:xfrm>
          <a:prstGeom prst="rect">
            <a:avLst/>
          </a:prstGeom>
          <a:noFill/>
          <a:ln>
            <a:noFill/>
          </a:ln>
        </p:spPr>
      </p:pic>
      <p:sp>
        <p:nvSpPr>
          <p:cNvPr id="138" name="Google Shape;138;p21"/>
          <p:cNvSpPr txBox="1">
            <a:spLocks noGrp="1"/>
          </p:cNvSpPr>
          <p:nvPr>
            <p:ph type="subTitle" idx="1"/>
          </p:nvPr>
        </p:nvSpPr>
        <p:spPr>
          <a:xfrm>
            <a:off x="571155" y="4588551"/>
            <a:ext cx="11027288"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1000"/>
              </a:spcBef>
              <a:spcAft>
                <a:spcPts val="0"/>
              </a:spcAft>
              <a:buSzPts val="1800"/>
              <a:buNone/>
              <a:defRPr sz="1800" b="0" cap="none">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139" name="Google Shape;139;p21"/>
          <p:cNvSpPr txBox="1">
            <a:spLocks noGrp="1"/>
          </p:cNvSpPr>
          <p:nvPr>
            <p:ph type="ctrTitle"/>
          </p:nvPr>
        </p:nvSpPr>
        <p:spPr>
          <a:xfrm>
            <a:off x="571154" y="3063240"/>
            <a:ext cx="11027289" cy="1333500"/>
          </a:xfrm>
          <a:prstGeom prst="rect">
            <a:avLst/>
          </a:prstGeom>
          <a:noFill/>
          <a:ln>
            <a:noFill/>
          </a:ln>
        </p:spPr>
        <p:txBody>
          <a:bodyPr spcFirstLastPara="1" wrap="square" lIns="91425" tIns="45700" rIns="91425" bIns="0" anchor="t" anchorCtr="0">
            <a:normAutofit/>
          </a:bodyPr>
          <a:lstStyle>
            <a:lvl1pPr lvl="0" algn="l">
              <a:lnSpc>
                <a:spcPct val="90000"/>
              </a:lnSpc>
              <a:spcBef>
                <a:spcPts val="0"/>
              </a:spcBef>
              <a:spcAft>
                <a:spcPts val="0"/>
              </a:spcAft>
              <a:buClr>
                <a:srgbClr val="1D598A"/>
              </a:buClr>
              <a:buSzPts val="3600"/>
              <a:buFont typeface="Arial"/>
              <a:buNone/>
              <a:defRPr sz="36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ver3: DaSy">
  <p:cSld name="Cover3: DaSy">
    <p:spTree>
      <p:nvGrpSpPr>
        <p:cNvPr id="1" name="Shape 140"/>
        <p:cNvGrpSpPr/>
        <p:nvPr/>
      </p:nvGrpSpPr>
      <p:grpSpPr>
        <a:xfrm>
          <a:off x="0" y="0"/>
          <a:ext cx="0" cy="0"/>
          <a:chOff x="0" y="0"/>
          <a:chExt cx="0" cy="0"/>
        </a:xfrm>
      </p:grpSpPr>
      <p:cxnSp>
        <p:nvCxnSpPr>
          <p:cNvPr id="141" name="Google Shape;141;p22"/>
          <p:cNvCxnSpPr/>
          <p:nvPr/>
        </p:nvCxnSpPr>
        <p:spPr>
          <a:xfrm rot="10800000">
            <a:off x="3497580" y="802299"/>
            <a:ext cx="0" cy="4661241"/>
          </a:xfrm>
          <a:prstGeom prst="straightConnector1">
            <a:avLst/>
          </a:prstGeom>
          <a:noFill/>
          <a:ln w="28575" cap="flat" cmpd="sng">
            <a:solidFill>
              <a:srgbClr val="39B54A"/>
            </a:solidFill>
            <a:prstDash val="solid"/>
            <a:round/>
            <a:headEnd type="none" w="sm" len="sm"/>
            <a:tailEnd type="none" w="sm" len="sm"/>
          </a:ln>
        </p:spPr>
      </p:cxnSp>
      <p:pic>
        <p:nvPicPr>
          <p:cNvPr id="142" name="Google Shape;142;p22" title="Logo: DaSy"/>
          <p:cNvPicPr preferRelativeResize="0"/>
          <p:nvPr/>
        </p:nvPicPr>
        <p:blipFill rotWithShape="1">
          <a:blip r:embed="rId2">
            <a:alphaModFix/>
          </a:blip>
          <a:srcRect/>
          <a:stretch/>
        </p:blipFill>
        <p:spPr>
          <a:xfrm>
            <a:off x="698035" y="802298"/>
            <a:ext cx="2392815" cy="1718072"/>
          </a:xfrm>
          <a:prstGeom prst="rect">
            <a:avLst/>
          </a:prstGeom>
          <a:noFill/>
          <a:ln>
            <a:noFill/>
          </a:ln>
        </p:spPr>
      </p:pic>
      <p:pic>
        <p:nvPicPr>
          <p:cNvPr id="143" name="Google Shape;143;p22" title="Logo: ECTA"/>
          <p:cNvPicPr preferRelativeResize="0"/>
          <p:nvPr/>
        </p:nvPicPr>
        <p:blipFill rotWithShape="1">
          <a:blip r:embed="rId3">
            <a:alphaModFix/>
          </a:blip>
          <a:srcRect/>
          <a:stretch/>
        </p:blipFill>
        <p:spPr>
          <a:xfrm>
            <a:off x="282841" y="2715774"/>
            <a:ext cx="2937416" cy="1129775"/>
          </a:xfrm>
          <a:prstGeom prst="rect">
            <a:avLst/>
          </a:prstGeom>
          <a:noFill/>
          <a:ln>
            <a:noFill/>
          </a:ln>
        </p:spPr>
      </p:pic>
      <p:sp>
        <p:nvSpPr>
          <p:cNvPr id="144" name="Google Shape;144;p22"/>
          <p:cNvSpPr txBox="1">
            <a:spLocks noGrp="1"/>
          </p:cNvSpPr>
          <p:nvPr>
            <p:ph type="subTitle" idx="1"/>
          </p:nvPr>
        </p:nvSpPr>
        <p:spPr>
          <a:xfrm>
            <a:off x="3821723" y="3761141"/>
            <a:ext cx="7776719" cy="1702399"/>
          </a:xfrm>
          <a:prstGeom prst="rect">
            <a:avLst/>
          </a:prstGeom>
          <a:noFill/>
          <a:ln>
            <a:noFill/>
          </a:ln>
        </p:spPr>
        <p:txBody>
          <a:bodyPr spcFirstLastPara="1" wrap="square" lIns="91425" tIns="91425" rIns="91425" bIns="91425" anchor="ctr" anchorCtr="0">
            <a:normAutofit/>
          </a:bodyPr>
          <a:lstStyle>
            <a:lvl1pPr lvl="0" algn="l">
              <a:lnSpc>
                <a:spcPct val="120000"/>
              </a:lnSpc>
              <a:spcBef>
                <a:spcPts val="1000"/>
              </a:spcBef>
              <a:spcAft>
                <a:spcPts val="0"/>
              </a:spcAft>
              <a:buSzPts val="2400"/>
              <a:buNone/>
              <a:defRPr sz="2400" b="0" cap="none">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145" name="Google Shape;145;p22"/>
          <p:cNvSpPr txBox="1">
            <a:spLocks noGrp="1"/>
          </p:cNvSpPr>
          <p:nvPr>
            <p:ph type="ctrTitle"/>
          </p:nvPr>
        </p:nvSpPr>
        <p:spPr>
          <a:xfrm>
            <a:off x="3821723" y="802298"/>
            <a:ext cx="7776720" cy="2541431"/>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rgbClr val="1D598A"/>
              </a:buClr>
              <a:buSzPts val="6600"/>
              <a:buFont typeface="Arial"/>
              <a:buNone/>
              <a:defRPr sz="66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No Logos" type="secHead">
  <p:cSld name="SECTION_HEADER">
    <p:spTree>
      <p:nvGrpSpPr>
        <p:cNvPr id="1" name="Shape 146"/>
        <p:cNvGrpSpPr/>
        <p:nvPr/>
      </p:nvGrpSpPr>
      <p:grpSpPr>
        <a:xfrm>
          <a:off x="0" y="0"/>
          <a:ext cx="0" cy="0"/>
          <a:chOff x="0" y="0"/>
          <a:chExt cx="0" cy="0"/>
        </a:xfrm>
      </p:grpSpPr>
      <p:cxnSp>
        <p:nvCxnSpPr>
          <p:cNvPr id="147" name="Google Shape;147;p23"/>
          <p:cNvCxnSpPr/>
          <p:nvPr/>
        </p:nvCxnSpPr>
        <p:spPr>
          <a:xfrm>
            <a:off x="1941533" y="3713663"/>
            <a:ext cx="8299747" cy="0"/>
          </a:xfrm>
          <a:prstGeom prst="straightConnector1">
            <a:avLst/>
          </a:prstGeom>
          <a:noFill/>
          <a:ln w="28575" cap="flat" cmpd="sng">
            <a:solidFill>
              <a:srgbClr val="39B54A"/>
            </a:solidFill>
            <a:prstDash val="solid"/>
            <a:round/>
            <a:headEnd type="none" w="sm" len="sm"/>
            <a:tailEnd type="none" w="sm" len="sm"/>
          </a:ln>
        </p:spPr>
      </p:cxnSp>
      <p:sp>
        <p:nvSpPr>
          <p:cNvPr id="148" name="Google Shape;148;p23"/>
          <p:cNvSpPr txBox="1">
            <a:spLocks noGrp="1"/>
          </p:cNvSpPr>
          <p:nvPr>
            <p:ph type="body" idx="1"/>
          </p:nvPr>
        </p:nvSpPr>
        <p:spPr>
          <a:xfrm>
            <a:off x="1941679" y="3949888"/>
            <a:ext cx="8287544"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1000"/>
              </a:spcBef>
              <a:spcAft>
                <a:spcPts val="0"/>
              </a:spcAft>
              <a:buSzPts val="1800"/>
              <a:buNone/>
              <a:defRPr sz="1800">
                <a:solidFill>
                  <a:schemeClr val="dk1"/>
                </a:solidFill>
              </a:defRPr>
            </a:lvl1pPr>
            <a:lvl2pPr marL="914400" lvl="1" indent="-228600" algn="l">
              <a:lnSpc>
                <a:spcPct val="120000"/>
              </a:lnSpc>
              <a:spcBef>
                <a:spcPts val="500"/>
              </a:spcBef>
              <a:spcAft>
                <a:spcPts val="0"/>
              </a:spcAft>
              <a:buSzPts val="1800"/>
              <a:buNone/>
              <a:defRPr sz="18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149" name="Google Shape;149;p23"/>
          <p:cNvSpPr txBox="1">
            <a:spLocks noGrp="1"/>
          </p:cNvSpPr>
          <p:nvPr>
            <p:ph type="title"/>
          </p:nvPr>
        </p:nvSpPr>
        <p:spPr>
          <a:xfrm>
            <a:off x="1941533" y="1609738"/>
            <a:ext cx="8299747" cy="18879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D598A"/>
              </a:buClr>
              <a:buSzPts val="3600"/>
              <a:buFont typeface="Arial"/>
              <a:buNone/>
              <a:defRPr sz="36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DaSy">
  <p:cSld name="Content: DaSy">
    <p:spTree>
      <p:nvGrpSpPr>
        <p:cNvPr id="1" name="Shape 150"/>
        <p:cNvGrpSpPr/>
        <p:nvPr/>
      </p:nvGrpSpPr>
      <p:grpSpPr>
        <a:xfrm>
          <a:off x="0" y="0"/>
          <a:ext cx="0" cy="0"/>
          <a:chOff x="0" y="0"/>
          <a:chExt cx="0" cy="0"/>
        </a:xfrm>
      </p:grpSpPr>
      <p:pic>
        <p:nvPicPr>
          <p:cNvPr id="151" name="Google Shape;151;p24" title="Logo: ECTA"/>
          <p:cNvPicPr preferRelativeResize="0"/>
          <p:nvPr/>
        </p:nvPicPr>
        <p:blipFill rotWithShape="1">
          <a:blip r:embed="rId2">
            <a:alphaModFix/>
          </a:blip>
          <a:srcRect/>
          <a:stretch/>
        </p:blipFill>
        <p:spPr>
          <a:xfrm>
            <a:off x="1614556" y="6250394"/>
            <a:ext cx="1190767" cy="457987"/>
          </a:xfrm>
          <a:prstGeom prst="rect">
            <a:avLst/>
          </a:prstGeom>
          <a:noFill/>
          <a:ln>
            <a:noFill/>
          </a:ln>
        </p:spPr>
      </p:pic>
      <p:pic>
        <p:nvPicPr>
          <p:cNvPr id="152" name="Google Shape;152;p24" title="Logo: DaSy"/>
          <p:cNvPicPr preferRelativeResize="0"/>
          <p:nvPr/>
        </p:nvPicPr>
        <p:blipFill rotWithShape="1">
          <a:blip r:embed="rId3">
            <a:alphaModFix/>
          </a:blip>
          <a:srcRect/>
          <a:stretch/>
        </p:blipFill>
        <p:spPr>
          <a:xfrm>
            <a:off x="736461" y="6127771"/>
            <a:ext cx="895911" cy="643275"/>
          </a:xfrm>
          <a:prstGeom prst="rect">
            <a:avLst/>
          </a:prstGeom>
          <a:noFill/>
          <a:ln>
            <a:noFill/>
          </a:ln>
        </p:spPr>
      </p:pic>
      <p:sp>
        <p:nvSpPr>
          <p:cNvPr id="153" name="Google Shape;153;p24"/>
          <p:cNvSpPr txBox="1">
            <a:spLocks noGrp="1"/>
          </p:cNvSpPr>
          <p:nvPr>
            <p:ph type="sldNum" idx="12"/>
          </p:nvPr>
        </p:nvSpPr>
        <p:spPr>
          <a:xfrm>
            <a:off x="10360510" y="6319554"/>
            <a:ext cx="1232776" cy="50357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0">
                <a:solidFill>
                  <a:srgbClr val="104578"/>
                </a:solidFill>
                <a:latin typeface="Arial"/>
                <a:ea typeface="Arial"/>
                <a:cs typeface="Arial"/>
                <a:sym typeface="Arial"/>
              </a:defRPr>
            </a:lvl1pPr>
            <a:lvl2pPr marL="0" lvl="1" indent="0" algn="r">
              <a:spcBef>
                <a:spcPts val="0"/>
              </a:spcBef>
              <a:buNone/>
              <a:defRPr sz="1400" b="0">
                <a:solidFill>
                  <a:srgbClr val="104578"/>
                </a:solidFill>
                <a:latin typeface="Arial"/>
                <a:ea typeface="Arial"/>
                <a:cs typeface="Arial"/>
                <a:sym typeface="Arial"/>
              </a:defRPr>
            </a:lvl2pPr>
            <a:lvl3pPr marL="0" lvl="2" indent="0" algn="r">
              <a:spcBef>
                <a:spcPts val="0"/>
              </a:spcBef>
              <a:buNone/>
              <a:defRPr sz="1400" b="0">
                <a:solidFill>
                  <a:srgbClr val="104578"/>
                </a:solidFill>
                <a:latin typeface="Arial"/>
                <a:ea typeface="Arial"/>
                <a:cs typeface="Arial"/>
                <a:sym typeface="Arial"/>
              </a:defRPr>
            </a:lvl3pPr>
            <a:lvl4pPr marL="0" lvl="3" indent="0" algn="r">
              <a:spcBef>
                <a:spcPts val="0"/>
              </a:spcBef>
              <a:buNone/>
              <a:defRPr sz="1400" b="0">
                <a:solidFill>
                  <a:srgbClr val="104578"/>
                </a:solidFill>
                <a:latin typeface="Arial"/>
                <a:ea typeface="Arial"/>
                <a:cs typeface="Arial"/>
                <a:sym typeface="Arial"/>
              </a:defRPr>
            </a:lvl4pPr>
            <a:lvl5pPr marL="0" lvl="4" indent="0" algn="r">
              <a:spcBef>
                <a:spcPts val="0"/>
              </a:spcBef>
              <a:buNone/>
              <a:defRPr sz="1400" b="0">
                <a:solidFill>
                  <a:srgbClr val="104578"/>
                </a:solidFill>
                <a:latin typeface="Arial"/>
                <a:ea typeface="Arial"/>
                <a:cs typeface="Arial"/>
                <a:sym typeface="Arial"/>
              </a:defRPr>
            </a:lvl5pPr>
            <a:lvl6pPr marL="0" lvl="5" indent="0" algn="r">
              <a:spcBef>
                <a:spcPts val="0"/>
              </a:spcBef>
              <a:buNone/>
              <a:defRPr sz="1400" b="0">
                <a:solidFill>
                  <a:srgbClr val="104578"/>
                </a:solidFill>
                <a:latin typeface="Arial"/>
                <a:ea typeface="Arial"/>
                <a:cs typeface="Arial"/>
                <a:sym typeface="Arial"/>
              </a:defRPr>
            </a:lvl6pPr>
            <a:lvl7pPr marL="0" lvl="6" indent="0" algn="r">
              <a:spcBef>
                <a:spcPts val="0"/>
              </a:spcBef>
              <a:buNone/>
              <a:defRPr sz="1400" b="0">
                <a:solidFill>
                  <a:srgbClr val="104578"/>
                </a:solidFill>
                <a:latin typeface="Arial"/>
                <a:ea typeface="Arial"/>
                <a:cs typeface="Arial"/>
                <a:sym typeface="Arial"/>
              </a:defRPr>
            </a:lvl7pPr>
            <a:lvl8pPr marL="0" lvl="7" indent="0" algn="r">
              <a:spcBef>
                <a:spcPts val="0"/>
              </a:spcBef>
              <a:buNone/>
              <a:defRPr sz="1400" b="0">
                <a:solidFill>
                  <a:srgbClr val="104578"/>
                </a:solidFill>
                <a:latin typeface="Arial"/>
                <a:ea typeface="Arial"/>
                <a:cs typeface="Arial"/>
                <a:sym typeface="Arial"/>
              </a:defRPr>
            </a:lvl8pPr>
            <a:lvl9pPr marL="0" lvl="8" indent="0" algn="r">
              <a:spcBef>
                <a:spcPts val="0"/>
              </a:spcBef>
              <a:buNone/>
              <a:defRPr sz="1400" b="0">
                <a:solidFill>
                  <a:srgbClr val="1045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4" name="Google Shape;154;p24"/>
          <p:cNvSpPr txBox="1">
            <a:spLocks noGrp="1"/>
          </p:cNvSpPr>
          <p:nvPr>
            <p:ph type="ftr" idx="11"/>
          </p:nvPr>
        </p:nvSpPr>
        <p:spPr>
          <a:xfrm>
            <a:off x="2953061" y="6319553"/>
            <a:ext cx="7407449" cy="4964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rgbClr val="10457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4"/>
          <p:cNvSpPr txBox="1">
            <a:spLocks noGrp="1"/>
          </p:cNvSpPr>
          <p:nvPr>
            <p:ph type="body" idx="1"/>
          </p:nvPr>
        </p:nvSpPr>
        <p:spPr>
          <a:xfrm>
            <a:off x="587829" y="1368358"/>
            <a:ext cx="11005457" cy="447780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56" name="Google Shape;156;p24"/>
          <p:cNvSpPr txBox="1">
            <a:spLocks noGrp="1"/>
          </p:cNvSpPr>
          <p:nvPr>
            <p:ph type="title"/>
          </p:nvPr>
        </p:nvSpPr>
        <p:spPr>
          <a:xfrm>
            <a:off x="587828" y="226980"/>
            <a:ext cx="11005457" cy="9144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1D598A"/>
              </a:buClr>
              <a:buSzPts val="32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No Logo">
  <p:cSld name="Content: No Logo">
    <p:spTree>
      <p:nvGrpSpPr>
        <p:cNvPr id="1" name="Shape 157"/>
        <p:cNvGrpSpPr/>
        <p:nvPr/>
      </p:nvGrpSpPr>
      <p:grpSpPr>
        <a:xfrm>
          <a:off x="0" y="0"/>
          <a:ext cx="0" cy="0"/>
          <a:chOff x="0" y="0"/>
          <a:chExt cx="0" cy="0"/>
        </a:xfrm>
      </p:grpSpPr>
      <p:sp>
        <p:nvSpPr>
          <p:cNvPr id="158" name="Google Shape;158;p25"/>
          <p:cNvSpPr txBox="1">
            <a:spLocks noGrp="1"/>
          </p:cNvSpPr>
          <p:nvPr>
            <p:ph type="sldNum" idx="12"/>
          </p:nvPr>
        </p:nvSpPr>
        <p:spPr>
          <a:xfrm>
            <a:off x="10360510" y="6319554"/>
            <a:ext cx="1232776" cy="50357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0">
                <a:solidFill>
                  <a:srgbClr val="104578"/>
                </a:solidFill>
                <a:latin typeface="Arial"/>
                <a:ea typeface="Arial"/>
                <a:cs typeface="Arial"/>
                <a:sym typeface="Arial"/>
              </a:defRPr>
            </a:lvl1pPr>
            <a:lvl2pPr marL="0" lvl="1" indent="0" algn="r">
              <a:spcBef>
                <a:spcPts val="0"/>
              </a:spcBef>
              <a:buNone/>
              <a:defRPr sz="1400" b="0">
                <a:solidFill>
                  <a:srgbClr val="104578"/>
                </a:solidFill>
                <a:latin typeface="Arial"/>
                <a:ea typeface="Arial"/>
                <a:cs typeface="Arial"/>
                <a:sym typeface="Arial"/>
              </a:defRPr>
            </a:lvl2pPr>
            <a:lvl3pPr marL="0" lvl="2" indent="0" algn="r">
              <a:spcBef>
                <a:spcPts val="0"/>
              </a:spcBef>
              <a:buNone/>
              <a:defRPr sz="1400" b="0">
                <a:solidFill>
                  <a:srgbClr val="104578"/>
                </a:solidFill>
                <a:latin typeface="Arial"/>
                <a:ea typeface="Arial"/>
                <a:cs typeface="Arial"/>
                <a:sym typeface="Arial"/>
              </a:defRPr>
            </a:lvl3pPr>
            <a:lvl4pPr marL="0" lvl="3" indent="0" algn="r">
              <a:spcBef>
                <a:spcPts val="0"/>
              </a:spcBef>
              <a:buNone/>
              <a:defRPr sz="1400" b="0">
                <a:solidFill>
                  <a:srgbClr val="104578"/>
                </a:solidFill>
                <a:latin typeface="Arial"/>
                <a:ea typeface="Arial"/>
                <a:cs typeface="Arial"/>
                <a:sym typeface="Arial"/>
              </a:defRPr>
            </a:lvl4pPr>
            <a:lvl5pPr marL="0" lvl="4" indent="0" algn="r">
              <a:spcBef>
                <a:spcPts val="0"/>
              </a:spcBef>
              <a:buNone/>
              <a:defRPr sz="1400" b="0">
                <a:solidFill>
                  <a:srgbClr val="104578"/>
                </a:solidFill>
                <a:latin typeface="Arial"/>
                <a:ea typeface="Arial"/>
                <a:cs typeface="Arial"/>
                <a:sym typeface="Arial"/>
              </a:defRPr>
            </a:lvl5pPr>
            <a:lvl6pPr marL="0" lvl="5" indent="0" algn="r">
              <a:spcBef>
                <a:spcPts val="0"/>
              </a:spcBef>
              <a:buNone/>
              <a:defRPr sz="1400" b="0">
                <a:solidFill>
                  <a:srgbClr val="104578"/>
                </a:solidFill>
                <a:latin typeface="Arial"/>
                <a:ea typeface="Arial"/>
                <a:cs typeface="Arial"/>
                <a:sym typeface="Arial"/>
              </a:defRPr>
            </a:lvl6pPr>
            <a:lvl7pPr marL="0" lvl="6" indent="0" algn="r">
              <a:spcBef>
                <a:spcPts val="0"/>
              </a:spcBef>
              <a:buNone/>
              <a:defRPr sz="1400" b="0">
                <a:solidFill>
                  <a:srgbClr val="104578"/>
                </a:solidFill>
                <a:latin typeface="Arial"/>
                <a:ea typeface="Arial"/>
                <a:cs typeface="Arial"/>
                <a:sym typeface="Arial"/>
              </a:defRPr>
            </a:lvl7pPr>
            <a:lvl8pPr marL="0" lvl="7" indent="0" algn="r">
              <a:spcBef>
                <a:spcPts val="0"/>
              </a:spcBef>
              <a:buNone/>
              <a:defRPr sz="1400" b="0">
                <a:solidFill>
                  <a:srgbClr val="104578"/>
                </a:solidFill>
                <a:latin typeface="Arial"/>
                <a:ea typeface="Arial"/>
                <a:cs typeface="Arial"/>
                <a:sym typeface="Arial"/>
              </a:defRPr>
            </a:lvl8pPr>
            <a:lvl9pPr marL="0" lvl="8" indent="0" algn="r">
              <a:spcBef>
                <a:spcPts val="0"/>
              </a:spcBef>
              <a:buNone/>
              <a:defRPr sz="1400" b="0">
                <a:solidFill>
                  <a:srgbClr val="1045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9" name="Google Shape;159;p25"/>
          <p:cNvSpPr txBox="1">
            <a:spLocks noGrp="1"/>
          </p:cNvSpPr>
          <p:nvPr>
            <p:ph type="ftr" idx="11"/>
          </p:nvPr>
        </p:nvSpPr>
        <p:spPr>
          <a:xfrm>
            <a:off x="587829" y="6319553"/>
            <a:ext cx="9772682" cy="4964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rgbClr val="10457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5"/>
          <p:cNvSpPr txBox="1">
            <a:spLocks noGrp="1"/>
          </p:cNvSpPr>
          <p:nvPr>
            <p:ph type="body" idx="1"/>
          </p:nvPr>
        </p:nvSpPr>
        <p:spPr>
          <a:xfrm>
            <a:off x="587829" y="1368358"/>
            <a:ext cx="11005457" cy="447780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61" name="Google Shape;161;p25"/>
          <p:cNvSpPr txBox="1">
            <a:spLocks noGrp="1"/>
          </p:cNvSpPr>
          <p:nvPr>
            <p:ph type="title"/>
          </p:nvPr>
        </p:nvSpPr>
        <p:spPr>
          <a:xfrm>
            <a:off x="587828" y="226980"/>
            <a:ext cx="11005457" cy="9144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1D598A"/>
              </a:buClr>
              <a:buSzPts val="32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2: DaSy">
  <p:cSld name="Content2: DaSy">
    <p:spTree>
      <p:nvGrpSpPr>
        <p:cNvPr id="1" name="Shape 162"/>
        <p:cNvGrpSpPr/>
        <p:nvPr/>
      </p:nvGrpSpPr>
      <p:grpSpPr>
        <a:xfrm>
          <a:off x="0" y="0"/>
          <a:ext cx="0" cy="0"/>
          <a:chOff x="0" y="0"/>
          <a:chExt cx="0" cy="0"/>
        </a:xfrm>
      </p:grpSpPr>
      <p:pic>
        <p:nvPicPr>
          <p:cNvPr id="163" name="Google Shape;163;p26" title="Logo: ECTA"/>
          <p:cNvPicPr preferRelativeResize="0"/>
          <p:nvPr/>
        </p:nvPicPr>
        <p:blipFill rotWithShape="1">
          <a:blip r:embed="rId2">
            <a:alphaModFix/>
          </a:blip>
          <a:srcRect/>
          <a:stretch/>
        </p:blipFill>
        <p:spPr>
          <a:xfrm>
            <a:off x="1614556" y="6250394"/>
            <a:ext cx="1190767" cy="457987"/>
          </a:xfrm>
          <a:prstGeom prst="rect">
            <a:avLst/>
          </a:prstGeom>
          <a:noFill/>
          <a:ln>
            <a:noFill/>
          </a:ln>
        </p:spPr>
      </p:pic>
      <p:pic>
        <p:nvPicPr>
          <p:cNvPr id="164" name="Google Shape;164;p26" title="Logo: DaSy"/>
          <p:cNvPicPr preferRelativeResize="0"/>
          <p:nvPr/>
        </p:nvPicPr>
        <p:blipFill rotWithShape="1">
          <a:blip r:embed="rId3">
            <a:alphaModFix/>
          </a:blip>
          <a:srcRect/>
          <a:stretch/>
        </p:blipFill>
        <p:spPr>
          <a:xfrm>
            <a:off x="736461" y="6127771"/>
            <a:ext cx="895911" cy="643275"/>
          </a:xfrm>
          <a:prstGeom prst="rect">
            <a:avLst/>
          </a:prstGeom>
          <a:noFill/>
          <a:ln>
            <a:noFill/>
          </a:ln>
        </p:spPr>
      </p:pic>
      <p:sp>
        <p:nvSpPr>
          <p:cNvPr id="165" name="Google Shape;165;p26"/>
          <p:cNvSpPr txBox="1">
            <a:spLocks noGrp="1"/>
          </p:cNvSpPr>
          <p:nvPr>
            <p:ph type="sldNum" idx="12"/>
          </p:nvPr>
        </p:nvSpPr>
        <p:spPr>
          <a:xfrm>
            <a:off x="10360510" y="6319554"/>
            <a:ext cx="1232776" cy="50357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0">
                <a:solidFill>
                  <a:srgbClr val="104578"/>
                </a:solidFill>
                <a:latin typeface="Arial"/>
                <a:ea typeface="Arial"/>
                <a:cs typeface="Arial"/>
                <a:sym typeface="Arial"/>
              </a:defRPr>
            </a:lvl1pPr>
            <a:lvl2pPr marL="0" lvl="1" indent="0" algn="r">
              <a:spcBef>
                <a:spcPts val="0"/>
              </a:spcBef>
              <a:buNone/>
              <a:defRPr sz="1400" b="0">
                <a:solidFill>
                  <a:srgbClr val="104578"/>
                </a:solidFill>
                <a:latin typeface="Arial"/>
                <a:ea typeface="Arial"/>
                <a:cs typeface="Arial"/>
                <a:sym typeface="Arial"/>
              </a:defRPr>
            </a:lvl2pPr>
            <a:lvl3pPr marL="0" lvl="2" indent="0" algn="r">
              <a:spcBef>
                <a:spcPts val="0"/>
              </a:spcBef>
              <a:buNone/>
              <a:defRPr sz="1400" b="0">
                <a:solidFill>
                  <a:srgbClr val="104578"/>
                </a:solidFill>
                <a:latin typeface="Arial"/>
                <a:ea typeface="Arial"/>
                <a:cs typeface="Arial"/>
                <a:sym typeface="Arial"/>
              </a:defRPr>
            </a:lvl3pPr>
            <a:lvl4pPr marL="0" lvl="3" indent="0" algn="r">
              <a:spcBef>
                <a:spcPts val="0"/>
              </a:spcBef>
              <a:buNone/>
              <a:defRPr sz="1400" b="0">
                <a:solidFill>
                  <a:srgbClr val="104578"/>
                </a:solidFill>
                <a:latin typeface="Arial"/>
                <a:ea typeface="Arial"/>
                <a:cs typeface="Arial"/>
                <a:sym typeface="Arial"/>
              </a:defRPr>
            </a:lvl4pPr>
            <a:lvl5pPr marL="0" lvl="4" indent="0" algn="r">
              <a:spcBef>
                <a:spcPts val="0"/>
              </a:spcBef>
              <a:buNone/>
              <a:defRPr sz="1400" b="0">
                <a:solidFill>
                  <a:srgbClr val="104578"/>
                </a:solidFill>
                <a:latin typeface="Arial"/>
                <a:ea typeface="Arial"/>
                <a:cs typeface="Arial"/>
                <a:sym typeface="Arial"/>
              </a:defRPr>
            </a:lvl5pPr>
            <a:lvl6pPr marL="0" lvl="5" indent="0" algn="r">
              <a:spcBef>
                <a:spcPts val="0"/>
              </a:spcBef>
              <a:buNone/>
              <a:defRPr sz="1400" b="0">
                <a:solidFill>
                  <a:srgbClr val="104578"/>
                </a:solidFill>
                <a:latin typeface="Arial"/>
                <a:ea typeface="Arial"/>
                <a:cs typeface="Arial"/>
                <a:sym typeface="Arial"/>
              </a:defRPr>
            </a:lvl6pPr>
            <a:lvl7pPr marL="0" lvl="6" indent="0" algn="r">
              <a:spcBef>
                <a:spcPts val="0"/>
              </a:spcBef>
              <a:buNone/>
              <a:defRPr sz="1400" b="0">
                <a:solidFill>
                  <a:srgbClr val="104578"/>
                </a:solidFill>
                <a:latin typeface="Arial"/>
                <a:ea typeface="Arial"/>
                <a:cs typeface="Arial"/>
                <a:sym typeface="Arial"/>
              </a:defRPr>
            </a:lvl7pPr>
            <a:lvl8pPr marL="0" lvl="7" indent="0" algn="r">
              <a:spcBef>
                <a:spcPts val="0"/>
              </a:spcBef>
              <a:buNone/>
              <a:defRPr sz="1400" b="0">
                <a:solidFill>
                  <a:srgbClr val="104578"/>
                </a:solidFill>
                <a:latin typeface="Arial"/>
                <a:ea typeface="Arial"/>
                <a:cs typeface="Arial"/>
                <a:sym typeface="Arial"/>
              </a:defRPr>
            </a:lvl8pPr>
            <a:lvl9pPr marL="0" lvl="8" indent="0" algn="r">
              <a:spcBef>
                <a:spcPts val="0"/>
              </a:spcBef>
              <a:buNone/>
              <a:defRPr sz="1400" b="0">
                <a:solidFill>
                  <a:srgbClr val="1045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6" name="Google Shape;166;p26"/>
          <p:cNvSpPr txBox="1">
            <a:spLocks noGrp="1"/>
          </p:cNvSpPr>
          <p:nvPr>
            <p:ph type="ftr" idx="11"/>
          </p:nvPr>
        </p:nvSpPr>
        <p:spPr>
          <a:xfrm>
            <a:off x="2953061" y="6319553"/>
            <a:ext cx="7407449" cy="4964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rgbClr val="10457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6"/>
          <p:cNvSpPr txBox="1">
            <a:spLocks noGrp="1"/>
          </p:cNvSpPr>
          <p:nvPr>
            <p:ph type="body" idx="1"/>
          </p:nvPr>
        </p:nvSpPr>
        <p:spPr>
          <a:xfrm>
            <a:off x="6204856" y="1376140"/>
            <a:ext cx="5388429" cy="446862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68" name="Google Shape;168;p26"/>
          <p:cNvSpPr txBox="1">
            <a:spLocks noGrp="1"/>
          </p:cNvSpPr>
          <p:nvPr>
            <p:ph type="body" idx="2"/>
          </p:nvPr>
        </p:nvSpPr>
        <p:spPr>
          <a:xfrm>
            <a:off x="587829" y="1368358"/>
            <a:ext cx="5388428" cy="447780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69" name="Google Shape;169;p26"/>
          <p:cNvSpPr txBox="1">
            <a:spLocks noGrp="1"/>
          </p:cNvSpPr>
          <p:nvPr>
            <p:ph type="title"/>
          </p:nvPr>
        </p:nvSpPr>
        <p:spPr>
          <a:xfrm>
            <a:off x="587829" y="226979"/>
            <a:ext cx="11005456" cy="89969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1D598A"/>
              </a:buClr>
              <a:buSzPts val="32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2: No Logo">
  <p:cSld name="Content2: No Logo">
    <p:spTree>
      <p:nvGrpSpPr>
        <p:cNvPr id="1" name="Shape 170"/>
        <p:cNvGrpSpPr/>
        <p:nvPr/>
      </p:nvGrpSpPr>
      <p:grpSpPr>
        <a:xfrm>
          <a:off x="0" y="0"/>
          <a:ext cx="0" cy="0"/>
          <a:chOff x="0" y="0"/>
          <a:chExt cx="0" cy="0"/>
        </a:xfrm>
      </p:grpSpPr>
      <p:sp>
        <p:nvSpPr>
          <p:cNvPr id="171" name="Google Shape;171;p27"/>
          <p:cNvSpPr txBox="1">
            <a:spLocks noGrp="1"/>
          </p:cNvSpPr>
          <p:nvPr>
            <p:ph type="sldNum" idx="12"/>
          </p:nvPr>
        </p:nvSpPr>
        <p:spPr>
          <a:xfrm>
            <a:off x="10360510" y="6319554"/>
            <a:ext cx="1232776" cy="50357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0">
                <a:solidFill>
                  <a:srgbClr val="104578"/>
                </a:solidFill>
                <a:latin typeface="Arial"/>
                <a:ea typeface="Arial"/>
                <a:cs typeface="Arial"/>
                <a:sym typeface="Arial"/>
              </a:defRPr>
            </a:lvl1pPr>
            <a:lvl2pPr marL="0" lvl="1" indent="0" algn="r">
              <a:spcBef>
                <a:spcPts val="0"/>
              </a:spcBef>
              <a:buNone/>
              <a:defRPr sz="1400" b="0">
                <a:solidFill>
                  <a:srgbClr val="104578"/>
                </a:solidFill>
                <a:latin typeface="Arial"/>
                <a:ea typeface="Arial"/>
                <a:cs typeface="Arial"/>
                <a:sym typeface="Arial"/>
              </a:defRPr>
            </a:lvl2pPr>
            <a:lvl3pPr marL="0" lvl="2" indent="0" algn="r">
              <a:spcBef>
                <a:spcPts val="0"/>
              </a:spcBef>
              <a:buNone/>
              <a:defRPr sz="1400" b="0">
                <a:solidFill>
                  <a:srgbClr val="104578"/>
                </a:solidFill>
                <a:latin typeface="Arial"/>
                <a:ea typeface="Arial"/>
                <a:cs typeface="Arial"/>
                <a:sym typeface="Arial"/>
              </a:defRPr>
            </a:lvl3pPr>
            <a:lvl4pPr marL="0" lvl="3" indent="0" algn="r">
              <a:spcBef>
                <a:spcPts val="0"/>
              </a:spcBef>
              <a:buNone/>
              <a:defRPr sz="1400" b="0">
                <a:solidFill>
                  <a:srgbClr val="104578"/>
                </a:solidFill>
                <a:latin typeface="Arial"/>
                <a:ea typeface="Arial"/>
                <a:cs typeface="Arial"/>
                <a:sym typeface="Arial"/>
              </a:defRPr>
            </a:lvl4pPr>
            <a:lvl5pPr marL="0" lvl="4" indent="0" algn="r">
              <a:spcBef>
                <a:spcPts val="0"/>
              </a:spcBef>
              <a:buNone/>
              <a:defRPr sz="1400" b="0">
                <a:solidFill>
                  <a:srgbClr val="104578"/>
                </a:solidFill>
                <a:latin typeface="Arial"/>
                <a:ea typeface="Arial"/>
                <a:cs typeface="Arial"/>
                <a:sym typeface="Arial"/>
              </a:defRPr>
            </a:lvl5pPr>
            <a:lvl6pPr marL="0" lvl="5" indent="0" algn="r">
              <a:spcBef>
                <a:spcPts val="0"/>
              </a:spcBef>
              <a:buNone/>
              <a:defRPr sz="1400" b="0">
                <a:solidFill>
                  <a:srgbClr val="104578"/>
                </a:solidFill>
                <a:latin typeface="Arial"/>
                <a:ea typeface="Arial"/>
                <a:cs typeface="Arial"/>
                <a:sym typeface="Arial"/>
              </a:defRPr>
            </a:lvl6pPr>
            <a:lvl7pPr marL="0" lvl="6" indent="0" algn="r">
              <a:spcBef>
                <a:spcPts val="0"/>
              </a:spcBef>
              <a:buNone/>
              <a:defRPr sz="1400" b="0">
                <a:solidFill>
                  <a:srgbClr val="104578"/>
                </a:solidFill>
                <a:latin typeface="Arial"/>
                <a:ea typeface="Arial"/>
                <a:cs typeface="Arial"/>
                <a:sym typeface="Arial"/>
              </a:defRPr>
            </a:lvl7pPr>
            <a:lvl8pPr marL="0" lvl="7" indent="0" algn="r">
              <a:spcBef>
                <a:spcPts val="0"/>
              </a:spcBef>
              <a:buNone/>
              <a:defRPr sz="1400" b="0">
                <a:solidFill>
                  <a:srgbClr val="104578"/>
                </a:solidFill>
                <a:latin typeface="Arial"/>
                <a:ea typeface="Arial"/>
                <a:cs typeface="Arial"/>
                <a:sym typeface="Arial"/>
              </a:defRPr>
            </a:lvl8pPr>
            <a:lvl9pPr marL="0" lvl="8" indent="0" algn="r">
              <a:spcBef>
                <a:spcPts val="0"/>
              </a:spcBef>
              <a:buNone/>
              <a:defRPr sz="1400" b="0">
                <a:solidFill>
                  <a:srgbClr val="1045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2" name="Google Shape;172;p27"/>
          <p:cNvSpPr txBox="1">
            <a:spLocks noGrp="1"/>
          </p:cNvSpPr>
          <p:nvPr>
            <p:ph type="ftr" idx="11"/>
          </p:nvPr>
        </p:nvSpPr>
        <p:spPr>
          <a:xfrm>
            <a:off x="587829" y="6319553"/>
            <a:ext cx="9772681" cy="4964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rgbClr val="10457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7"/>
          <p:cNvSpPr txBox="1">
            <a:spLocks noGrp="1"/>
          </p:cNvSpPr>
          <p:nvPr>
            <p:ph type="body" idx="1"/>
          </p:nvPr>
        </p:nvSpPr>
        <p:spPr>
          <a:xfrm>
            <a:off x="6204856" y="1376140"/>
            <a:ext cx="5388429" cy="446862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74" name="Google Shape;174;p27"/>
          <p:cNvSpPr txBox="1">
            <a:spLocks noGrp="1"/>
          </p:cNvSpPr>
          <p:nvPr>
            <p:ph type="body" idx="2"/>
          </p:nvPr>
        </p:nvSpPr>
        <p:spPr>
          <a:xfrm>
            <a:off x="587829" y="1368358"/>
            <a:ext cx="5388428" cy="447780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75" name="Google Shape;175;p27"/>
          <p:cNvSpPr txBox="1">
            <a:spLocks noGrp="1"/>
          </p:cNvSpPr>
          <p:nvPr>
            <p:ph type="title"/>
          </p:nvPr>
        </p:nvSpPr>
        <p:spPr>
          <a:xfrm>
            <a:off x="587829" y="226979"/>
            <a:ext cx="11005456" cy="89969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1D598A"/>
              </a:buClr>
              <a:buSzPts val="32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4: Color Blocks 1">
  <p:cSld name="Content4: Color Blocks 1">
    <p:spTree>
      <p:nvGrpSpPr>
        <p:cNvPr id="1" name="Shape 176"/>
        <p:cNvGrpSpPr/>
        <p:nvPr/>
      </p:nvGrpSpPr>
      <p:grpSpPr>
        <a:xfrm>
          <a:off x="0" y="0"/>
          <a:ext cx="0" cy="0"/>
          <a:chOff x="0" y="0"/>
          <a:chExt cx="0" cy="0"/>
        </a:xfrm>
      </p:grpSpPr>
      <p:sp>
        <p:nvSpPr>
          <p:cNvPr id="177" name="Google Shape;177;p28"/>
          <p:cNvSpPr txBox="1">
            <a:spLocks noGrp="1"/>
          </p:cNvSpPr>
          <p:nvPr>
            <p:ph type="sldNum" idx="12"/>
          </p:nvPr>
        </p:nvSpPr>
        <p:spPr>
          <a:xfrm>
            <a:off x="10360510" y="6349534"/>
            <a:ext cx="1232776" cy="50357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0">
                <a:solidFill>
                  <a:srgbClr val="104578"/>
                </a:solidFill>
                <a:latin typeface="Arial"/>
                <a:ea typeface="Arial"/>
                <a:cs typeface="Arial"/>
                <a:sym typeface="Arial"/>
              </a:defRPr>
            </a:lvl1pPr>
            <a:lvl2pPr marL="0" lvl="1" indent="0" algn="r">
              <a:spcBef>
                <a:spcPts val="0"/>
              </a:spcBef>
              <a:buNone/>
              <a:defRPr sz="1400" b="0">
                <a:solidFill>
                  <a:srgbClr val="104578"/>
                </a:solidFill>
                <a:latin typeface="Arial"/>
                <a:ea typeface="Arial"/>
                <a:cs typeface="Arial"/>
                <a:sym typeface="Arial"/>
              </a:defRPr>
            </a:lvl2pPr>
            <a:lvl3pPr marL="0" lvl="2" indent="0" algn="r">
              <a:spcBef>
                <a:spcPts val="0"/>
              </a:spcBef>
              <a:buNone/>
              <a:defRPr sz="1400" b="0">
                <a:solidFill>
                  <a:srgbClr val="104578"/>
                </a:solidFill>
                <a:latin typeface="Arial"/>
                <a:ea typeface="Arial"/>
                <a:cs typeface="Arial"/>
                <a:sym typeface="Arial"/>
              </a:defRPr>
            </a:lvl3pPr>
            <a:lvl4pPr marL="0" lvl="3" indent="0" algn="r">
              <a:spcBef>
                <a:spcPts val="0"/>
              </a:spcBef>
              <a:buNone/>
              <a:defRPr sz="1400" b="0">
                <a:solidFill>
                  <a:srgbClr val="104578"/>
                </a:solidFill>
                <a:latin typeface="Arial"/>
                <a:ea typeface="Arial"/>
                <a:cs typeface="Arial"/>
                <a:sym typeface="Arial"/>
              </a:defRPr>
            </a:lvl4pPr>
            <a:lvl5pPr marL="0" lvl="4" indent="0" algn="r">
              <a:spcBef>
                <a:spcPts val="0"/>
              </a:spcBef>
              <a:buNone/>
              <a:defRPr sz="1400" b="0">
                <a:solidFill>
                  <a:srgbClr val="104578"/>
                </a:solidFill>
                <a:latin typeface="Arial"/>
                <a:ea typeface="Arial"/>
                <a:cs typeface="Arial"/>
                <a:sym typeface="Arial"/>
              </a:defRPr>
            </a:lvl5pPr>
            <a:lvl6pPr marL="0" lvl="5" indent="0" algn="r">
              <a:spcBef>
                <a:spcPts val="0"/>
              </a:spcBef>
              <a:buNone/>
              <a:defRPr sz="1400" b="0">
                <a:solidFill>
                  <a:srgbClr val="104578"/>
                </a:solidFill>
                <a:latin typeface="Arial"/>
                <a:ea typeface="Arial"/>
                <a:cs typeface="Arial"/>
                <a:sym typeface="Arial"/>
              </a:defRPr>
            </a:lvl6pPr>
            <a:lvl7pPr marL="0" lvl="6" indent="0" algn="r">
              <a:spcBef>
                <a:spcPts val="0"/>
              </a:spcBef>
              <a:buNone/>
              <a:defRPr sz="1400" b="0">
                <a:solidFill>
                  <a:srgbClr val="104578"/>
                </a:solidFill>
                <a:latin typeface="Arial"/>
                <a:ea typeface="Arial"/>
                <a:cs typeface="Arial"/>
                <a:sym typeface="Arial"/>
              </a:defRPr>
            </a:lvl7pPr>
            <a:lvl8pPr marL="0" lvl="7" indent="0" algn="r">
              <a:spcBef>
                <a:spcPts val="0"/>
              </a:spcBef>
              <a:buNone/>
              <a:defRPr sz="1400" b="0">
                <a:solidFill>
                  <a:srgbClr val="104578"/>
                </a:solidFill>
                <a:latin typeface="Arial"/>
                <a:ea typeface="Arial"/>
                <a:cs typeface="Arial"/>
                <a:sym typeface="Arial"/>
              </a:defRPr>
            </a:lvl8pPr>
            <a:lvl9pPr marL="0" lvl="8" indent="0" algn="r">
              <a:spcBef>
                <a:spcPts val="0"/>
              </a:spcBef>
              <a:buNone/>
              <a:defRPr sz="1400" b="0">
                <a:solidFill>
                  <a:srgbClr val="1045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8" name="Google Shape;178;p28"/>
          <p:cNvSpPr txBox="1">
            <a:spLocks noGrp="1"/>
          </p:cNvSpPr>
          <p:nvPr>
            <p:ph type="ftr" idx="11"/>
          </p:nvPr>
        </p:nvSpPr>
        <p:spPr>
          <a:xfrm>
            <a:off x="587829" y="6349533"/>
            <a:ext cx="9772682" cy="4964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rgbClr val="10457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8"/>
          <p:cNvSpPr txBox="1">
            <a:spLocks noGrp="1"/>
          </p:cNvSpPr>
          <p:nvPr>
            <p:ph type="body" idx="1"/>
          </p:nvPr>
        </p:nvSpPr>
        <p:spPr>
          <a:xfrm>
            <a:off x="6204857" y="2147817"/>
            <a:ext cx="5388429" cy="4012634"/>
          </a:xfrm>
          <a:prstGeom prst="rect">
            <a:avLst/>
          </a:prstGeom>
          <a:solidFill>
            <a:srgbClr val="D4F2D8"/>
          </a:solid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80" name="Google Shape;180;p28"/>
          <p:cNvSpPr txBox="1">
            <a:spLocks noGrp="1"/>
          </p:cNvSpPr>
          <p:nvPr>
            <p:ph type="body" idx="2"/>
          </p:nvPr>
        </p:nvSpPr>
        <p:spPr>
          <a:xfrm>
            <a:off x="6204857" y="1261287"/>
            <a:ext cx="5388429" cy="771585"/>
          </a:xfrm>
          <a:prstGeom prst="rect">
            <a:avLst/>
          </a:prstGeom>
          <a:solidFill>
            <a:srgbClr val="1B5A24"/>
          </a:solidFill>
          <a:ln w="50800" cap="flat" cmpd="sng">
            <a:solidFill>
              <a:srgbClr val="298736"/>
            </a:solidFill>
            <a:prstDash val="solid"/>
            <a:round/>
            <a:headEnd type="none" w="sm" len="sm"/>
            <a:tailEnd type="none" w="sm" len="sm"/>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1" cap="none">
                <a:solidFill>
                  <a:schemeClr val="l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81" name="Google Shape;181;p28"/>
          <p:cNvSpPr txBox="1">
            <a:spLocks noGrp="1"/>
          </p:cNvSpPr>
          <p:nvPr>
            <p:ph type="body" idx="3"/>
          </p:nvPr>
        </p:nvSpPr>
        <p:spPr>
          <a:xfrm>
            <a:off x="587829" y="2148784"/>
            <a:ext cx="5388428" cy="4023415"/>
          </a:xfrm>
          <a:prstGeom prst="rect">
            <a:avLst/>
          </a:prstGeom>
          <a:solidFill>
            <a:srgbClr val="CEE3F5"/>
          </a:solid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Clr>
                <a:schemeClr val="accent5"/>
              </a:buClr>
              <a:buSzPts val="2400"/>
              <a:buChar char="•"/>
              <a:defRPr/>
            </a:lvl1pPr>
            <a:lvl2pPr marL="914400" lvl="1" indent="-381000" algn="l">
              <a:lnSpc>
                <a:spcPct val="120000"/>
              </a:lnSpc>
              <a:spcBef>
                <a:spcPts val="500"/>
              </a:spcBef>
              <a:spcAft>
                <a:spcPts val="0"/>
              </a:spcAft>
              <a:buClr>
                <a:schemeClr val="accent5"/>
              </a:buClr>
              <a:buSzPts val="2400"/>
              <a:buChar char="•"/>
              <a:defRPr/>
            </a:lvl2pPr>
            <a:lvl3pPr marL="1371600" lvl="2" indent="-381000" algn="l">
              <a:lnSpc>
                <a:spcPct val="120000"/>
              </a:lnSpc>
              <a:spcBef>
                <a:spcPts val="500"/>
              </a:spcBef>
              <a:spcAft>
                <a:spcPts val="0"/>
              </a:spcAft>
              <a:buClr>
                <a:schemeClr val="accent5"/>
              </a:buClr>
              <a:buSzPts val="2400"/>
              <a:buChar char="•"/>
              <a:defRPr/>
            </a:lvl3pPr>
            <a:lvl4pPr marL="1828800" lvl="3" indent="-381000" algn="l">
              <a:lnSpc>
                <a:spcPct val="120000"/>
              </a:lnSpc>
              <a:spcBef>
                <a:spcPts val="500"/>
              </a:spcBef>
              <a:spcAft>
                <a:spcPts val="0"/>
              </a:spcAft>
              <a:buClr>
                <a:schemeClr val="accent5"/>
              </a:buClr>
              <a:buSzPts val="2400"/>
              <a:buChar char="•"/>
              <a:defRPr/>
            </a:lvl4pPr>
            <a:lvl5pPr marL="2286000" lvl="4" indent="-381000" algn="l">
              <a:lnSpc>
                <a:spcPct val="120000"/>
              </a:lnSpc>
              <a:spcBef>
                <a:spcPts val="500"/>
              </a:spcBef>
              <a:spcAft>
                <a:spcPts val="0"/>
              </a:spcAft>
              <a:buClr>
                <a:schemeClr val="accent5"/>
              </a:buClr>
              <a:buSzPts val="24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82" name="Google Shape;182;p28"/>
          <p:cNvSpPr txBox="1">
            <a:spLocks noGrp="1"/>
          </p:cNvSpPr>
          <p:nvPr>
            <p:ph type="body" idx="4"/>
          </p:nvPr>
        </p:nvSpPr>
        <p:spPr>
          <a:xfrm>
            <a:off x="587829" y="1258112"/>
            <a:ext cx="5388428" cy="771302"/>
          </a:xfrm>
          <a:prstGeom prst="rect">
            <a:avLst/>
          </a:prstGeom>
          <a:solidFill>
            <a:srgbClr val="133B5C"/>
          </a:solidFill>
          <a:ln w="50800" cap="flat" cmpd="sng">
            <a:solidFill>
              <a:schemeClr val="accent5"/>
            </a:solidFill>
            <a:prstDash val="solid"/>
            <a:round/>
            <a:headEnd type="none" w="sm" len="sm"/>
            <a:tailEnd type="none" w="sm" len="sm"/>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1" cap="none">
                <a:solidFill>
                  <a:schemeClr val="l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83" name="Google Shape;183;p28"/>
          <p:cNvSpPr txBox="1">
            <a:spLocks noGrp="1"/>
          </p:cNvSpPr>
          <p:nvPr>
            <p:ph type="title"/>
          </p:nvPr>
        </p:nvSpPr>
        <p:spPr>
          <a:xfrm>
            <a:off x="587829" y="226989"/>
            <a:ext cx="11005457" cy="91175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1D598A"/>
              </a:buClr>
              <a:buSzPts val="32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4: Color Blocks 2" type="twoTxTwoObj">
  <p:cSld name="TWO_OBJECTS_WITH_TEXT">
    <p:spTree>
      <p:nvGrpSpPr>
        <p:cNvPr id="1" name="Shape 184"/>
        <p:cNvGrpSpPr/>
        <p:nvPr/>
      </p:nvGrpSpPr>
      <p:grpSpPr>
        <a:xfrm>
          <a:off x="0" y="0"/>
          <a:ext cx="0" cy="0"/>
          <a:chOff x="0" y="0"/>
          <a:chExt cx="0" cy="0"/>
        </a:xfrm>
      </p:grpSpPr>
      <p:sp>
        <p:nvSpPr>
          <p:cNvPr id="185" name="Google Shape;185;p29"/>
          <p:cNvSpPr txBox="1">
            <a:spLocks noGrp="1"/>
          </p:cNvSpPr>
          <p:nvPr>
            <p:ph type="sldNum" idx="12"/>
          </p:nvPr>
        </p:nvSpPr>
        <p:spPr>
          <a:xfrm>
            <a:off x="10360510" y="6349534"/>
            <a:ext cx="1232776" cy="50357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0">
                <a:solidFill>
                  <a:srgbClr val="104578"/>
                </a:solidFill>
                <a:latin typeface="Arial"/>
                <a:ea typeface="Arial"/>
                <a:cs typeface="Arial"/>
                <a:sym typeface="Arial"/>
              </a:defRPr>
            </a:lvl1pPr>
            <a:lvl2pPr marL="0" lvl="1" indent="0" algn="r">
              <a:spcBef>
                <a:spcPts val="0"/>
              </a:spcBef>
              <a:buNone/>
              <a:defRPr sz="1400" b="0">
                <a:solidFill>
                  <a:srgbClr val="104578"/>
                </a:solidFill>
                <a:latin typeface="Arial"/>
                <a:ea typeface="Arial"/>
                <a:cs typeface="Arial"/>
                <a:sym typeface="Arial"/>
              </a:defRPr>
            </a:lvl2pPr>
            <a:lvl3pPr marL="0" lvl="2" indent="0" algn="r">
              <a:spcBef>
                <a:spcPts val="0"/>
              </a:spcBef>
              <a:buNone/>
              <a:defRPr sz="1400" b="0">
                <a:solidFill>
                  <a:srgbClr val="104578"/>
                </a:solidFill>
                <a:latin typeface="Arial"/>
                <a:ea typeface="Arial"/>
                <a:cs typeface="Arial"/>
                <a:sym typeface="Arial"/>
              </a:defRPr>
            </a:lvl3pPr>
            <a:lvl4pPr marL="0" lvl="3" indent="0" algn="r">
              <a:spcBef>
                <a:spcPts val="0"/>
              </a:spcBef>
              <a:buNone/>
              <a:defRPr sz="1400" b="0">
                <a:solidFill>
                  <a:srgbClr val="104578"/>
                </a:solidFill>
                <a:latin typeface="Arial"/>
                <a:ea typeface="Arial"/>
                <a:cs typeface="Arial"/>
                <a:sym typeface="Arial"/>
              </a:defRPr>
            </a:lvl4pPr>
            <a:lvl5pPr marL="0" lvl="4" indent="0" algn="r">
              <a:spcBef>
                <a:spcPts val="0"/>
              </a:spcBef>
              <a:buNone/>
              <a:defRPr sz="1400" b="0">
                <a:solidFill>
                  <a:srgbClr val="104578"/>
                </a:solidFill>
                <a:latin typeface="Arial"/>
                <a:ea typeface="Arial"/>
                <a:cs typeface="Arial"/>
                <a:sym typeface="Arial"/>
              </a:defRPr>
            </a:lvl5pPr>
            <a:lvl6pPr marL="0" lvl="5" indent="0" algn="r">
              <a:spcBef>
                <a:spcPts val="0"/>
              </a:spcBef>
              <a:buNone/>
              <a:defRPr sz="1400" b="0">
                <a:solidFill>
                  <a:srgbClr val="104578"/>
                </a:solidFill>
                <a:latin typeface="Arial"/>
                <a:ea typeface="Arial"/>
                <a:cs typeface="Arial"/>
                <a:sym typeface="Arial"/>
              </a:defRPr>
            </a:lvl6pPr>
            <a:lvl7pPr marL="0" lvl="6" indent="0" algn="r">
              <a:spcBef>
                <a:spcPts val="0"/>
              </a:spcBef>
              <a:buNone/>
              <a:defRPr sz="1400" b="0">
                <a:solidFill>
                  <a:srgbClr val="104578"/>
                </a:solidFill>
                <a:latin typeface="Arial"/>
                <a:ea typeface="Arial"/>
                <a:cs typeface="Arial"/>
                <a:sym typeface="Arial"/>
              </a:defRPr>
            </a:lvl7pPr>
            <a:lvl8pPr marL="0" lvl="7" indent="0" algn="r">
              <a:spcBef>
                <a:spcPts val="0"/>
              </a:spcBef>
              <a:buNone/>
              <a:defRPr sz="1400" b="0">
                <a:solidFill>
                  <a:srgbClr val="104578"/>
                </a:solidFill>
                <a:latin typeface="Arial"/>
                <a:ea typeface="Arial"/>
                <a:cs typeface="Arial"/>
                <a:sym typeface="Arial"/>
              </a:defRPr>
            </a:lvl8pPr>
            <a:lvl9pPr marL="0" lvl="8" indent="0" algn="r">
              <a:spcBef>
                <a:spcPts val="0"/>
              </a:spcBef>
              <a:buNone/>
              <a:defRPr sz="1400" b="0">
                <a:solidFill>
                  <a:srgbClr val="1045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6" name="Google Shape;186;p29"/>
          <p:cNvSpPr txBox="1">
            <a:spLocks noGrp="1"/>
          </p:cNvSpPr>
          <p:nvPr>
            <p:ph type="ftr" idx="11"/>
          </p:nvPr>
        </p:nvSpPr>
        <p:spPr>
          <a:xfrm>
            <a:off x="587829" y="6349533"/>
            <a:ext cx="9772682" cy="4964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rgbClr val="10457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9"/>
          <p:cNvSpPr txBox="1">
            <a:spLocks noGrp="1"/>
          </p:cNvSpPr>
          <p:nvPr>
            <p:ph type="body" idx="1"/>
          </p:nvPr>
        </p:nvSpPr>
        <p:spPr>
          <a:xfrm>
            <a:off x="587829" y="2148784"/>
            <a:ext cx="5388428" cy="4023415"/>
          </a:xfrm>
          <a:prstGeom prst="rect">
            <a:avLst/>
          </a:prstGeom>
          <a:solidFill>
            <a:srgbClr val="FFE0CC"/>
          </a:solid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Clr>
                <a:srgbClr val="BF4C00"/>
              </a:buClr>
              <a:buSzPts val="2400"/>
              <a:buChar char="•"/>
              <a:defRPr/>
            </a:lvl1pPr>
            <a:lvl2pPr marL="914400" lvl="1" indent="-381000" algn="l">
              <a:lnSpc>
                <a:spcPct val="120000"/>
              </a:lnSpc>
              <a:spcBef>
                <a:spcPts val="500"/>
              </a:spcBef>
              <a:spcAft>
                <a:spcPts val="0"/>
              </a:spcAft>
              <a:buClr>
                <a:srgbClr val="BF4C00"/>
              </a:buClr>
              <a:buSzPts val="2400"/>
              <a:buChar char="•"/>
              <a:defRPr/>
            </a:lvl2pPr>
            <a:lvl3pPr marL="1371600" lvl="2" indent="-381000" algn="l">
              <a:lnSpc>
                <a:spcPct val="120000"/>
              </a:lnSpc>
              <a:spcBef>
                <a:spcPts val="500"/>
              </a:spcBef>
              <a:spcAft>
                <a:spcPts val="0"/>
              </a:spcAft>
              <a:buClr>
                <a:srgbClr val="BF4C00"/>
              </a:buClr>
              <a:buSzPts val="2400"/>
              <a:buChar char="•"/>
              <a:defRPr/>
            </a:lvl3pPr>
            <a:lvl4pPr marL="1828800" lvl="3" indent="-381000" algn="l">
              <a:lnSpc>
                <a:spcPct val="120000"/>
              </a:lnSpc>
              <a:spcBef>
                <a:spcPts val="500"/>
              </a:spcBef>
              <a:spcAft>
                <a:spcPts val="0"/>
              </a:spcAft>
              <a:buClr>
                <a:srgbClr val="BF4C00"/>
              </a:buClr>
              <a:buSzPts val="2400"/>
              <a:buChar char="•"/>
              <a:defRPr/>
            </a:lvl4pPr>
            <a:lvl5pPr marL="2286000" lvl="4" indent="-381000" algn="l">
              <a:lnSpc>
                <a:spcPct val="120000"/>
              </a:lnSpc>
              <a:spcBef>
                <a:spcPts val="500"/>
              </a:spcBef>
              <a:spcAft>
                <a:spcPts val="0"/>
              </a:spcAft>
              <a:buClr>
                <a:srgbClr val="BF4C00"/>
              </a:buClr>
              <a:buSzPts val="24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88" name="Google Shape;188;p29"/>
          <p:cNvSpPr txBox="1">
            <a:spLocks noGrp="1"/>
          </p:cNvSpPr>
          <p:nvPr>
            <p:ph type="body" idx="2"/>
          </p:nvPr>
        </p:nvSpPr>
        <p:spPr>
          <a:xfrm>
            <a:off x="587829" y="1258112"/>
            <a:ext cx="5388428" cy="771302"/>
          </a:xfrm>
          <a:prstGeom prst="rect">
            <a:avLst/>
          </a:prstGeom>
          <a:solidFill>
            <a:srgbClr val="BF4C00"/>
          </a:solidFill>
          <a:ln w="50800" cap="flat" cmpd="sng">
            <a:solidFill>
              <a:srgbClr val="FFA366"/>
            </a:solidFill>
            <a:prstDash val="solid"/>
            <a:round/>
            <a:headEnd type="none" w="sm" len="sm"/>
            <a:tailEnd type="none" w="sm" len="sm"/>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1" cap="none">
                <a:solidFill>
                  <a:schemeClr val="l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89" name="Google Shape;189;p29"/>
          <p:cNvSpPr txBox="1">
            <a:spLocks noGrp="1"/>
          </p:cNvSpPr>
          <p:nvPr>
            <p:ph type="body" idx="3"/>
          </p:nvPr>
        </p:nvSpPr>
        <p:spPr>
          <a:xfrm>
            <a:off x="6204857" y="2147817"/>
            <a:ext cx="5388429" cy="4012634"/>
          </a:xfrm>
          <a:prstGeom prst="rect">
            <a:avLst/>
          </a:prstGeom>
          <a:solidFill>
            <a:srgbClr val="F1CCE5"/>
          </a:solid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Clr>
                <a:schemeClr val="accent6"/>
              </a:buClr>
              <a:buSzPts val="2400"/>
              <a:buChar char="•"/>
              <a:defRPr/>
            </a:lvl1pPr>
            <a:lvl2pPr marL="914400" lvl="1" indent="-381000" algn="l">
              <a:lnSpc>
                <a:spcPct val="120000"/>
              </a:lnSpc>
              <a:spcBef>
                <a:spcPts val="500"/>
              </a:spcBef>
              <a:spcAft>
                <a:spcPts val="0"/>
              </a:spcAft>
              <a:buClr>
                <a:schemeClr val="accent6"/>
              </a:buClr>
              <a:buSzPts val="2400"/>
              <a:buChar char="•"/>
              <a:defRPr/>
            </a:lvl2pPr>
            <a:lvl3pPr marL="1371600" lvl="2" indent="-381000" algn="l">
              <a:lnSpc>
                <a:spcPct val="120000"/>
              </a:lnSpc>
              <a:spcBef>
                <a:spcPts val="500"/>
              </a:spcBef>
              <a:spcAft>
                <a:spcPts val="0"/>
              </a:spcAft>
              <a:buClr>
                <a:schemeClr val="accent6"/>
              </a:buClr>
              <a:buSzPts val="2400"/>
              <a:buChar char="•"/>
              <a:defRPr/>
            </a:lvl3pPr>
            <a:lvl4pPr marL="1828800" lvl="3" indent="-381000" algn="l">
              <a:lnSpc>
                <a:spcPct val="120000"/>
              </a:lnSpc>
              <a:spcBef>
                <a:spcPts val="500"/>
              </a:spcBef>
              <a:spcAft>
                <a:spcPts val="0"/>
              </a:spcAft>
              <a:buClr>
                <a:schemeClr val="accent6"/>
              </a:buClr>
              <a:buSzPts val="2400"/>
              <a:buChar char="•"/>
              <a:defRPr/>
            </a:lvl4pPr>
            <a:lvl5pPr marL="2286000" lvl="4" indent="-381000" algn="l">
              <a:lnSpc>
                <a:spcPct val="120000"/>
              </a:lnSpc>
              <a:spcBef>
                <a:spcPts val="500"/>
              </a:spcBef>
              <a:spcAft>
                <a:spcPts val="0"/>
              </a:spcAft>
              <a:buClr>
                <a:schemeClr val="accent6"/>
              </a:buClr>
              <a:buSzPts val="24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90" name="Google Shape;190;p29"/>
          <p:cNvSpPr txBox="1">
            <a:spLocks noGrp="1"/>
          </p:cNvSpPr>
          <p:nvPr>
            <p:ph type="body" idx="4"/>
          </p:nvPr>
        </p:nvSpPr>
        <p:spPr>
          <a:xfrm>
            <a:off x="6204857" y="1261287"/>
            <a:ext cx="5388429" cy="771585"/>
          </a:xfrm>
          <a:prstGeom prst="rect">
            <a:avLst/>
          </a:prstGeom>
          <a:solidFill>
            <a:srgbClr val="722159"/>
          </a:solidFill>
          <a:ln w="50800" cap="flat" cmpd="sng">
            <a:solidFill>
              <a:schemeClr val="accent6"/>
            </a:solidFill>
            <a:prstDash val="solid"/>
            <a:round/>
            <a:headEnd type="none" w="sm" len="sm"/>
            <a:tailEnd type="none" w="sm" len="sm"/>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1" cap="none">
                <a:solidFill>
                  <a:schemeClr val="l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91" name="Google Shape;191;p29"/>
          <p:cNvSpPr txBox="1">
            <a:spLocks noGrp="1"/>
          </p:cNvSpPr>
          <p:nvPr>
            <p:ph type="title"/>
          </p:nvPr>
        </p:nvSpPr>
        <p:spPr>
          <a:xfrm>
            <a:off x="587829" y="226989"/>
            <a:ext cx="11005457" cy="91175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1D598A"/>
              </a:buClr>
              <a:buSzPts val="32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4: Color Blocks 3">
  <p:cSld name="Content4: Color Blocks 3">
    <p:spTree>
      <p:nvGrpSpPr>
        <p:cNvPr id="1" name="Shape 192"/>
        <p:cNvGrpSpPr/>
        <p:nvPr/>
      </p:nvGrpSpPr>
      <p:grpSpPr>
        <a:xfrm>
          <a:off x="0" y="0"/>
          <a:ext cx="0" cy="0"/>
          <a:chOff x="0" y="0"/>
          <a:chExt cx="0" cy="0"/>
        </a:xfrm>
      </p:grpSpPr>
      <p:sp>
        <p:nvSpPr>
          <p:cNvPr id="193" name="Google Shape;193;p30"/>
          <p:cNvSpPr txBox="1">
            <a:spLocks noGrp="1"/>
          </p:cNvSpPr>
          <p:nvPr>
            <p:ph type="sldNum" idx="12"/>
          </p:nvPr>
        </p:nvSpPr>
        <p:spPr>
          <a:xfrm>
            <a:off x="10360510" y="6349534"/>
            <a:ext cx="1232776" cy="50357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0">
                <a:solidFill>
                  <a:srgbClr val="104578"/>
                </a:solidFill>
                <a:latin typeface="Arial"/>
                <a:ea typeface="Arial"/>
                <a:cs typeface="Arial"/>
                <a:sym typeface="Arial"/>
              </a:defRPr>
            </a:lvl1pPr>
            <a:lvl2pPr marL="0" lvl="1" indent="0" algn="r">
              <a:spcBef>
                <a:spcPts val="0"/>
              </a:spcBef>
              <a:buNone/>
              <a:defRPr sz="1400" b="0">
                <a:solidFill>
                  <a:srgbClr val="104578"/>
                </a:solidFill>
                <a:latin typeface="Arial"/>
                <a:ea typeface="Arial"/>
                <a:cs typeface="Arial"/>
                <a:sym typeface="Arial"/>
              </a:defRPr>
            </a:lvl2pPr>
            <a:lvl3pPr marL="0" lvl="2" indent="0" algn="r">
              <a:spcBef>
                <a:spcPts val="0"/>
              </a:spcBef>
              <a:buNone/>
              <a:defRPr sz="1400" b="0">
                <a:solidFill>
                  <a:srgbClr val="104578"/>
                </a:solidFill>
                <a:latin typeface="Arial"/>
                <a:ea typeface="Arial"/>
                <a:cs typeface="Arial"/>
                <a:sym typeface="Arial"/>
              </a:defRPr>
            </a:lvl3pPr>
            <a:lvl4pPr marL="0" lvl="3" indent="0" algn="r">
              <a:spcBef>
                <a:spcPts val="0"/>
              </a:spcBef>
              <a:buNone/>
              <a:defRPr sz="1400" b="0">
                <a:solidFill>
                  <a:srgbClr val="104578"/>
                </a:solidFill>
                <a:latin typeface="Arial"/>
                <a:ea typeface="Arial"/>
                <a:cs typeface="Arial"/>
                <a:sym typeface="Arial"/>
              </a:defRPr>
            </a:lvl4pPr>
            <a:lvl5pPr marL="0" lvl="4" indent="0" algn="r">
              <a:spcBef>
                <a:spcPts val="0"/>
              </a:spcBef>
              <a:buNone/>
              <a:defRPr sz="1400" b="0">
                <a:solidFill>
                  <a:srgbClr val="104578"/>
                </a:solidFill>
                <a:latin typeface="Arial"/>
                <a:ea typeface="Arial"/>
                <a:cs typeface="Arial"/>
                <a:sym typeface="Arial"/>
              </a:defRPr>
            </a:lvl5pPr>
            <a:lvl6pPr marL="0" lvl="5" indent="0" algn="r">
              <a:spcBef>
                <a:spcPts val="0"/>
              </a:spcBef>
              <a:buNone/>
              <a:defRPr sz="1400" b="0">
                <a:solidFill>
                  <a:srgbClr val="104578"/>
                </a:solidFill>
                <a:latin typeface="Arial"/>
                <a:ea typeface="Arial"/>
                <a:cs typeface="Arial"/>
                <a:sym typeface="Arial"/>
              </a:defRPr>
            </a:lvl6pPr>
            <a:lvl7pPr marL="0" lvl="6" indent="0" algn="r">
              <a:spcBef>
                <a:spcPts val="0"/>
              </a:spcBef>
              <a:buNone/>
              <a:defRPr sz="1400" b="0">
                <a:solidFill>
                  <a:srgbClr val="104578"/>
                </a:solidFill>
                <a:latin typeface="Arial"/>
                <a:ea typeface="Arial"/>
                <a:cs typeface="Arial"/>
                <a:sym typeface="Arial"/>
              </a:defRPr>
            </a:lvl7pPr>
            <a:lvl8pPr marL="0" lvl="7" indent="0" algn="r">
              <a:spcBef>
                <a:spcPts val="0"/>
              </a:spcBef>
              <a:buNone/>
              <a:defRPr sz="1400" b="0">
                <a:solidFill>
                  <a:srgbClr val="104578"/>
                </a:solidFill>
                <a:latin typeface="Arial"/>
                <a:ea typeface="Arial"/>
                <a:cs typeface="Arial"/>
                <a:sym typeface="Arial"/>
              </a:defRPr>
            </a:lvl8pPr>
            <a:lvl9pPr marL="0" lvl="8" indent="0" algn="r">
              <a:spcBef>
                <a:spcPts val="0"/>
              </a:spcBef>
              <a:buNone/>
              <a:defRPr sz="1400" b="0">
                <a:solidFill>
                  <a:srgbClr val="1045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4" name="Google Shape;194;p30"/>
          <p:cNvSpPr txBox="1">
            <a:spLocks noGrp="1"/>
          </p:cNvSpPr>
          <p:nvPr>
            <p:ph type="ftr" idx="11"/>
          </p:nvPr>
        </p:nvSpPr>
        <p:spPr>
          <a:xfrm>
            <a:off x="587829" y="6349533"/>
            <a:ext cx="9772682" cy="4964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rgbClr val="10457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30"/>
          <p:cNvSpPr txBox="1">
            <a:spLocks noGrp="1"/>
          </p:cNvSpPr>
          <p:nvPr>
            <p:ph type="body" idx="1"/>
          </p:nvPr>
        </p:nvSpPr>
        <p:spPr>
          <a:xfrm>
            <a:off x="6204857" y="2147817"/>
            <a:ext cx="5388429" cy="4012634"/>
          </a:xfrm>
          <a:prstGeom prst="rect">
            <a:avLst/>
          </a:prstGeom>
          <a:solidFill>
            <a:srgbClr val="FFF2CC"/>
          </a:solid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Clr>
                <a:srgbClr val="BF8E00"/>
              </a:buClr>
              <a:buSzPts val="2400"/>
              <a:buChar char="•"/>
              <a:defRPr/>
            </a:lvl1pPr>
            <a:lvl2pPr marL="914400" lvl="1" indent="-381000" algn="l">
              <a:lnSpc>
                <a:spcPct val="120000"/>
              </a:lnSpc>
              <a:spcBef>
                <a:spcPts val="500"/>
              </a:spcBef>
              <a:spcAft>
                <a:spcPts val="0"/>
              </a:spcAft>
              <a:buClr>
                <a:srgbClr val="BF8E00"/>
              </a:buClr>
              <a:buSzPts val="2400"/>
              <a:buChar char="•"/>
              <a:defRPr/>
            </a:lvl2pPr>
            <a:lvl3pPr marL="1371600" lvl="2" indent="-381000" algn="l">
              <a:lnSpc>
                <a:spcPct val="120000"/>
              </a:lnSpc>
              <a:spcBef>
                <a:spcPts val="500"/>
              </a:spcBef>
              <a:spcAft>
                <a:spcPts val="0"/>
              </a:spcAft>
              <a:buClr>
                <a:srgbClr val="BF8E00"/>
              </a:buClr>
              <a:buSzPts val="2400"/>
              <a:buChar char="•"/>
              <a:defRPr/>
            </a:lvl3pPr>
            <a:lvl4pPr marL="1828800" lvl="3" indent="-381000" algn="l">
              <a:lnSpc>
                <a:spcPct val="120000"/>
              </a:lnSpc>
              <a:spcBef>
                <a:spcPts val="500"/>
              </a:spcBef>
              <a:spcAft>
                <a:spcPts val="0"/>
              </a:spcAft>
              <a:buClr>
                <a:srgbClr val="BF8E00"/>
              </a:buClr>
              <a:buSzPts val="2400"/>
              <a:buChar char="•"/>
              <a:defRPr/>
            </a:lvl4pPr>
            <a:lvl5pPr marL="2286000" lvl="4" indent="-381000" algn="l">
              <a:lnSpc>
                <a:spcPct val="120000"/>
              </a:lnSpc>
              <a:spcBef>
                <a:spcPts val="500"/>
              </a:spcBef>
              <a:spcAft>
                <a:spcPts val="0"/>
              </a:spcAft>
              <a:buClr>
                <a:srgbClr val="BF8E00"/>
              </a:buClr>
              <a:buSzPts val="24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96" name="Google Shape;196;p30"/>
          <p:cNvSpPr txBox="1">
            <a:spLocks noGrp="1"/>
          </p:cNvSpPr>
          <p:nvPr>
            <p:ph type="body" idx="2"/>
          </p:nvPr>
        </p:nvSpPr>
        <p:spPr>
          <a:xfrm>
            <a:off x="6204857" y="1261287"/>
            <a:ext cx="5388429" cy="771585"/>
          </a:xfrm>
          <a:prstGeom prst="rect">
            <a:avLst/>
          </a:prstGeom>
          <a:solidFill>
            <a:srgbClr val="BF8E00"/>
          </a:solidFill>
          <a:ln w="50800" cap="flat" cmpd="sng">
            <a:solidFill>
              <a:srgbClr val="FFD866"/>
            </a:solidFill>
            <a:prstDash val="solid"/>
            <a:round/>
            <a:headEnd type="none" w="sm" len="sm"/>
            <a:tailEnd type="none" w="sm" len="sm"/>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1" cap="none">
                <a:solidFill>
                  <a:schemeClr val="l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97" name="Google Shape;197;p30"/>
          <p:cNvSpPr txBox="1">
            <a:spLocks noGrp="1"/>
          </p:cNvSpPr>
          <p:nvPr>
            <p:ph type="body" idx="3"/>
          </p:nvPr>
        </p:nvSpPr>
        <p:spPr>
          <a:xfrm>
            <a:off x="587829" y="2148784"/>
            <a:ext cx="5388428" cy="4023415"/>
          </a:xfrm>
          <a:prstGeom prst="rect">
            <a:avLst/>
          </a:prstGeom>
          <a:solidFill>
            <a:srgbClr val="FBD4D4"/>
          </a:solid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Clr>
                <a:srgbClr val="C51111"/>
              </a:buClr>
              <a:buSzPts val="2400"/>
              <a:buChar char="•"/>
              <a:defRPr/>
            </a:lvl1pPr>
            <a:lvl2pPr marL="914400" lvl="1" indent="-381000" algn="l">
              <a:lnSpc>
                <a:spcPct val="120000"/>
              </a:lnSpc>
              <a:spcBef>
                <a:spcPts val="500"/>
              </a:spcBef>
              <a:spcAft>
                <a:spcPts val="0"/>
              </a:spcAft>
              <a:buClr>
                <a:srgbClr val="C51111"/>
              </a:buClr>
              <a:buSzPts val="2400"/>
              <a:buChar char="•"/>
              <a:defRPr/>
            </a:lvl2pPr>
            <a:lvl3pPr marL="1371600" lvl="2" indent="-381000" algn="l">
              <a:lnSpc>
                <a:spcPct val="120000"/>
              </a:lnSpc>
              <a:spcBef>
                <a:spcPts val="500"/>
              </a:spcBef>
              <a:spcAft>
                <a:spcPts val="0"/>
              </a:spcAft>
              <a:buClr>
                <a:srgbClr val="C51111"/>
              </a:buClr>
              <a:buSzPts val="2400"/>
              <a:buChar char="•"/>
              <a:defRPr/>
            </a:lvl3pPr>
            <a:lvl4pPr marL="1828800" lvl="3" indent="-381000" algn="l">
              <a:lnSpc>
                <a:spcPct val="120000"/>
              </a:lnSpc>
              <a:spcBef>
                <a:spcPts val="500"/>
              </a:spcBef>
              <a:spcAft>
                <a:spcPts val="0"/>
              </a:spcAft>
              <a:buClr>
                <a:srgbClr val="C51111"/>
              </a:buClr>
              <a:buSzPts val="2400"/>
              <a:buChar char="•"/>
              <a:defRPr/>
            </a:lvl4pPr>
            <a:lvl5pPr marL="2286000" lvl="4" indent="-381000" algn="l">
              <a:lnSpc>
                <a:spcPct val="120000"/>
              </a:lnSpc>
              <a:spcBef>
                <a:spcPts val="500"/>
              </a:spcBef>
              <a:spcAft>
                <a:spcPts val="0"/>
              </a:spcAft>
              <a:buClr>
                <a:srgbClr val="C51111"/>
              </a:buClr>
              <a:buSzPts val="24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98" name="Google Shape;198;p30"/>
          <p:cNvSpPr txBox="1">
            <a:spLocks noGrp="1"/>
          </p:cNvSpPr>
          <p:nvPr>
            <p:ph type="body" idx="4"/>
          </p:nvPr>
        </p:nvSpPr>
        <p:spPr>
          <a:xfrm>
            <a:off x="587829" y="1258112"/>
            <a:ext cx="5388428" cy="771302"/>
          </a:xfrm>
          <a:prstGeom prst="rect">
            <a:avLst/>
          </a:prstGeom>
          <a:solidFill>
            <a:srgbClr val="830B0B"/>
          </a:solidFill>
          <a:ln w="50800" cap="flat" cmpd="sng">
            <a:solidFill>
              <a:srgbClr val="C51111"/>
            </a:solidFill>
            <a:prstDash val="solid"/>
            <a:round/>
            <a:headEnd type="none" w="sm" len="sm"/>
            <a:tailEnd type="none" w="sm" len="sm"/>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1" cap="none">
                <a:solidFill>
                  <a:schemeClr val="l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99" name="Google Shape;199;p30"/>
          <p:cNvSpPr txBox="1">
            <a:spLocks noGrp="1"/>
          </p:cNvSpPr>
          <p:nvPr>
            <p:ph type="title"/>
          </p:nvPr>
        </p:nvSpPr>
        <p:spPr>
          <a:xfrm>
            <a:off x="587829" y="226989"/>
            <a:ext cx="11005457" cy="91175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1D598A"/>
              </a:buClr>
              <a:buSzPts val="32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5: Complex; No Logos" type="objTx">
  <p:cSld name="OBJECT_WITH_CAPTION_TEXT">
    <p:spTree>
      <p:nvGrpSpPr>
        <p:cNvPr id="1" name="Shape 200"/>
        <p:cNvGrpSpPr/>
        <p:nvPr/>
      </p:nvGrpSpPr>
      <p:grpSpPr>
        <a:xfrm>
          <a:off x="0" y="0"/>
          <a:ext cx="0" cy="0"/>
          <a:chOff x="0" y="0"/>
          <a:chExt cx="0" cy="0"/>
        </a:xfrm>
      </p:grpSpPr>
      <p:sp>
        <p:nvSpPr>
          <p:cNvPr id="201" name="Google Shape;201;p31"/>
          <p:cNvSpPr txBox="1">
            <a:spLocks noGrp="1"/>
          </p:cNvSpPr>
          <p:nvPr>
            <p:ph type="sldNum" idx="12"/>
          </p:nvPr>
        </p:nvSpPr>
        <p:spPr>
          <a:xfrm>
            <a:off x="10360510" y="6349534"/>
            <a:ext cx="1232776" cy="50357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0">
                <a:solidFill>
                  <a:srgbClr val="104578"/>
                </a:solidFill>
                <a:latin typeface="Arial"/>
                <a:ea typeface="Arial"/>
                <a:cs typeface="Arial"/>
                <a:sym typeface="Arial"/>
              </a:defRPr>
            </a:lvl1pPr>
            <a:lvl2pPr marL="0" lvl="1" indent="0" algn="r">
              <a:spcBef>
                <a:spcPts val="0"/>
              </a:spcBef>
              <a:buNone/>
              <a:defRPr sz="1400" b="0">
                <a:solidFill>
                  <a:srgbClr val="104578"/>
                </a:solidFill>
                <a:latin typeface="Arial"/>
                <a:ea typeface="Arial"/>
                <a:cs typeface="Arial"/>
                <a:sym typeface="Arial"/>
              </a:defRPr>
            </a:lvl2pPr>
            <a:lvl3pPr marL="0" lvl="2" indent="0" algn="r">
              <a:spcBef>
                <a:spcPts val="0"/>
              </a:spcBef>
              <a:buNone/>
              <a:defRPr sz="1400" b="0">
                <a:solidFill>
                  <a:srgbClr val="104578"/>
                </a:solidFill>
                <a:latin typeface="Arial"/>
                <a:ea typeface="Arial"/>
                <a:cs typeface="Arial"/>
                <a:sym typeface="Arial"/>
              </a:defRPr>
            </a:lvl3pPr>
            <a:lvl4pPr marL="0" lvl="3" indent="0" algn="r">
              <a:spcBef>
                <a:spcPts val="0"/>
              </a:spcBef>
              <a:buNone/>
              <a:defRPr sz="1400" b="0">
                <a:solidFill>
                  <a:srgbClr val="104578"/>
                </a:solidFill>
                <a:latin typeface="Arial"/>
                <a:ea typeface="Arial"/>
                <a:cs typeface="Arial"/>
                <a:sym typeface="Arial"/>
              </a:defRPr>
            </a:lvl4pPr>
            <a:lvl5pPr marL="0" lvl="4" indent="0" algn="r">
              <a:spcBef>
                <a:spcPts val="0"/>
              </a:spcBef>
              <a:buNone/>
              <a:defRPr sz="1400" b="0">
                <a:solidFill>
                  <a:srgbClr val="104578"/>
                </a:solidFill>
                <a:latin typeface="Arial"/>
                <a:ea typeface="Arial"/>
                <a:cs typeface="Arial"/>
                <a:sym typeface="Arial"/>
              </a:defRPr>
            </a:lvl5pPr>
            <a:lvl6pPr marL="0" lvl="5" indent="0" algn="r">
              <a:spcBef>
                <a:spcPts val="0"/>
              </a:spcBef>
              <a:buNone/>
              <a:defRPr sz="1400" b="0">
                <a:solidFill>
                  <a:srgbClr val="104578"/>
                </a:solidFill>
                <a:latin typeface="Arial"/>
                <a:ea typeface="Arial"/>
                <a:cs typeface="Arial"/>
                <a:sym typeface="Arial"/>
              </a:defRPr>
            </a:lvl6pPr>
            <a:lvl7pPr marL="0" lvl="6" indent="0" algn="r">
              <a:spcBef>
                <a:spcPts val="0"/>
              </a:spcBef>
              <a:buNone/>
              <a:defRPr sz="1400" b="0">
                <a:solidFill>
                  <a:srgbClr val="104578"/>
                </a:solidFill>
                <a:latin typeface="Arial"/>
                <a:ea typeface="Arial"/>
                <a:cs typeface="Arial"/>
                <a:sym typeface="Arial"/>
              </a:defRPr>
            </a:lvl7pPr>
            <a:lvl8pPr marL="0" lvl="7" indent="0" algn="r">
              <a:spcBef>
                <a:spcPts val="0"/>
              </a:spcBef>
              <a:buNone/>
              <a:defRPr sz="1400" b="0">
                <a:solidFill>
                  <a:srgbClr val="104578"/>
                </a:solidFill>
                <a:latin typeface="Arial"/>
                <a:ea typeface="Arial"/>
                <a:cs typeface="Arial"/>
                <a:sym typeface="Arial"/>
              </a:defRPr>
            </a:lvl8pPr>
            <a:lvl9pPr marL="0" lvl="8" indent="0" algn="r">
              <a:spcBef>
                <a:spcPts val="0"/>
              </a:spcBef>
              <a:buNone/>
              <a:defRPr sz="1400" b="0">
                <a:solidFill>
                  <a:srgbClr val="1045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2" name="Google Shape;202;p31"/>
          <p:cNvSpPr txBox="1">
            <a:spLocks noGrp="1"/>
          </p:cNvSpPr>
          <p:nvPr>
            <p:ph type="ftr" idx="11"/>
          </p:nvPr>
        </p:nvSpPr>
        <p:spPr>
          <a:xfrm>
            <a:off x="587829" y="6349533"/>
            <a:ext cx="9772682" cy="4964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rgbClr val="10457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1"/>
          <p:cNvSpPr txBox="1">
            <a:spLocks noGrp="1"/>
          </p:cNvSpPr>
          <p:nvPr>
            <p:ph type="body" idx="1"/>
          </p:nvPr>
        </p:nvSpPr>
        <p:spPr>
          <a:xfrm>
            <a:off x="5043714" y="798973"/>
            <a:ext cx="6549572" cy="5394997"/>
          </a:xfrm>
          <a:prstGeom prst="rect">
            <a:avLst/>
          </a:prstGeom>
          <a:noFill/>
          <a:ln>
            <a:noFill/>
          </a:ln>
        </p:spPr>
        <p:txBody>
          <a:bodyPr spcFirstLastPara="1" wrap="square" lIns="91425" tIns="45700" rIns="91425" bIns="45700" anchor="ctr"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204" name="Google Shape;204;p31"/>
          <p:cNvSpPr txBox="1">
            <a:spLocks noGrp="1"/>
          </p:cNvSpPr>
          <p:nvPr>
            <p:ph type="body" idx="2"/>
          </p:nvPr>
        </p:nvSpPr>
        <p:spPr>
          <a:xfrm>
            <a:off x="587329" y="3205491"/>
            <a:ext cx="4132356" cy="298847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205" name="Google Shape;205;p31"/>
          <p:cNvSpPr txBox="1">
            <a:spLocks noGrp="1"/>
          </p:cNvSpPr>
          <p:nvPr>
            <p:ph type="title"/>
          </p:nvPr>
        </p:nvSpPr>
        <p:spPr>
          <a:xfrm>
            <a:off x="587829" y="798973"/>
            <a:ext cx="4129941" cy="224711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33B5C"/>
              </a:buClr>
              <a:buSzPts val="2400"/>
              <a:buFont typeface="Arial"/>
              <a:buNone/>
              <a:defRPr sz="2400" cap="none">
                <a:solidFill>
                  <a:srgbClr val="133B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DaSy">
  <p:cSld name="Blank: DaSy">
    <p:spTree>
      <p:nvGrpSpPr>
        <p:cNvPr id="1" name="Shape 206"/>
        <p:cNvGrpSpPr/>
        <p:nvPr/>
      </p:nvGrpSpPr>
      <p:grpSpPr>
        <a:xfrm>
          <a:off x="0" y="0"/>
          <a:ext cx="0" cy="0"/>
          <a:chOff x="0" y="0"/>
          <a:chExt cx="0" cy="0"/>
        </a:xfrm>
      </p:grpSpPr>
      <p:pic>
        <p:nvPicPr>
          <p:cNvPr id="207" name="Google Shape;207;p32" title="Logo: ECTA"/>
          <p:cNvPicPr preferRelativeResize="0"/>
          <p:nvPr/>
        </p:nvPicPr>
        <p:blipFill rotWithShape="1">
          <a:blip r:embed="rId2">
            <a:alphaModFix/>
          </a:blip>
          <a:srcRect/>
          <a:stretch/>
        </p:blipFill>
        <p:spPr>
          <a:xfrm>
            <a:off x="1614556" y="6250394"/>
            <a:ext cx="1190767" cy="457987"/>
          </a:xfrm>
          <a:prstGeom prst="rect">
            <a:avLst/>
          </a:prstGeom>
          <a:noFill/>
          <a:ln>
            <a:noFill/>
          </a:ln>
        </p:spPr>
      </p:pic>
      <p:pic>
        <p:nvPicPr>
          <p:cNvPr id="208" name="Google Shape;208;p32" title="Logo: DaSy"/>
          <p:cNvPicPr preferRelativeResize="0"/>
          <p:nvPr/>
        </p:nvPicPr>
        <p:blipFill rotWithShape="1">
          <a:blip r:embed="rId3">
            <a:alphaModFix/>
          </a:blip>
          <a:srcRect/>
          <a:stretch/>
        </p:blipFill>
        <p:spPr>
          <a:xfrm>
            <a:off x="736461" y="6127771"/>
            <a:ext cx="895911" cy="643275"/>
          </a:xfrm>
          <a:prstGeom prst="rect">
            <a:avLst/>
          </a:prstGeom>
          <a:noFill/>
          <a:ln>
            <a:noFill/>
          </a:ln>
        </p:spPr>
      </p:pic>
      <p:sp>
        <p:nvSpPr>
          <p:cNvPr id="209" name="Google Shape;209;p32"/>
          <p:cNvSpPr txBox="1">
            <a:spLocks noGrp="1"/>
          </p:cNvSpPr>
          <p:nvPr>
            <p:ph type="sldNum" idx="12"/>
          </p:nvPr>
        </p:nvSpPr>
        <p:spPr>
          <a:xfrm>
            <a:off x="10360510" y="6319554"/>
            <a:ext cx="1232776" cy="50357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0">
                <a:solidFill>
                  <a:srgbClr val="104578"/>
                </a:solidFill>
                <a:latin typeface="Arial"/>
                <a:ea typeface="Arial"/>
                <a:cs typeface="Arial"/>
                <a:sym typeface="Arial"/>
              </a:defRPr>
            </a:lvl1pPr>
            <a:lvl2pPr marL="0" lvl="1" indent="0" algn="r">
              <a:spcBef>
                <a:spcPts val="0"/>
              </a:spcBef>
              <a:buNone/>
              <a:defRPr sz="1400" b="0">
                <a:solidFill>
                  <a:srgbClr val="104578"/>
                </a:solidFill>
                <a:latin typeface="Arial"/>
                <a:ea typeface="Arial"/>
                <a:cs typeface="Arial"/>
                <a:sym typeface="Arial"/>
              </a:defRPr>
            </a:lvl2pPr>
            <a:lvl3pPr marL="0" lvl="2" indent="0" algn="r">
              <a:spcBef>
                <a:spcPts val="0"/>
              </a:spcBef>
              <a:buNone/>
              <a:defRPr sz="1400" b="0">
                <a:solidFill>
                  <a:srgbClr val="104578"/>
                </a:solidFill>
                <a:latin typeface="Arial"/>
                <a:ea typeface="Arial"/>
                <a:cs typeface="Arial"/>
                <a:sym typeface="Arial"/>
              </a:defRPr>
            </a:lvl3pPr>
            <a:lvl4pPr marL="0" lvl="3" indent="0" algn="r">
              <a:spcBef>
                <a:spcPts val="0"/>
              </a:spcBef>
              <a:buNone/>
              <a:defRPr sz="1400" b="0">
                <a:solidFill>
                  <a:srgbClr val="104578"/>
                </a:solidFill>
                <a:latin typeface="Arial"/>
                <a:ea typeface="Arial"/>
                <a:cs typeface="Arial"/>
                <a:sym typeface="Arial"/>
              </a:defRPr>
            </a:lvl4pPr>
            <a:lvl5pPr marL="0" lvl="4" indent="0" algn="r">
              <a:spcBef>
                <a:spcPts val="0"/>
              </a:spcBef>
              <a:buNone/>
              <a:defRPr sz="1400" b="0">
                <a:solidFill>
                  <a:srgbClr val="104578"/>
                </a:solidFill>
                <a:latin typeface="Arial"/>
                <a:ea typeface="Arial"/>
                <a:cs typeface="Arial"/>
                <a:sym typeface="Arial"/>
              </a:defRPr>
            </a:lvl5pPr>
            <a:lvl6pPr marL="0" lvl="5" indent="0" algn="r">
              <a:spcBef>
                <a:spcPts val="0"/>
              </a:spcBef>
              <a:buNone/>
              <a:defRPr sz="1400" b="0">
                <a:solidFill>
                  <a:srgbClr val="104578"/>
                </a:solidFill>
                <a:latin typeface="Arial"/>
                <a:ea typeface="Arial"/>
                <a:cs typeface="Arial"/>
                <a:sym typeface="Arial"/>
              </a:defRPr>
            </a:lvl6pPr>
            <a:lvl7pPr marL="0" lvl="6" indent="0" algn="r">
              <a:spcBef>
                <a:spcPts val="0"/>
              </a:spcBef>
              <a:buNone/>
              <a:defRPr sz="1400" b="0">
                <a:solidFill>
                  <a:srgbClr val="104578"/>
                </a:solidFill>
                <a:latin typeface="Arial"/>
                <a:ea typeface="Arial"/>
                <a:cs typeface="Arial"/>
                <a:sym typeface="Arial"/>
              </a:defRPr>
            </a:lvl7pPr>
            <a:lvl8pPr marL="0" lvl="7" indent="0" algn="r">
              <a:spcBef>
                <a:spcPts val="0"/>
              </a:spcBef>
              <a:buNone/>
              <a:defRPr sz="1400" b="0">
                <a:solidFill>
                  <a:srgbClr val="104578"/>
                </a:solidFill>
                <a:latin typeface="Arial"/>
                <a:ea typeface="Arial"/>
                <a:cs typeface="Arial"/>
                <a:sym typeface="Arial"/>
              </a:defRPr>
            </a:lvl8pPr>
            <a:lvl9pPr marL="0" lvl="8" indent="0" algn="r">
              <a:spcBef>
                <a:spcPts val="0"/>
              </a:spcBef>
              <a:buNone/>
              <a:defRPr sz="1400" b="0">
                <a:solidFill>
                  <a:srgbClr val="1045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0" name="Google Shape;210;p32"/>
          <p:cNvSpPr txBox="1">
            <a:spLocks noGrp="1"/>
          </p:cNvSpPr>
          <p:nvPr>
            <p:ph type="ftr" idx="11"/>
          </p:nvPr>
        </p:nvSpPr>
        <p:spPr>
          <a:xfrm>
            <a:off x="2953061" y="6319553"/>
            <a:ext cx="7407449" cy="4964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rgbClr val="10457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32"/>
          <p:cNvSpPr txBox="1">
            <a:spLocks noGrp="1"/>
          </p:cNvSpPr>
          <p:nvPr>
            <p:ph type="title"/>
          </p:nvPr>
        </p:nvSpPr>
        <p:spPr>
          <a:xfrm>
            <a:off x="587828" y="226980"/>
            <a:ext cx="11005457" cy="9144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1D598A"/>
              </a:buClr>
              <a:buSzPts val="32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212"/>
        <p:cNvGrpSpPr/>
        <p:nvPr/>
      </p:nvGrpSpPr>
      <p:grpSpPr>
        <a:xfrm>
          <a:off x="0" y="0"/>
          <a:ext cx="0" cy="0"/>
          <a:chOff x="0" y="0"/>
          <a:chExt cx="0" cy="0"/>
        </a:xfrm>
      </p:grpSpPr>
      <p:sp>
        <p:nvSpPr>
          <p:cNvPr id="213" name="Google Shape;213;p33"/>
          <p:cNvSpPr txBox="1">
            <a:spLocks noGrp="1"/>
          </p:cNvSpPr>
          <p:nvPr>
            <p:ph type="sldNum" idx="12"/>
          </p:nvPr>
        </p:nvSpPr>
        <p:spPr>
          <a:xfrm>
            <a:off x="10360510" y="6319554"/>
            <a:ext cx="1232776" cy="50357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0">
                <a:solidFill>
                  <a:srgbClr val="104578"/>
                </a:solidFill>
                <a:latin typeface="Arial"/>
                <a:ea typeface="Arial"/>
                <a:cs typeface="Arial"/>
                <a:sym typeface="Arial"/>
              </a:defRPr>
            </a:lvl1pPr>
            <a:lvl2pPr marL="0" lvl="1" indent="0" algn="r">
              <a:spcBef>
                <a:spcPts val="0"/>
              </a:spcBef>
              <a:buNone/>
              <a:defRPr sz="1400" b="0">
                <a:solidFill>
                  <a:srgbClr val="104578"/>
                </a:solidFill>
                <a:latin typeface="Arial"/>
                <a:ea typeface="Arial"/>
                <a:cs typeface="Arial"/>
                <a:sym typeface="Arial"/>
              </a:defRPr>
            </a:lvl2pPr>
            <a:lvl3pPr marL="0" lvl="2" indent="0" algn="r">
              <a:spcBef>
                <a:spcPts val="0"/>
              </a:spcBef>
              <a:buNone/>
              <a:defRPr sz="1400" b="0">
                <a:solidFill>
                  <a:srgbClr val="104578"/>
                </a:solidFill>
                <a:latin typeface="Arial"/>
                <a:ea typeface="Arial"/>
                <a:cs typeface="Arial"/>
                <a:sym typeface="Arial"/>
              </a:defRPr>
            </a:lvl3pPr>
            <a:lvl4pPr marL="0" lvl="3" indent="0" algn="r">
              <a:spcBef>
                <a:spcPts val="0"/>
              </a:spcBef>
              <a:buNone/>
              <a:defRPr sz="1400" b="0">
                <a:solidFill>
                  <a:srgbClr val="104578"/>
                </a:solidFill>
                <a:latin typeface="Arial"/>
                <a:ea typeface="Arial"/>
                <a:cs typeface="Arial"/>
                <a:sym typeface="Arial"/>
              </a:defRPr>
            </a:lvl4pPr>
            <a:lvl5pPr marL="0" lvl="4" indent="0" algn="r">
              <a:spcBef>
                <a:spcPts val="0"/>
              </a:spcBef>
              <a:buNone/>
              <a:defRPr sz="1400" b="0">
                <a:solidFill>
                  <a:srgbClr val="104578"/>
                </a:solidFill>
                <a:latin typeface="Arial"/>
                <a:ea typeface="Arial"/>
                <a:cs typeface="Arial"/>
                <a:sym typeface="Arial"/>
              </a:defRPr>
            </a:lvl5pPr>
            <a:lvl6pPr marL="0" lvl="5" indent="0" algn="r">
              <a:spcBef>
                <a:spcPts val="0"/>
              </a:spcBef>
              <a:buNone/>
              <a:defRPr sz="1400" b="0">
                <a:solidFill>
                  <a:srgbClr val="104578"/>
                </a:solidFill>
                <a:latin typeface="Arial"/>
                <a:ea typeface="Arial"/>
                <a:cs typeface="Arial"/>
                <a:sym typeface="Arial"/>
              </a:defRPr>
            </a:lvl6pPr>
            <a:lvl7pPr marL="0" lvl="6" indent="0" algn="r">
              <a:spcBef>
                <a:spcPts val="0"/>
              </a:spcBef>
              <a:buNone/>
              <a:defRPr sz="1400" b="0">
                <a:solidFill>
                  <a:srgbClr val="104578"/>
                </a:solidFill>
                <a:latin typeface="Arial"/>
                <a:ea typeface="Arial"/>
                <a:cs typeface="Arial"/>
                <a:sym typeface="Arial"/>
              </a:defRPr>
            </a:lvl7pPr>
            <a:lvl8pPr marL="0" lvl="7" indent="0" algn="r">
              <a:spcBef>
                <a:spcPts val="0"/>
              </a:spcBef>
              <a:buNone/>
              <a:defRPr sz="1400" b="0">
                <a:solidFill>
                  <a:srgbClr val="104578"/>
                </a:solidFill>
                <a:latin typeface="Arial"/>
                <a:ea typeface="Arial"/>
                <a:cs typeface="Arial"/>
                <a:sym typeface="Arial"/>
              </a:defRPr>
            </a:lvl8pPr>
            <a:lvl9pPr marL="0" lvl="8" indent="0" algn="r">
              <a:spcBef>
                <a:spcPts val="0"/>
              </a:spcBef>
              <a:buNone/>
              <a:defRPr sz="1400" b="0">
                <a:solidFill>
                  <a:srgbClr val="1045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4" name="Google Shape;214;p33"/>
          <p:cNvSpPr txBox="1">
            <a:spLocks noGrp="1"/>
          </p:cNvSpPr>
          <p:nvPr>
            <p:ph type="ftr" idx="11"/>
          </p:nvPr>
        </p:nvSpPr>
        <p:spPr>
          <a:xfrm>
            <a:off x="587829" y="6319553"/>
            <a:ext cx="9772682" cy="4964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rgbClr val="10457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33"/>
          <p:cNvSpPr txBox="1">
            <a:spLocks noGrp="1"/>
          </p:cNvSpPr>
          <p:nvPr>
            <p:ph type="title"/>
          </p:nvPr>
        </p:nvSpPr>
        <p:spPr>
          <a:xfrm>
            <a:off x="587828" y="226980"/>
            <a:ext cx="11005457" cy="9144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1D598A"/>
              </a:buClr>
              <a:buSzPts val="32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lose: ECTA">
  <p:cSld name="Close: ECTA">
    <p:spTree>
      <p:nvGrpSpPr>
        <p:cNvPr id="1" name="Shape 216"/>
        <p:cNvGrpSpPr/>
        <p:nvPr/>
      </p:nvGrpSpPr>
      <p:grpSpPr>
        <a:xfrm>
          <a:off x="0" y="0"/>
          <a:ext cx="0" cy="0"/>
          <a:chOff x="0" y="0"/>
          <a:chExt cx="0" cy="0"/>
        </a:xfrm>
      </p:grpSpPr>
      <p:cxnSp>
        <p:nvCxnSpPr>
          <p:cNvPr id="217" name="Google Shape;217;p34"/>
          <p:cNvCxnSpPr/>
          <p:nvPr/>
        </p:nvCxnSpPr>
        <p:spPr>
          <a:xfrm>
            <a:off x="1973580" y="3349278"/>
            <a:ext cx="8259347" cy="0"/>
          </a:xfrm>
          <a:prstGeom prst="straightConnector1">
            <a:avLst/>
          </a:prstGeom>
          <a:noFill/>
          <a:ln w="28575" cap="flat" cmpd="sng">
            <a:solidFill>
              <a:schemeClr val="accent4"/>
            </a:solidFill>
            <a:prstDash val="solid"/>
            <a:round/>
            <a:headEnd type="none" w="sm" len="sm"/>
            <a:tailEnd type="none" w="sm" len="sm"/>
          </a:ln>
        </p:spPr>
      </p:cxnSp>
      <p:cxnSp>
        <p:nvCxnSpPr>
          <p:cNvPr id="218" name="Google Shape;218;p34"/>
          <p:cNvCxnSpPr/>
          <p:nvPr/>
        </p:nvCxnSpPr>
        <p:spPr>
          <a:xfrm>
            <a:off x="1973580" y="1863907"/>
            <a:ext cx="8259347" cy="0"/>
          </a:xfrm>
          <a:prstGeom prst="straightConnector1">
            <a:avLst/>
          </a:prstGeom>
          <a:noFill/>
          <a:ln w="28575" cap="flat" cmpd="sng">
            <a:solidFill>
              <a:schemeClr val="accent4"/>
            </a:solidFill>
            <a:prstDash val="solid"/>
            <a:round/>
            <a:headEnd type="none" w="sm" len="sm"/>
            <a:tailEnd type="none" w="sm" len="sm"/>
          </a:ln>
        </p:spPr>
      </p:cxnSp>
      <p:pic>
        <p:nvPicPr>
          <p:cNvPr id="219" name="Google Shape;219;p34" title="Logo: OSEP: IDEAs that Work"/>
          <p:cNvPicPr preferRelativeResize="0"/>
          <p:nvPr/>
        </p:nvPicPr>
        <p:blipFill rotWithShape="1">
          <a:blip r:embed="rId2">
            <a:alphaModFix/>
          </a:blip>
          <a:srcRect/>
          <a:stretch/>
        </p:blipFill>
        <p:spPr>
          <a:xfrm>
            <a:off x="8049800" y="3613237"/>
            <a:ext cx="2183128" cy="1285333"/>
          </a:xfrm>
          <a:prstGeom prst="rect">
            <a:avLst/>
          </a:prstGeom>
          <a:noFill/>
          <a:ln>
            <a:noFill/>
          </a:ln>
        </p:spPr>
      </p:pic>
      <p:pic>
        <p:nvPicPr>
          <p:cNvPr id="220" name="Google Shape;220;p34" title="Logo: DaSy"/>
          <p:cNvPicPr preferRelativeResize="0"/>
          <p:nvPr/>
        </p:nvPicPr>
        <p:blipFill rotWithShape="1">
          <a:blip r:embed="rId3">
            <a:alphaModFix/>
          </a:blip>
          <a:srcRect/>
          <a:stretch/>
        </p:blipFill>
        <p:spPr>
          <a:xfrm>
            <a:off x="6523094" y="660584"/>
            <a:ext cx="3709833" cy="838644"/>
          </a:xfrm>
          <a:prstGeom prst="rect">
            <a:avLst/>
          </a:prstGeom>
          <a:noFill/>
          <a:ln>
            <a:noFill/>
          </a:ln>
        </p:spPr>
      </p:pic>
      <p:pic>
        <p:nvPicPr>
          <p:cNvPr id="221" name="Google Shape;221;p34" title="Logo: ECTA"/>
          <p:cNvPicPr preferRelativeResize="0"/>
          <p:nvPr/>
        </p:nvPicPr>
        <p:blipFill rotWithShape="1">
          <a:blip r:embed="rId4">
            <a:alphaModFix/>
          </a:blip>
          <a:srcRect/>
          <a:stretch/>
        </p:blipFill>
        <p:spPr>
          <a:xfrm>
            <a:off x="1973580" y="786003"/>
            <a:ext cx="4218498" cy="620041"/>
          </a:xfrm>
          <a:prstGeom prst="rect">
            <a:avLst/>
          </a:prstGeom>
          <a:noFill/>
          <a:ln>
            <a:noFill/>
          </a:ln>
        </p:spPr>
      </p:pic>
      <p:sp>
        <p:nvSpPr>
          <p:cNvPr id="222" name="Google Shape;222;p34"/>
          <p:cNvSpPr txBox="1"/>
          <p:nvPr/>
        </p:nvSpPr>
        <p:spPr>
          <a:xfrm>
            <a:off x="1973580" y="3613237"/>
            <a:ext cx="5798820"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The contents of this document were developed under a cooperative agreement, #H326P170001, and a grant, #H373Z190002, from the Office of Special Education Programs, U.S. Department of Education. However, the content does not necessarily represent the policy of the U.S. Department of Education, and you should not assume endorsement by the Federal Government.</a:t>
            </a:r>
            <a:endParaRPr/>
          </a:p>
          <a:p>
            <a:pPr marL="0" marR="0" lvl="0" indent="0" algn="l" rtl="0">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ECTA Center Project Officer: Julia Martin Eile</a:t>
            </a: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DaSy Center Project Officers: Meredith Miceli and Amy Bae</a:t>
            </a:r>
            <a:endParaRPr/>
          </a:p>
        </p:txBody>
      </p:sp>
      <p:sp>
        <p:nvSpPr>
          <p:cNvPr id="223" name="Google Shape;223;p34"/>
          <p:cNvSpPr txBox="1">
            <a:spLocks noGrp="1"/>
          </p:cNvSpPr>
          <p:nvPr>
            <p:ph type="title"/>
          </p:nvPr>
        </p:nvSpPr>
        <p:spPr>
          <a:xfrm>
            <a:off x="1973580" y="2170919"/>
            <a:ext cx="8259347" cy="9144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1D598A"/>
              </a:buClr>
              <a:buSzPts val="32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lose: DaSy">
  <p:cSld name="Close: DaSy">
    <p:spTree>
      <p:nvGrpSpPr>
        <p:cNvPr id="1" name="Shape 224"/>
        <p:cNvGrpSpPr/>
        <p:nvPr/>
      </p:nvGrpSpPr>
      <p:grpSpPr>
        <a:xfrm>
          <a:off x="0" y="0"/>
          <a:ext cx="0" cy="0"/>
          <a:chOff x="0" y="0"/>
          <a:chExt cx="0" cy="0"/>
        </a:xfrm>
      </p:grpSpPr>
      <p:cxnSp>
        <p:nvCxnSpPr>
          <p:cNvPr id="225" name="Google Shape;225;p35"/>
          <p:cNvCxnSpPr/>
          <p:nvPr/>
        </p:nvCxnSpPr>
        <p:spPr>
          <a:xfrm>
            <a:off x="1973580" y="1863907"/>
            <a:ext cx="8259347" cy="0"/>
          </a:xfrm>
          <a:prstGeom prst="straightConnector1">
            <a:avLst/>
          </a:prstGeom>
          <a:noFill/>
          <a:ln w="28575" cap="flat" cmpd="sng">
            <a:solidFill>
              <a:schemeClr val="accent4"/>
            </a:solidFill>
            <a:prstDash val="solid"/>
            <a:round/>
            <a:headEnd type="none" w="sm" len="sm"/>
            <a:tailEnd type="none" w="sm" len="sm"/>
          </a:ln>
        </p:spPr>
      </p:cxnSp>
      <p:cxnSp>
        <p:nvCxnSpPr>
          <p:cNvPr id="226" name="Google Shape;226;p35"/>
          <p:cNvCxnSpPr/>
          <p:nvPr/>
        </p:nvCxnSpPr>
        <p:spPr>
          <a:xfrm>
            <a:off x="1973580" y="3349278"/>
            <a:ext cx="8259347" cy="0"/>
          </a:xfrm>
          <a:prstGeom prst="straightConnector1">
            <a:avLst/>
          </a:prstGeom>
          <a:noFill/>
          <a:ln w="28575" cap="flat" cmpd="sng">
            <a:solidFill>
              <a:schemeClr val="accent4"/>
            </a:solidFill>
            <a:prstDash val="solid"/>
            <a:round/>
            <a:headEnd type="none" w="sm" len="sm"/>
            <a:tailEnd type="none" w="sm" len="sm"/>
          </a:ln>
        </p:spPr>
      </p:cxnSp>
      <p:pic>
        <p:nvPicPr>
          <p:cNvPr id="227" name="Google Shape;227;p35" title="Logo: OSEP: IDEAs that Work"/>
          <p:cNvPicPr preferRelativeResize="0"/>
          <p:nvPr/>
        </p:nvPicPr>
        <p:blipFill rotWithShape="1">
          <a:blip r:embed="rId2">
            <a:alphaModFix/>
          </a:blip>
          <a:srcRect/>
          <a:stretch/>
        </p:blipFill>
        <p:spPr>
          <a:xfrm>
            <a:off x="8049800" y="3613237"/>
            <a:ext cx="2183128" cy="1285333"/>
          </a:xfrm>
          <a:prstGeom prst="rect">
            <a:avLst/>
          </a:prstGeom>
          <a:noFill/>
          <a:ln>
            <a:noFill/>
          </a:ln>
        </p:spPr>
      </p:pic>
      <p:pic>
        <p:nvPicPr>
          <p:cNvPr id="228" name="Google Shape;228;p35" title="Logo: ECTA"/>
          <p:cNvPicPr preferRelativeResize="0"/>
          <p:nvPr/>
        </p:nvPicPr>
        <p:blipFill rotWithShape="1">
          <a:blip r:embed="rId3">
            <a:alphaModFix/>
          </a:blip>
          <a:srcRect/>
          <a:stretch/>
        </p:blipFill>
        <p:spPr>
          <a:xfrm>
            <a:off x="6014429" y="786003"/>
            <a:ext cx="4218498" cy="620041"/>
          </a:xfrm>
          <a:prstGeom prst="rect">
            <a:avLst/>
          </a:prstGeom>
          <a:noFill/>
          <a:ln>
            <a:noFill/>
          </a:ln>
        </p:spPr>
      </p:pic>
      <p:pic>
        <p:nvPicPr>
          <p:cNvPr id="229" name="Google Shape;229;p35" title="Logo: DaSy"/>
          <p:cNvPicPr preferRelativeResize="0"/>
          <p:nvPr/>
        </p:nvPicPr>
        <p:blipFill rotWithShape="1">
          <a:blip r:embed="rId4">
            <a:alphaModFix/>
          </a:blip>
          <a:srcRect/>
          <a:stretch/>
        </p:blipFill>
        <p:spPr>
          <a:xfrm>
            <a:off x="1975539" y="660584"/>
            <a:ext cx="3709833" cy="838644"/>
          </a:xfrm>
          <a:prstGeom prst="rect">
            <a:avLst/>
          </a:prstGeom>
          <a:noFill/>
          <a:ln>
            <a:noFill/>
          </a:ln>
        </p:spPr>
      </p:pic>
      <p:sp>
        <p:nvSpPr>
          <p:cNvPr id="230" name="Google Shape;230;p35"/>
          <p:cNvSpPr txBox="1"/>
          <p:nvPr/>
        </p:nvSpPr>
        <p:spPr>
          <a:xfrm>
            <a:off x="1973580" y="3613237"/>
            <a:ext cx="579882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The contents of this document were developed under a grant, #H373Z190002, and a cooperative agreement, #H326P170001, from the Office of Special Education Programs, U.S. Department of Education. However, the content does not necessarily represent the policy of the U.S. Department of Education, and you should not assume endorsement by the Federal Government.</a:t>
            </a:r>
            <a:endParaRPr/>
          </a:p>
          <a:p>
            <a:pPr marL="0" marR="0" lvl="0" indent="0" algn="l" rtl="0">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DaSy Center Project Officers: Meredith Miceli and Amy Bae</a:t>
            </a:r>
            <a:endParaRPr/>
          </a:p>
          <a:p>
            <a:pPr marL="0" marR="0" lvl="0" indent="0" algn="l" rtl="0">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ECTA Center Project Officer: Julia Martin Eile</a:t>
            </a:r>
            <a:endParaRPr sz="1200">
              <a:solidFill>
                <a:schemeClr val="dk1"/>
              </a:solidFill>
              <a:latin typeface="Arial"/>
              <a:ea typeface="Arial"/>
              <a:cs typeface="Arial"/>
              <a:sym typeface="Arial"/>
            </a:endParaRPr>
          </a:p>
        </p:txBody>
      </p:sp>
      <p:sp>
        <p:nvSpPr>
          <p:cNvPr id="231" name="Google Shape;231;p35"/>
          <p:cNvSpPr txBox="1">
            <a:spLocks noGrp="1"/>
          </p:cNvSpPr>
          <p:nvPr>
            <p:ph type="title"/>
          </p:nvPr>
        </p:nvSpPr>
        <p:spPr>
          <a:xfrm>
            <a:off x="1973580" y="2170919"/>
            <a:ext cx="8259347" cy="9144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1D598A"/>
              </a:buClr>
              <a:buSzPts val="32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32"/>
        <p:cNvGrpSpPr/>
        <p:nvPr/>
      </p:nvGrpSpPr>
      <p:grpSpPr>
        <a:xfrm>
          <a:off x="0" y="0"/>
          <a:ext cx="0" cy="0"/>
          <a:chOff x="0" y="0"/>
          <a:chExt cx="0" cy="0"/>
        </a:xfrm>
      </p:grpSpPr>
      <p:sp>
        <p:nvSpPr>
          <p:cNvPr id="233" name="Google Shape;233;p36"/>
          <p:cNvSpPr txBox="1">
            <a:spLocks noGrp="1"/>
          </p:cNvSpPr>
          <p:nvPr>
            <p:ph type="dt" idx="10"/>
          </p:nvPr>
        </p:nvSpPr>
        <p:spPr>
          <a:xfrm>
            <a:off x="8218426" y="6446838"/>
            <a:ext cx="25848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Clr>
                <a:srgbClr val="FFFFFF"/>
              </a:buClr>
              <a:buSzPts val="1400"/>
              <a:buFont typeface="Arial"/>
              <a:buNone/>
              <a:defRPr/>
            </a:lvl1pPr>
            <a:lvl2pPr lvl="1" algn="l" rtl="0">
              <a:spcBef>
                <a:spcPts val="0"/>
              </a:spcBef>
              <a:spcAft>
                <a:spcPts val="0"/>
              </a:spcAft>
              <a:buClr>
                <a:schemeClr val="dk1"/>
              </a:buClr>
              <a:buSzPts val="1400"/>
              <a:buFont typeface="Arial"/>
              <a:buNone/>
              <a:defRPr/>
            </a:lvl2pPr>
            <a:lvl3pPr lvl="2" algn="l" rtl="0">
              <a:spcBef>
                <a:spcPts val="0"/>
              </a:spcBef>
              <a:spcAft>
                <a:spcPts val="0"/>
              </a:spcAft>
              <a:buClr>
                <a:schemeClr val="dk1"/>
              </a:buClr>
              <a:buSzPts val="1400"/>
              <a:buFont typeface="Arial"/>
              <a:buNone/>
              <a:defRPr/>
            </a:lvl3pPr>
            <a:lvl4pPr lvl="3" algn="l" rtl="0">
              <a:spcBef>
                <a:spcPts val="0"/>
              </a:spcBef>
              <a:spcAft>
                <a:spcPts val="0"/>
              </a:spcAft>
              <a:buClr>
                <a:schemeClr val="dk1"/>
              </a:buClr>
              <a:buSzPts val="1400"/>
              <a:buFont typeface="Arial"/>
              <a:buNone/>
              <a:defRPr/>
            </a:lvl4pPr>
            <a:lvl5pPr lvl="4" algn="l" rtl="0">
              <a:spcBef>
                <a:spcPts val="0"/>
              </a:spcBef>
              <a:spcAft>
                <a:spcPts val="0"/>
              </a:spcAft>
              <a:buClr>
                <a:schemeClr val="dk1"/>
              </a:buClr>
              <a:buSzPts val="1400"/>
              <a:buFont typeface="Arial"/>
              <a:buNone/>
              <a:defRPr/>
            </a:lvl5pPr>
            <a:lvl6pPr lvl="5" algn="l" rtl="0">
              <a:spcBef>
                <a:spcPts val="0"/>
              </a:spcBef>
              <a:spcAft>
                <a:spcPts val="0"/>
              </a:spcAft>
              <a:buClr>
                <a:schemeClr val="dk1"/>
              </a:buClr>
              <a:buSzPts val="1400"/>
              <a:buFont typeface="Arial"/>
              <a:buNone/>
              <a:defRPr/>
            </a:lvl6pPr>
            <a:lvl7pPr lvl="6" algn="l" rtl="0">
              <a:spcBef>
                <a:spcPts val="0"/>
              </a:spcBef>
              <a:spcAft>
                <a:spcPts val="0"/>
              </a:spcAft>
              <a:buClr>
                <a:schemeClr val="dk1"/>
              </a:buClr>
              <a:buSzPts val="1400"/>
              <a:buFont typeface="Arial"/>
              <a:buNone/>
              <a:defRPr/>
            </a:lvl7pPr>
            <a:lvl8pPr lvl="7" algn="l" rtl="0">
              <a:spcBef>
                <a:spcPts val="0"/>
              </a:spcBef>
              <a:spcAft>
                <a:spcPts val="0"/>
              </a:spcAft>
              <a:buClr>
                <a:schemeClr val="dk1"/>
              </a:buClr>
              <a:buSzPts val="1400"/>
              <a:buFont typeface="Arial"/>
              <a:buNone/>
              <a:defRPr/>
            </a:lvl8pPr>
            <a:lvl9pPr lvl="8" algn="l" rtl="0">
              <a:spcBef>
                <a:spcPts val="0"/>
              </a:spcBef>
              <a:spcAft>
                <a:spcPts val="0"/>
              </a:spcAft>
              <a:buClr>
                <a:schemeClr val="dk1"/>
              </a:buClr>
              <a:buSzPts val="1400"/>
              <a:buFont typeface="Arial"/>
              <a:buNone/>
              <a:defRPr/>
            </a:lvl9pPr>
          </a:lstStyle>
          <a:p>
            <a:endParaRPr/>
          </a:p>
        </p:txBody>
      </p:sp>
      <p:sp>
        <p:nvSpPr>
          <p:cNvPr id="234" name="Google Shape;234;p36"/>
          <p:cNvSpPr txBox="1">
            <a:spLocks noGrp="1"/>
          </p:cNvSpPr>
          <p:nvPr>
            <p:ph type="ftr" idx="11"/>
          </p:nvPr>
        </p:nvSpPr>
        <p:spPr>
          <a:xfrm>
            <a:off x="1097279" y="6446838"/>
            <a:ext cx="6818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FFFFFF"/>
              </a:buClr>
              <a:buSzPts val="1400"/>
              <a:buFont typeface="Arial"/>
              <a:buNone/>
              <a:defRPr/>
            </a:lvl1pPr>
            <a:lvl2pPr lvl="1" algn="l" rtl="0">
              <a:spcBef>
                <a:spcPts val="0"/>
              </a:spcBef>
              <a:spcAft>
                <a:spcPts val="0"/>
              </a:spcAft>
              <a:buClr>
                <a:schemeClr val="dk1"/>
              </a:buClr>
              <a:buSzPts val="1400"/>
              <a:buFont typeface="Arial"/>
              <a:buNone/>
              <a:defRPr/>
            </a:lvl2pPr>
            <a:lvl3pPr lvl="2" algn="l" rtl="0">
              <a:spcBef>
                <a:spcPts val="0"/>
              </a:spcBef>
              <a:spcAft>
                <a:spcPts val="0"/>
              </a:spcAft>
              <a:buClr>
                <a:schemeClr val="dk1"/>
              </a:buClr>
              <a:buSzPts val="1400"/>
              <a:buFont typeface="Arial"/>
              <a:buNone/>
              <a:defRPr/>
            </a:lvl3pPr>
            <a:lvl4pPr lvl="3" algn="l" rtl="0">
              <a:spcBef>
                <a:spcPts val="0"/>
              </a:spcBef>
              <a:spcAft>
                <a:spcPts val="0"/>
              </a:spcAft>
              <a:buClr>
                <a:schemeClr val="dk1"/>
              </a:buClr>
              <a:buSzPts val="1400"/>
              <a:buFont typeface="Arial"/>
              <a:buNone/>
              <a:defRPr/>
            </a:lvl4pPr>
            <a:lvl5pPr lvl="4" algn="l" rtl="0">
              <a:spcBef>
                <a:spcPts val="0"/>
              </a:spcBef>
              <a:spcAft>
                <a:spcPts val="0"/>
              </a:spcAft>
              <a:buClr>
                <a:schemeClr val="dk1"/>
              </a:buClr>
              <a:buSzPts val="1400"/>
              <a:buFont typeface="Arial"/>
              <a:buNone/>
              <a:defRPr/>
            </a:lvl5pPr>
            <a:lvl6pPr lvl="5" algn="l" rtl="0">
              <a:spcBef>
                <a:spcPts val="0"/>
              </a:spcBef>
              <a:spcAft>
                <a:spcPts val="0"/>
              </a:spcAft>
              <a:buClr>
                <a:schemeClr val="dk1"/>
              </a:buClr>
              <a:buSzPts val="1400"/>
              <a:buFont typeface="Arial"/>
              <a:buNone/>
              <a:defRPr/>
            </a:lvl6pPr>
            <a:lvl7pPr lvl="6" algn="l" rtl="0">
              <a:spcBef>
                <a:spcPts val="0"/>
              </a:spcBef>
              <a:spcAft>
                <a:spcPts val="0"/>
              </a:spcAft>
              <a:buClr>
                <a:schemeClr val="dk1"/>
              </a:buClr>
              <a:buSzPts val="1400"/>
              <a:buFont typeface="Arial"/>
              <a:buNone/>
              <a:defRPr/>
            </a:lvl7pPr>
            <a:lvl8pPr lvl="7" algn="l" rtl="0">
              <a:spcBef>
                <a:spcPts val="0"/>
              </a:spcBef>
              <a:spcAft>
                <a:spcPts val="0"/>
              </a:spcAft>
              <a:buClr>
                <a:schemeClr val="dk1"/>
              </a:buClr>
              <a:buSzPts val="1400"/>
              <a:buFont typeface="Arial"/>
              <a:buNone/>
              <a:defRPr/>
            </a:lvl8pPr>
            <a:lvl9pPr lvl="8" algn="l" rtl="0">
              <a:spcBef>
                <a:spcPts val="0"/>
              </a:spcBef>
              <a:spcAft>
                <a:spcPts val="0"/>
              </a:spcAft>
              <a:buClr>
                <a:schemeClr val="dk1"/>
              </a:buClr>
              <a:buSzPts val="1400"/>
              <a:buFont typeface="Arial"/>
              <a:buNone/>
              <a:defRPr/>
            </a:lvl9pPr>
          </a:lstStyle>
          <a:p>
            <a:endParaRPr/>
          </a:p>
        </p:txBody>
      </p:sp>
      <p:sp>
        <p:nvSpPr>
          <p:cNvPr id="235" name="Google Shape;235;p36"/>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Clr>
                <a:srgbClr val="FFFFFF"/>
              </a:buClr>
              <a:buSzPts val="900"/>
              <a:buFont typeface="Arial"/>
              <a:buNone/>
              <a:defRPr sz="900">
                <a:solidFill>
                  <a:srgbClr val="FFFFFF"/>
                </a:solidFill>
                <a:latin typeface="Arial"/>
                <a:ea typeface="Arial"/>
                <a:cs typeface="Arial"/>
                <a:sym typeface="Arial"/>
              </a:defRPr>
            </a:lvl1pPr>
            <a:lvl2pPr marL="0" marR="0" lvl="1" indent="0" algn="l" rtl="0">
              <a:spcBef>
                <a:spcPts val="0"/>
              </a:spcBef>
              <a:spcAft>
                <a:spcPts val="0"/>
              </a:spcAft>
              <a:buClr>
                <a:srgbClr val="FFFFFF"/>
              </a:buClr>
              <a:buSzPts val="900"/>
              <a:buFont typeface="Arial"/>
              <a:buNone/>
              <a:defRPr sz="900">
                <a:solidFill>
                  <a:srgbClr val="FFFFFF"/>
                </a:solidFill>
                <a:latin typeface="Arial"/>
                <a:ea typeface="Arial"/>
                <a:cs typeface="Arial"/>
                <a:sym typeface="Arial"/>
              </a:defRPr>
            </a:lvl2pPr>
            <a:lvl3pPr marL="0" marR="0" lvl="2" indent="0" algn="l" rtl="0">
              <a:spcBef>
                <a:spcPts val="0"/>
              </a:spcBef>
              <a:spcAft>
                <a:spcPts val="0"/>
              </a:spcAft>
              <a:buClr>
                <a:srgbClr val="FFFFFF"/>
              </a:buClr>
              <a:buSzPts val="900"/>
              <a:buFont typeface="Arial"/>
              <a:buNone/>
              <a:defRPr sz="900">
                <a:solidFill>
                  <a:srgbClr val="FFFFFF"/>
                </a:solidFill>
                <a:latin typeface="Arial"/>
                <a:ea typeface="Arial"/>
                <a:cs typeface="Arial"/>
                <a:sym typeface="Arial"/>
              </a:defRPr>
            </a:lvl3pPr>
            <a:lvl4pPr marL="0" marR="0" lvl="3" indent="0" algn="l" rtl="0">
              <a:spcBef>
                <a:spcPts val="0"/>
              </a:spcBef>
              <a:spcAft>
                <a:spcPts val="0"/>
              </a:spcAft>
              <a:buClr>
                <a:srgbClr val="FFFFFF"/>
              </a:buClr>
              <a:buSzPts val="900"/>
              <a:buFont typeface="Arial"/>
              <a:buNone/>
              <a:defRPr sz="900">
                <a:solidFill>
                  <a:srgbClr val="FFFFFF"/>
                </a:solidFill>
                <a:latin typeface="Arial"/>
                <a:ea typeface="Arial"/>
                <a:cs typeface="Arial"/>
                <a:sym typeface="Arial"/>
              </a:defRPr>
            </a:lvl4pPr>
            <a:lvl5pPr marL="0" marR="0" lvl="4" indent="0" algn="l" rtl="0">
              <a:spcBef>
                <a:spcPts val="0"/>
              </a:spcBef>
              <a:spcAft>
                <a:spcPts val="0"/>
              </a:spcAft>
              <a:buClr>
                <a:srgbClr val="FFFFFF"/>
              </a:buClr>
              <a:buSzPts val="900"/>
              <a:buFont typeface="Arial"/>
              <a:buNone/>
              <a:defRPr sz="900">
                <a:solidFill>
                  <a:srgbClr val="FFFFFF"/>
                </a:solidFill>
                <a:latin typeface="Arial"/>
                <a:ea typeface="Arial"/>
                <a:cs typeface="Arial"/>
                <a:sym typeface="Arial"/>
              </a:defRPr>
            </a:lvl5pPr>
            <a:lvl6pPr marL="0" marR="0" lvl="5" indent="0" algn="l" rtl="0">
              <a:spcBef>
                <a:spcPts val="0"/>
              </a:spcBef>
              <a:spcAft>
                <a:spcPts val="0"/>
              </a:spcAft>
              <a:buClr>
                <a:srgbClr val="FFFFFF"/>
              </a:buClr>
              <a:buSzPts val="900"/>
              <a:buFont typeface="Arial"/>
              <a:buNone/>
              <a:defRPr sz="900">
                <a:solidFill>
                  <a:srgbClr val="FFFFFF"/>
                </a:solidFill>
                <a:latin typeface="Arial"/>
                <a:ea typeface="Arial"/>
                <a:cs typeface="Arial"/>
                <a:sym typeface="Arial"/>
              </a:defRPr>
            </a:lvl6pPr>
            <a:lvl7pPr marL="0" marR="0" lvl="6" indent="0" algn="l" rtl="0">
              <a:spcBef>
                <a:spcPts val="0"/>
              </a:spcBef>
              <a:spcAft>
                <a:spcPts val="0"/>
              </a:spcAft>
              <a:buClr>
                <a:srgbClr val="FFFFFF"/>
              </a:buClr>
              <a:buSzPts val="900"/>
              <a:buFont typeface="Arial"/>
              <a:buNone/>
              <a:defRPr sz="900">
                <a:solidFill>
                  <a:srgbClr val="FFFFFF"/>
                </a:solidFill>
                <a:latin typeface="Arial"/>
                <a:ea typeface="Arial"/>
                <a:cs typeface="Arial"/>
                <a:sym typeface="Arial"/>
              </a:defRPr>
            </a:lvl7pPr>
            <a:lvl8pPr marL="0" marR="0" lvl="7" indent="0" algn="l" rtl="0">
              <a:spcBef>
                <a:spcPts val="0"/>
              </a:spcBef>
              <a:spcAft>
                <a:spcPts val="0"/>
              </a:spcAft>
              <a:buClr>
                <a:srgbClr val="FFFFFF"/>
              </a:buClr>
              <a:buSzPts val="900"/>
              <a:buFont typeface="Arial"/>
              <a:buNone/>
              <a:defRPr sz="900">
                <a:solidFill>
                  <a:srgbClr val="FFFFFF"/>
                </a:solidFill>
                <a:latin typeface="Arial"/>
                <a:ea typeface="Arial"/>
                <a:cs typeface="Arial"/>
                <a:sym typeface="Arial"/>
              </a:defRPr>
            </a:lvl8pPr>
            <a:lvl9pPr marL="0" marR="0" lvl="8" indent="0" algn="l" rtl="0">
              <a:spcBef>
                <a:spcPts val="0"/>
              </a:spcBef>
              <a:spcAft>
                <a:spcPts val="0"/>
              </a:spcAft>
              <a:buClr>
                <a:srgbClr val="FFFFFF"/>
              </a:buClr>
              <a:buSzPts val="900"/>
              <a:buFont typeface="Arial"/>
              <a:buNone/>
              <a:defRPr sz="900">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theme" Target="../theme/theme2.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82000">
              <a:schemeClr val="lt1"/>
            </a:gs>
            <a:gs pos="89000">
              <a:srgbClr val="F2F2F2"/>
            </a:gs>
            <a:gs pos="100000">
              <a:srgbClr val="F2F2F2"/>
            </a:gs>
          </a:gsLst>
          <a:lin ang="5400000" scaled="0"/>
        </a:gra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sldNum" idx="12"/>
          </p:nvPr>
        </p:nvSpPr>
        <p:spPr>
          <a:xfrm>
            <a:off x="10360510" y="6319554"/>
            <a:ext cx="1232776" cy="50357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rgbClr val="104578"/>
                </a:solidFill>
                <a:latin typeface="Arial"/>
                <a:ea typeface="Arial"/>
                <a:cs typeface="Arial"/>
                <a:sym typeface="Arial"/>
              </a:defRPr>
            </a:lvl1pPr>
            <a:lvl2pPr marL="0" marR="0" lvl="1" indent="0" algn="r" rtl="0">
              <a:spcBef>
                <a:spcPts val="0"/>
              </a:spcBef>
              <a:buNone/>
              <a:defRPr sz="1400" b="0" i="0" u="none" strike="noStrike" cap="none">
                <a:solidFill>
                  <a:srgbClr val="104578"/>
                </a:solidFill>
                <a:latin typeface="Arial"/>
                <a:ea typeface="Arial"/>
                <a:cs typeface="Arial"/>
                <a:sym typeface="Arial"/>
              </a:defRPr>
            </a:lvl2pPr>
            <a:lvl3pPr marL="0" marR="0" lvl="2" indent="0" algn="r" rtl="0">
              <a:spcBef>
                <a:spcPts val="0"/>
              </a:spcBef>
              <a:buNone/>
              <a:defRPr sz="1400" b="0" i="0" u="none" strike="noStrike" cap="none">
                <a:solidFill>
                  <a:srgbClr val="104578"/>
                </a:solidFill>
                <a:latin typeface="Arial"/>
                <a:ea typeface="Arial"/>
                <a:cs typeface="Arial"/>
                <a:sym typeface="Arial"/>
              </a:defRPr>
            </a:lvl3pPr>
            <a:lvl4pPr marL="0" marR="0" lvl="3" indent="0" algn="r" rtl="0">
              <a:spcBef>
                <a:spcPts val="0"/>
              </a:spcBef>
              <a:buNone/>
              <a:defRPr sz="1400" b="0" i="0" u="none" strike="noStrike" cap="none">
                <a:solidFill>
                  <a:srgbClr val="104578"/>
                </a:solidFill>
                <a:latin typeface="Arial"/>
                <a:ea typeface="Arial"/>
                <a:cs typeface="Arial"/>
                <a:sym typeface="Arial"/>
              </a:defRPr>
            </a:lvl4pPr>
            <a:lvl5pPr marL="0" marR="0" lvl="4" indent="0" algn="r" rtl="0">
              <a:spcBef>
                <a:spcPts val="0"/>
              </a:spcBef>
              <a:buNone/>
              <a:defRPr sz="1400" b="0" i="0" u="none" strike="noStrike" cap="none">
                <a:solidFill>
                  <a:srgbClr val="104578"/>
                </a:solidFill>
                <a:latin typeface="Arial"/>
                <a:ea typeface="Arial"/>
                <a:cs typeface="Arial"/>
                <a:sym typeface="Arial"/>
              </a:defRPr>
            </a:lvl5pPr>
            <a:lvl6pPr marL="0" marR="0" lvl="5" indent="0" algn="r" rtl="0">
              <a:spcBef>
                <a:spcPts val="0"/>
              </a:spcBef>
              <a:buNone/>
              <a:defRPr sz="1400" b="0" i="0" u="none" strike="noStrike" cap="none">
                <a:solidFill>
                  <a:srgbClr val="104578"/>
                </a:solidFill>
                <a:latin typeface="Arial"/>
                <a:ea typeface="Arial"/>
                <a:cs typeface="Arial"/>
                <a:sym typeface="Arial"/>
              </a:defRPr>
            </a:lvl6pPr>
            <a:lvl7pPr marL="0" marR="0" lvl="6" indent="0" algn="r" rtl="0">
              <a:spcBef>
                <a:spcPts val="0"/>
              </a:spcBef>
              <a:buNone/>
              <a:defRPr sz="1400" b="0" i="0" u="none" strike="noStrike" cap="none">
                <a:solidFill>
                  <a:srgbClr val="104578"/>
                </a:solidFill>
                <a:latin typeface="Arial"/>
                <a:ea typeface="Arial"/>
                <a:cs typeface="Arial"/>
                <a:sym typeface="Arial"/>
              </a:defRPr>
            </a:lvl7pPr>
            <a:lvl8pPr marL="0" marR="0" lvl="7" indent="0" algn="r" rtl="0">
              <a:spcBef>
                <a:spcPts val="0"/>
              </a:spcBef>
              <a:buNone/>
              <a:defRPr sz="1400" b="0" i="0" u="none" strike="noStrike" cap="none">
                <a:solidFill>
                  <a:srgbClr val="104578"/>
                </a:solidFill>
                <a:latin typeface="Arial"/>
                <a:ea typeface="Arial"/>
                <a:cs typeface="Arial"/>
                <a:sym typeface="Arial"/>
              </a:defRPr>
            </a:lvl8pPr>
            <a:lvl9pPr marL="0" marR="0" lvl="8" indent="0" algn="r" rtl="0">
              <a:spcBef>
                <a:spcPts val="0"/>
              </a:spcBef>
              <a:buNone/>
              <a:defRPr sz="1400" b="0" i="0" u="none" strike="noStrike" cap="none">
                <a:solidFill>
                  <a:srgbClr val="1045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p13"/>
          <p:cNvSpPr txBox="1">
            <a:spLocks noGrp="1"/>
          </p:cNvSpPr>
          <p:nvPr>
            <p:ph type="ftr" idx="11"/>
          </p:nvPr>
        </p:nvSpPr>
        <p:spPr>
          <a:xfrm>
            <a:off x="587829" y="6319553"/>
            <a:ext cx="9772682" cy="4964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10457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body" idx="1"/>
          </p:nvPr>
        </p:nvSpPr>
        <p:spPr>
          <a:xfrm>
            <a:off x="587829" y="1368358"/>
            <a:ext cx="11005457" cy="447780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20000"/>
              </a:lnSpc>
              <a:spcBef>
                <a:spcPts val="1000"/>
              </a:spcBef>
              <a:spcAft>
                <a:spcPts val="0"/>
              </a:spcAft>
              <a:buClr>
                <a:srgbClr val="39B54A"/>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20000"/>
              </a:lnSpc>
              <a:spcBef>
                <a:spcPts val="500"/>
              </a:spcBef>
              <a:spcAft>
                <a:spcPts val="0"/>
              </a:spcAft>
              <a:buClr>
                <a:srgbClr val="39B54A"/>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20000"/>
              </a:lnSpc>
              <a:spcBef>
                <a:spcPts val="500"/>
              </a:spcBef>
              <a:spcAft>
                <a:spcPts val="0"/>
              </a:spcAft>
              <a:buClr>
                <a:srgbClr val="39B54A"/>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20000"/>
              </a:lnSpc>
              <a:spcBef>
                <a:spcPts val="500"/>
              </a:spcBef>
              <a:spcAft>
                <a:spcPts val="0"/>
              </a:spcAft>
              <a:buClr>
                <a:srgbClr val="39B54A"/>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20000"/>
              </a:lnSpc>
              <a:spcBef>
                <a:spcPts val="500"/>
              </a:spcBef>
              <a:spcAft>
                <a:spcPts val="0"/>
              </a:spcAft>
              <a:buClr>
                <a:srgbClr val="39B54A"/>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88" name="Google Shape;88;p13"/>
          <p:cNvSpPr txBox="1">
            <a:spLocks noGrp="1"/>
          </p:cNvSpPr>
          <p:nvPr>
            <p:ph type="title"/>
          </p:nvPr>
        </p:nvSpPr>
        <p:spPr>
          <a:xfrm>
            <a:off x="587828" y="226980"/>
            <a:ext cx="11005457" cy="9144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rgbClr val="1D598A"/>
              </a:buClr>
              <a:buSzPts val="3200"/>
              <a:buFont typeface="Arial"/>
              <a:buNone/>
              <a:defRPr sz="3200" b="0" i="0" u="none" strike="noStrike" cap="none">
                <a:solidFill>
                  <a:srgbClr val="1D598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hyperlink" Target="https://ectacenter.org/~pdfs/eco/three-child-outcomes-breadth.pdf" TargetMode="Externa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mailto:Naomi.younggren@gmail.com" TargetMode="External"/><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hyperlink" Target="mailto:Lauren.bartonconsulting@gmail.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37"/>
          <p:cNvSpPr txBox="1">
            <a:spLocks noGrp="1"/>
          </p:cNvSpPr>
          <p:nvPr>
            <p:ph type="ctrTitle"/>
          </p:nvPr>
        </p:nvSpPr>
        <p:spPr>
          <a:xfrm>
            <a:off x="3700214" y="2242777"/>
            <a:ext cx="7776600" cy="2541300"/>
          </a:xfrm>
          <a:prstGeom prst="rect">
            <a:avLst/>
          </a:prstGeom>
          <a:noFill/>
          <a:ln>
            <a:noFill/>
          </a:ln>
        </p:spPr>
        <p:txBody>
          <a:bodyPr spcFirstLastPara="1" wrap="square" lIns="91425" tIns="45700" rIns="91425" bIns="0" anchor="b" anchorCtr="0">
            <a:normAutofit fontScale="90000"/>
          </a:bodyPr>
          <a:lstStyle/>
          <a:p>
            <a:pPr marL="0" lvl="0" indent="0" algn="l" rtl="0">
              <a:lnSpc>
                <a:spcPct val="150000"/>
              </a:lnSpc>
              <a:spcBef>
                <a:spcPts val="0"/>
              </a:spcBef>
              <a:spcAft>
                <a:spcPts val="0"/>
              </a:spcAft>
              <a:buClr>
                <a:srgbClr val="000000"/>
              </a:buClr>
              <a:buSzPct val="36734"/>
              <a:buFont typeface="PT Sans"/>
              <a:buNone/>
            </a:pPr>
            <a:r>
              <a:rPr lang="en-US" sz="4900" b="1" i="0" u="none" strike="noStrike" dirty="0">
                <a:solidFill>
                  <a:srgbClr val="000000"/>
                </a:solidFill>
                <a:latin typeface="Arial"/>
                <a:ea typeface="Arial"/>
                <a:cs typeface="Arial"/>
                <a:sym typeface="Arial"/>
              </a:rPr>
              <a:t>Using Child Outcomes </a:t>
            </a:r>
            <a:br>
              <a:rPr lang="en-US" sz="4900" b="1" i="0" u="none" strike="noStrike" dirty="0">
                <a:solidFill>
                  <a:srgbClr val="000000"/>
                </a:solidFill>
                <a:latin typeface="Arial"/>
                <a:ea typeface="Arial"/>
                <a:cs typeface="Arial"/>
                <a:sym typeface="Arial"/>
              </a:rPr>
            </a:br>
            <a:r>
              <a:rPr lang="en-US" sz="4900" b="1" i="0" u="none" strike="noStrike" dirty="0">
                <a:solidFill>
                  <a:srgbClr val="000000"/>
                </a:solidFill>
                <a:latin typeface="Arial"/>
                <a:ea typeface="Arial"/>
                <a:cs typeface="Arial"/>
                <a:sym typeface="Arial"/>
              </a:rPr>
              <a:t>To Shift The Focus </a:t>
            </a:r>
            <a:br>
              <a:rPr lang="en-US" sz="4900" b="1" i="0" u="none" strike="noStrike" dirty="0">
                <a:solidFill>
                  <a:srgbClr val="000000"/>
                </a:solidFill>
                <a:latin typeface="Arial"/>
                <a:ea typeface="Arial"/>
                <a:cs typeface="Arial"/>
                <a:sym typeface="Arial"/>
              </a:rPr>
            </a:br>
            <a:r>
              <a:rPr lang="en-US" sz="4900" b="1" i="0" u="none" strike="noStrike" dirty="0">
                <a:solidFill>
                  <a:srgbClr val="000000"/>
                </a:solidFill>
                <a:latin typeface="Arial"/>
                <a:ea typeface="Arial"/>
                <a:cs typeface="Arial"/>
                <a:sym typeface="Arial"/>
              </a:rPr>
              <a:t>From Problems To Possibilities </a:t>
            </a:r>
            <a:endParaRPr sz="4400" b="1" dirty="0">
              <a:latin typeface="Arial"/>
              <a:ea typeface="Arial"/>
              <a:cs typeface="Arial"/>
              <a:sym typeface="Arial"/>
            </a:endParaRPr>
          </a:p>
        </p:txBody>
      </p:sp>
      <p:sp>
        <p:nvSpPr>
          <p:cNvPr id="240" name="Google Shape;240;p37"/>
          <p:cNvSpPr txBox="1">
            <a:spLocks noGrp="1"/>
          </p:cNvSpPr>
          <p:nvPr>
            <p:ph type="subTitle" idx="1"/>
          </p:nvPr>
        </p:nvSpPr>
        <p:spPr>
          <a:xfrm>
            <a:off x="3556001" y="5083000"/>
            <a:ext cx="8550900" cy="1702500"/>
          </a:xfrm>
          <a:prstGeom prst="rect">
            <a:avLst/>
          </a:prstGeom>
          <a:noFill/>
          <a:ln>
            <a:noFill/>
          </a:ln>
        </p:spPr>
        <p:txBody>
          <a:bodyPr spcFirstLastPara="1" wrap="square" lIns="91425" tIns="91425" rIns="91425" bIns="91425" anchor="ctr" anchorCtr="0">
            <a:normAutofit fontScale="70000" lnSpcReduction="20000"/>
          </a:bodyPr>
          <a:lstStyle/>
          <a:p>
            <a:pPr marL="0" lvl="0" indent="0" algn="r" rtl="0">
              <a:lnSpc>
                <a:spcPct val="170000"/>
              </a:lnSpc>
              <a:spcBef>
                <a:spcPts val="0"/>
              </a:spcBef>
              <a:spcAft>
                <a:spcPts val="0"/>
              </a:spcAft>
              <a:buSzPct val="100000"/>
              <a:buNone/>
            </a:pPr>
            <a:r>
              <a:rPr lang="en-US" dirty="0"/>
              <a:t>Naomi Younggren &amp; Lauren Barton</a:t>
            </a:r>
            <a:endParaRPr dirty="0"/>
          </a:p>
          <a:p>
            <a:pPr marL="0" lvl="0" indent="0" algn="r" rtl="0">
              <a:lnSpc>
                <a:spcPct val="170000"/>
              </a:lnSpc>
              <a:spcBef>
                <a:spcPts val="0"/>
              </a:spcBef>
              <a:spcAft>
                <a:spcPts val="0"/>
              </a:spcAft>
              <a:buSzPct val="109090"/>
              <a:buNone/>
            </a:pPr>
            <a:r>
              <a:rPr lang="en-US" sz="2200" i="1" dirty="0"/>
              <a:t>With Insights From A Parent and Practitioner</a:t>
            </a:r>
            <a:endParaRPr i="1" dirty="0"/>
          </a:p>
          <a:p>
            <a:pPr marL="0" lvl="0" indent="0" algn="r" rtl="0">
              <a:lnSpc>
                <a:spcPct val="170000"/>
              </a:lnSpc>
              <a:spcBef>
                <a:spcPts val="1000"/>
              </a:spcBef>
              <a:spcAft>
                <a:spcPts val="0"/>
              </a:spcAft>
              <a:buSzPct val="100000"/>
              <a:buNone/>
            </a:pPr>
            <a:r>
              <a:rPr lang="en-US" dirty="0"/>
              <a:t>Presented at the Division for Early Childhood (DEC) Conference September 22, 2021</a:t>
            </a:r>
            <a:endParaRPr dirty="0"/>
          </a:p>
        </p:txBody>
      </p:sp>
    </p:spTree>
    <p:extLst>
      <p:ext uri="{BB962C8B-B14F-4D97-AF65-F5344CB8AC3E}">
        <p14:creationId xmlns:p14="http://schemas.microsoft.com/office/powerpoint/2010/main" val="1999694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4B830-1B70-4F9F-8ED5-9841ACB5A72E}"/>
              </a:ext>
            </a:extLst>
          </p:cNvPr>
          <p:cNvSpPr>
            <a:spLocks noGrp="1"/>
          </p:cNvSpPr>
          <p:nvPr>
            <p:ph type="title"/>
          </p:nvPr>
        </p:nvSpPr>
        <p:spPr>
          <a:xfrm>
            <a:off x="408432" y="1138622"/>
            <a:ext cx="4480560" cy="4778157"/>
          </a:xfrm>
        </p:spPr>
        <p:txBody>
          <a:bodyPr>
            <a:normAutofit/>
          </a:bodyPr>
          <a:lstStyle/>
          <a:p>
            <a:pPr>
              <a:lnSpc>
                <a:spcPct val="150000"/>
              </a:lnSpc>
              <a:buSzPts val="4000"/>
            </a:pPr>
            <a:r>
              <a:rPr lang="en-US" sz="4000" dirty="0"/>
              <a:t>Whole Child and Whole Picture</a:t>
            </a:r>
            <a:r>
              <a:rPr lang="en-US" sz="4000" baseline="0" dirty="0"/>
              <a:t> </a:t>
            </a:r>
            <a:r>
              <a:rPr lang="en-US" sz="4000" dirty="0"/>
              <a:t>To Understand Functionality</a:t>
            </a:r>
          </a:p>
        </p:txBody>
      </p:sp>
      <p:pic>
        <p:nvPicPr>
          <p:cNvPr id="5" name="Picture 4" descr="&quot; &quot;">
            <a:extLst>
              <a:ext uri="{FF2B5EF4-FFF2-40B4-BE49-F238E27FC236}">
                <a16:creationId xmlns:a16="http://schemas.microsoft.com/office/drawing/2014/main" id="{D1E6F232-5BB4-46CE-9B6B-4EFBBD2B1ADE}"/>
              </a:ext>
            </a:extLst>
          </p:cNvPr>
          <p:cNvPicPr>
            <a:picLocks noChangeAspect="1"/>
          </p:cNvPicPr>
          <p:nvPr/>
        </p:nvPicPr>
        <p:blipFill>
          <a:blip r:embed="rId3"/>
          <a:stretch>
            <a:fillRect/>
          </a:stretch>
        </p:blipFill>
        <p:spPr>
          <a:xfrm>
            <a:off x="4886381" y="1"/>
            <a:ext cx="7305620" cy="5785460"/>
          </a:xfrm>
          <a:prstGeom prst="rect">
            <a:avLst/>
          </a:prstGeom>
        </p:spPr>
      </p:pic>
    </p:spTree>
    <p:extLst>
      <p:ext uri="{BB962C8B-B14F-4D97-AF65-F5344CB8AC3E}">
        <p14:creationId xmlns:p14="http://schemas.microsoft.com/office/powerpoint/2010/main" val="2141395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2" name="Title 1">
            <a:extLst>
              <a:ext uri="{FF2B5EF4-FFF2-40B4-BE49-F238E27FC236}">
                <a16:creationId xmlns:a16="http://schemas.microsoft.com/office/drawing/2014/main" id="{917B8CDE-A275-406E-AB8B-A8EFADBD5039}"/>
              </a:ext>
            </a:extLst>
          </p:cNvPr>
          <p:cNvSpPr>
            <a:spLocks noGrp="1"/>
          </p:cNvSpPr>
          <p:nvPr>
            <p:ph type="title"/>
          </p:nvPr>
        </p:nvSpPr>
        <p:spPr>
          <a:xfrm>
            <a:off x="407617" y="-1219200"/>
            <a:ext cx="11005457" cy="914400"/>
          </a:xfrm>
        </p:spPr>
        <p:txBody>
          <a:bodyPr/>
          <a:lstStyle/>
          <a:p>
            <a:r>
              <a:rPr lang="en-US" dirty="0"/>
              <a:t>Discrete Skills</a:t>
            </a:r>
          </a:p>
        </p:txBody>
      </p:sp>
      <p:pic>
        <p:nvPicPr>
          <p:cNvPr id="331" name="Google Shape;331;p47" descr="Image of child depicting discrete skills: trunk erect, pelvis level, knee facing forward"/>
          <p:cNvPicPr preferRelativeResize="0"/>
          <p:nvPr/>
        </p:nvPicPr>
        <p:blipFill rotWithShape="1">
          <a:blip r:embed="rId3">
            <a:alphaModFix/>
          </a:blip>
          <a:srcRect/>
          <a:stretch/>
        </p:blipFill>
        <p:spPr>
          <a:xfrm>
            <a:off x="278611" y="100393"/>
            <a:ext cx="4933950" cy="6181725"/>
          </a:xfrm>
          <a:prstGeom prst="rect">
            <a:avLst/>
          </a:prstGeom>
          <a:noFill/>
          <a:ln>
            <a:noFill/>
          </a:ln>
        </p:spPr>
      </p:pic>
      <p:pic>
        <p:nvPicPr>
          <p:cNvPr id="2050" name="Picture 2" descr="Image of child playing hopscotch">
            <a:extLst>
              <a:ext uri="{FF2B5EF4-FFF2-40B4-BE49-F238E27FC236}">
                <a16:creationId xmlns:a16="http://schemas.microsoft.com/office/drawing/2014/main" id="{2CB0583C-A984-41AB-9A38-4CB956D16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4725" y="0"/>
            <a:ext cx="61372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8"/>
          <p:cNvSpPr txBox="1">
            <a:spLocks noGrp="1"/>
          </p:cNvSpPr>
          <p:nvPr>
            <p:ph type="sldNum" idx="12"/>
          </p:nvPr>
        </p:nvSpPr>
        <p:spPr>
          <a:xfrm>
            <a:off x="10360510" y="6319554"/>
            <a:ext cx="1232776" cy="50357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339" name="Google Shape;339;p48"/>
          <p:cNvSpPr txBox="1">
            <a:spLocks noGrp="1"/>
          </p:cNvSpPr>
          <p:nvPr>
            <p:ph type="title"/>
          </p:nvPr>
        </p:nvSpPr>
        <p:spPr>
          <a:xfrm>
            <a:off x="5895506" y="232987"/>
            <a:ext cx="4217026"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D598A"/>
              </a:buClr>
              <a:buSzPts val="3200"/>
              <a:buFont typeface="Arial"/>
              <a:buNone/>
            </a:pPr>
            <a:r>
              <a:rPr lang="en-US" b="1" dirty="0"/>
              <a:t>Practitioner Insight</a:t>
            </a:r>
            <a:endParaRPr dirty="0">
              <a:solidFill>
                <a:schemeClr val="bg1"/>
              </a:solidFill>
            </a:endParaRPr>
          </a:p>
        </p:txBody>
      </p:sp>
      <p:sp>
        <p:nvSpPr>
          <p:cNvPr id="340" name="Google Shape;340;p48"/>
          <p:cNvSpPr/>
          <p:nvPr/>
        </p:nvSpPr>
        <p:spPr>
          <a:xfrm>
            <a:off x="190083" y="1005267"/>
            <a:ext cx="4788315" cy="4964566"/>
          </a:xfrm>
          <a:prstGeom prst="wedgeEllipseCallout">
            <a:avLst>
              <a:gd name="adj1" fmla="val 38379"/>
              <a:gd name="adj2" fmla="val -47877"/>
            </a:avLst>
          </a:prstGeom>
          <a:noFill/>
          <a:ln w="9525" cap="flat" cmpd="sng">
            <a:solidFill>
              <a:srgbClr val="C629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chemeClr val="dk1"/>
              </a:buClr>
              <a:buSzPts val="2800"/>
              <a:buFont typeface="Arial"/>
              <a:buNone/>
            </a:pPr>
            <a:r>
              <a:rPr lang="en-US" sz="2600" dirty="0">
                <a:solidFill>
                  <a:schemeClr val="dk1"/>
                </a:solidFill>
                <a:latin typeface="Arial"/>
                <a:ea typeface="Arial"/>
                <a:cs typeface="Arial"/>
                <a:sym typeface="Arial"/>
              </a:rPr>
              <a:t>What benefits come to mind when you think of the shift in focus to children’s functioning emphasized with the child outcomes?</a:t>
            </a:r>
            <a:endParaRPr sz="2600" dirty="0"/>
          </a:p>
        </p:txBody>
      </p:sp>
      <p:sp>
        <p:nvSpPr>
          <p:cNvPr id="341" name="Google Shape;341;p48" descr="&quot; &quot;"/>
          <p:cNvSpPr/>
          <p:nvPr/>
        </p:nvSpPr>
        <p:spPr>
          <a:xfrm>
            <a:off x="5177643" y="946716"/>
            <a:ext cx="6824274" cy="4964567"/>
          </a:xfrm>
          <a:prstGeom prst="frame">
            <a:avLst>
              <a:gd name="adj1" fmla="val 5222"/>
            </a:avLst>
          </a:prstGeom>
          <a:solidFill>
            <a:srgbClr val="C62928"/>
          </a:solidFill>
          <a:ln w="15875" cap="flat" cmpd="sng">
            <a:solidFill>
              <a:srgbClr val="AC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42" name="Google Shape;342;p48"/>
          <p:cNvSpPr txBox="1"/>
          <p:nvPr/>
        </p:nvSpPr>
        <p:spPr>
          <a:xfrm>
            <a:off x="5569527" y="1342290"/>
            <a:ext cx="6141522" cy="417342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Clr>
                <a:schemeClr val="dk1"/>
              </a:buClr>
              <a:buFont typeface="Arial"/>
              <a:buNone/>
            </a:pPr>
            <a:r>
              <a:rPr lang="en-US" sz="2400" dirty="0">
                <a:solidFill>
                  <a:schemeClr val="dk1"/>
                </a:solidFill>
                <a:latin typeface="+mj-lt"/>
                <a:ea typeface="Calibri"/>
                <a:cs typeface="Calibri"/>
                <a:sym typeface="Calibri"/>
              </a:rPr>
              <a:t>“....sometimes when we just do an evaluation and look at the five domains, it does not  capture what a child really can do. Sometimes it doesn’t help a parent see how capable their child is.... when we talk functionally through the child outcomes, I think it can help us highlight how much more sometimes the child is able to do than maybe what our testing indicated…”</a:t>
            </a:r>
            <a:endParaRPr sz="2400" dirty="0">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9"/>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349" name="Google Shape;349;p49"/>
          <p:cNvSpPr txBox="1">
            <a:spLocks noGrp="1"/>
          </p:cNvSpPr>
          <p:nvPr>
            <p:ph type="title"/>
          </p:nvPr>
        </p:nvSpPr>
        <p:spPr>
          <a:xfrm>
            <a:off x="-1780292" y="350850"/>
            <a:ext cx="11005500"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D598A"/>
              </a:buClr>
              <a:buSzPts val="3200"/>
              <a:buFont typeface="Arial"/>
              <a:buNone/>
            </a:pPr>
            <a:r>
              <a:rPr lang="en-US" b="1" dirty="0"/>
              <a:t>Practitioner Insight</a:t>
            </a:r>
            <a:endParaRPr dirty="0">
              <a:solidFill>
                <a:schemeClr val="bg1"/>
              </a:solidFill>
            </a:endParaRPr>
          </a:p>
        </p:txBody>
      </p:sp>
      <p:sp>
        <p:nvSpPr>
          <p:cNvPr id="350" name="Google Shape;350;p49"/>
          <p:cNvSpPr/>
          <p:nvPr/>
        </p:nvSpPr>
        <p:spPr>
          <a:xfrm>
            <a:off x="7975599" y="617494"/>
            <a:ext cx="4042091" cy="5119815"/>
          </a:xfrm>
          <a:prstGeom prst="wedgeEllipseCallout">
            <a:avLst>
              <a:gd name="adj1" fmla="val -45545"/>
              <a:gd name="adj2" fmla="val -52210"/>
            </a:avLst>
          </a:prstGeom>
          <a:noFill/>
          <a:ln w="9525" cap="flat" cmpd="sng">
            <a:solidFill>
              <a:srgbClr val="C629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chemeClr val="dk1"/>
              </a:buClr>
              <a:buSzPts val="2800"/>
              <a:buFont typeface="Arial"/>
              <a:buNone/>
            </a:pPr>
            <a:r>
              <a:rPr lang="en-US" sz="2600" dirty="0">
                <a:solidFill>
                  <a:schemeClr val="dk1"/>
                </a:solidFill>
              </a:rPr>
              <a:t>How does thinking about the child’s functional skills in the three outcome areas influence service planning</a:t>
            </a:r>
            <a:r>
              <a:rPr lang="en-US" sz="2600" dirty="0">
                <a:solidFill>
                  <a:schemeClr val="dk1"/>
                </a:solidFill>
                <a:latin typeface="Arial"/>
                <a:ea typeface="Arial"/>
                <a:cs typeface="Arial"/>
                <a:sym typeface="Arial"/>
              </a:rPr>
              <a:t>?</a:t>
            </a:r>
            <a:endParaRPr sz="2600" dirty="0"/>
          </a:p>
        </p:txBody>
      </p:sp>
      <p:sp>
        <p:nvSpPr>
          <p:cNvPr id="352" name="Google Shape;352;p49"/>
          <p:cNvSpPr txBox="1"/>
          <p:nvPr/>
        </p:nvSpPr>
        <p:spPr>
          <a:xfrm>
            <a:off x="605642" y="1135737"/>
            <a:ext cx="7095224" cy="4616618"/>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400" dirty="0">
                <a:latin typeface="+mj-lt"/>
                <a:ea typeface="Calibri"/>
                <a:cs typeface="Calibri"/>
                <a:sym typeface="Calibri"/>
              </a:rPr>
              <a:t>It helps us identify … </a:t>
            </a:r>
          </a:p>
          <a:p>
            <a:pPr marL="0" lvl="0" indent="0" algn="l" rtl="0">
              <a:lnSpc>
                <a:spcPct val="150000"/>
              </a:lnSpc>
              <a:spcBef>
                <a:spcPts val="0"/>
              </a:spcBef>
              <a:spcAft>
                <a:spcPts val="0"/>
              </a:spcAft>
              <a:buNone/>
            </a:pPr>
            <a:r>
              <a:rPr lang="en-US" sz="2400" dirty="0">
                <a:solidFill>
                  <a:schemeClr val="dk1"/>
                </a:solidFill>
                <a:latin typeface="+mj-lt"/>
                <a:ea typeface="Calibri"/>
                <a:cs typeface="Calibri"/>
                <a:sym typeface="Calibri"/>
              </a:rPr>
              <a:t>“what are next steps, what are things that we would actually anticipate a child could do at a particular age and their child is not yet doing but they can see those gaps maybe in a more functional way that will help us work towards that when we develop IFSP goals and start to working together on those.”</a:t>
            </a:r>
            <a:endParaRPr sz="2400" dirty="0">
              <a:latin typeface="+mj-lt"/>
            </a:endParaRPr>
          </a:p>
        </p:txBody>
      </p:sp>
      <p:sp>
        <p:nvSpPr>
          <p:cNvPr id="351" name="Google Shape;351;p49" descr="&quot; &quot;"/>
          <p:cNvSpPr/>
          <p:nvPr/>
        </p:nvSpPr>
        <p:spPr>
          <a:xfrm>
            <a:off x="362675" y="1087139"/>
            <a:ext cx="7581158" cy="4753750"/>
          </a:xfrm>
          <a:prstGeom prst="frame">
            <a:avLst>
              <a:gd name="adj1" fmla="val 4227"/>
            </a:avLst>
          </a:prstGeom>
          <a:solidFill>
            <a:srgbClr val="C62928"/>
          </a:solidFill>
          <a:ln w="15875" cap="flat" cmpd="sng">
            <a:solidFill>
              <a:srgbClr val="AC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0" name="Google Shape;360;p50"/>
          <p:cNvSpPr txBox="1">
            <a:spLocks noGrp="1"/>
          </p:cNvSpPr>
          <p:nvPr>
            <p:ph type="title"/>
          </p:nvPr>
        </p:nvSpPr>
        <p:spPr>
          <a:xfrm>
            <a:off x="3118350" y="372409"/>
            <a:ext cx="11005500" cy="899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D598A"/>
              </a:buClr>
              <a:buSzPts val="3200"/>
              <a:buFont typeface="Arial"/>
              <a:buNone/>
            </a:pPr>
            <a:r>
              <a:rPr lang="en-US" b="1" dirty="0"/>
              <a:t>Parent Insight</a:t>
            </a:r>
            <a:endParaRPr dirty="0">
              <a:solidFill>
                <a:schemeClr val="bg1"/>
              </a:solidFill>
            </a:endParaRPr>
          </a:p>
        </p:txBody>
      </p:sp>
      <p:sp>
        <p:nvSpPr>
          <p:cNvPr id="359" name="Google Shape;359;p50"/>
          <p:cNvSpPr>
            <a:spLocks noGrp="1"/>
          </p:cNvSpPr>
          <p:nvPr>
            <p:ph type="body" idx="1"/>
          </p:nvPr>
        </p:nvSpPr>
        <p:spPr>
          <a:xfrm>
            <a:off x="141275" y="194742"/>
            <a:ext cx="4566192" cy="5435659"/>
          </a:xfrm>
          <a:prstGeom prst="wedgeEllipseCallout">
            <a:avLst>
              <a:gd name="adj1" fmla="val 50719"/>
              <a:gd name="adj2" fmla="val -43260"/>
            </a:avLst>
          </a:pr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60000"/>
              </a:lnSpc>
              <a:spcBef>
                <a:spcPts val="0"/>
              </a:spcBef>
              <a:spcAft>
                <a:spcPts val="0"/>
              </a:spcAft>
              <a:buSzPts val="2380"/>
              <a:buNone/>
            </a:pPr>
            <a:r>
              <a:rPr lang="en-US" sz="2600"/>
              <a:t>What benefits come to mind when you think about the shift in focus to children’s functioning emphasized with the child outcomes?</a:t>
            </a:r>
            <a:endParaRPr sz="2600" dirty="0"/>
          </a:p>
        </p:txBody>
      </p:sp>
      <p:sp>
        <p:nvSpPr>
          <p:cNvPr id="362" name="Google Shape;362;p50"/>
          <p:cNvSpPr txBox="1"/>
          <p:nvPr/>
        </p:nvSpPr>
        <p:spPr>
          <a:xfrm>
            <a:off x="5026296" y="1329720"/>
            <a:ext cx="6705600" cy="4985950"/>
          </a:xfrm>
          <a:prstGeom prst="rect">
            <a:avLst/>
          </a:prstGeom>
          <a:noFill/>
          <a:ln>
            <a:noFill/>
          </a:ln>
        </p:spPr>
        <p:txBody>
          <a:bodyPr spcFirstLastPara="1" wrap="square" lIns="91425" tIns="91425" rIns="91425" bIns="91425" anchor="t" anchorCtr="0">
            <a:spAutoFit/>
          </a:bodyPr>
          <a:lstStyle/>
          <a:p>
            <a:pPr marL="88900" lvl="0" algn="l" rtl="0">
              <a:spcBef>
                <a:spcPts val="0"/>
              </a:spcBef>
              <a:spcAft>
                <a:spcPts val="0"/>
              </a:spcAft>
              <a:buClr>
                <a:schemeClr val="dk1"/>
              </a:buClr>
              <a:buSzPts val="2200"/>
            </a:pPr>
            <a:r>
              <a:rPr lang="en-US" sz="2400" dirty="0">
                <a:solidFill>
                  <a:schemeClr val="dk1"/>
                </a:solidFill>
                <a:latin typeface="+mj-lt"/>
                <a:ea typeface="Calibri"/>
                <a:cs typeface="Calibri"/>
                <a:sym typeface="Calibri"/>
              </a:rPr>
              <a:t>“I think it encourages families to see the benefit of working with your team on your day-to-day activities…. I think the way the child outcomes is explained now to families does encourage them to explore ways to utilize their therapist in their day-to-day activities. I think that is a huge benefit to families.”</a:t>
            </a:r>
          </a:p>
          <a:p>
            <a:pPr marL="88900" lvl="0" algn="l" rtl="0">
              <a:spcBef>
                <a:spcPts val="0"/>
              </a:spcBef>
              <a:spcAft>
                <a:spcPts val="0"/>
              </a:spcAft>
              <a:buClr>
                <a:schemeClr val="dk1"/>
              </a:buClr>
              <a:buSzPts val="2200"/>
            </a:pPr>
            <a:endParaRPr sz="2400" dirty="0">
              <a:solidFill>
                <a:schemeClr val="dk1"/>
              </a:solidFill>
              <a:latin typeface="+mj-lt"/>
            </a:endParaRPr>
          </a:p>
          <a:p>
            <a:pPr marL="88900" lvl="0" algn="l" rtl="0">
              <a:spcBef>
                <a:spcPts val="0"/>
              </a:spcBef>
              <a:spcAft>
                <a:spcPts val="0"/>
              </a:spcAft>
              <a:buClr>
                <a:schemeClr val="dk1"/>
              </a:buClr>
              <a:buSzPts val="2200"/>
            </a:pPr>
            <a:r>
              <a:rPr lang="en-US" sz="2400" dirty="0">
                <a:solidFill>
                  <a:schemeClr val="dk1"/>
                </a:solidFill>
                <a:latin typeface="+mj-lt"/>
                <a:ea typeface="Calibri"/>
                <a:cs typeface="Calibri"/>
                <a:sym typeface="Calibri"/>
              </a:rPr>
              <a:t>This is an important shift. “Back when I was in EI, day-to-day activities wasn’t something that they would emphasize as much as they do now or as we should. We worked a lot on sitting at a table and working on skills.” </a:t>
            </a:r>
            <a:endParaRPr sz="2400" dirty="0">
              <a:latin typeface="+mj-lt"/>
            </a:endParaRPr>
          </a:p>
        </p:txBody>
      </p:sp>
      <p:sp>
        <p:nvSpPr>
          <p:cNvPr id="361" name="Google Shape;361;p50" descr="&quot; &quot;"/>
          <p:cNvSpPr/>
          <p:nvPr/>
        </p:nvSpPr>
        <p:spPr>
          <a:xfrm>
            <a:off x="4707467" y="982133"/>
            <a:ext cx="7343258" cy="5681125"/>
          </a:xfrm>
          <a:prstGeom prst="frame">
            <a:avLst>
              <a:gd name="adj1" fmla="val 5048"/>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51" descr="White bulbs with a yellow one standing out"/>
          <p:cNvPicPr preferRelativeResize="0"/>
          <p:nvPr/>
        </p:nvPicPr>
        <p:blipFill rotWithShape="1">
          <a:blip r:embed="rId3">
            <a:alphaModFix/>
          </a:blip>
          <a:srcRect/>
          <a:stretch/>
        </p:blipFill>
        <p:spPr>
          <a:xfrm>
            <a:off x="0" y="-34745"/>
            <a:ext cx="12192000" cy="6857999"/>
          </a:xfrm>
          <a:prstGeom prst="rect">
            <a:avLst/>
          </a:prstGeom>
          <a:noFill/>
          <a:ln>
            <a:noFill/>
          </a:ln>
        </p:spPr>
      </p:pic>
      <p:sp>
        <p:nvSpPr>
          <p:cNvPr id="370" name="Google Shape;370;p51"/>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
        <p:nvSpPr>
          <p:cNvPr id="2" name="Title 1">
            <a:extLst>
              <a:ext uri="{FF2B5EF4-FFF2-40B4-BE49-F238E27FC236}">
                <a16:creationId xmlns:a16="http://schemas.microsoft.com/office/drawing/2014/main" id="{0601BAC5-0C0A-418E-9D85-E4AA17CEA7CE}"/>
              </a:ext>
            </a:extLst>
          </p:cNvPr>
          <p:cNvSpPr>
            <a:spLocks noGrp="1"/>
          </p:cNvSpPr>
          <p:nvPr>
            <p:ph type="title"/>
          </p:nvPr>
        </p:nvSpPr>
        <p:spPr>
          <a:xfrm>
            <a:off x="-2869005" y="3282948"/>
            <a:ext cx="11005457" cy="914400"/>
          </a:xfrm>
        </p:spPr>
        <p:txBody>
          <a:bodyPr>
            <a:normAutofit/>
          </a:bodyPr>
          <a:lstStyle/>
          <a:p>
            <a:pPr>
              <a:buClr>
                <a:srgbClr val="F7D522"/>
              </a:buClr>
            </a:pPr>
            <a:r>
              <a:rPr lang="en-US" b="1" dirty="0">
                <a:solidFill>
                  <a:srgbClr val="F7D522"/>
                </a:solidFill>
              </a:rPr>
              <a:t>Your turn…</a:t>
            </a:r>
          </a:p>
        </p:txBody>
      </p:sp>
      <p:sp>
        <p:nvSpPr>
          <p:cNvPr id="369" name="Google Shape;369;p51" descr="&quot; &quot;"/>
          <p:cNvSpPr/>
          <p:nvPr/>
        </p:nvSpPr>
        <p:spPr>
          <a:xfrm>
            <a:off x="854842" y="2785875"/>
            <a:ext cx="4038000" cy="1603500"/>
          </a:xfrm>
          <a:prstGeom prst="wedgeEllipseCallout">
            <a:avLst>
              <a:gd name="adj1" fmla="val 258"/>
              <a:gd name="adj2" fmla="val 80949"/>
            </a:avLst>
          </a:prstGeom>
          <a:noFill/>
          <a:ln w="9525" cap="flat" cmpd="sng">
            <a:solidFill>
              <a:srgbClr val="F7D5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7D522"/>
              </a:buClr>
              <a:buSzPts val="3200"/>
              <a:buFont typeface="Arial"/>
              <a:buNone/>
            </a:pPr>
            <a:endParaRPr sz="3200" b="1" i="0" cap="none" dirty="0">
              <a:solidFill>
                <a:srgbClr val="F7D522"/>
              </a:solidFill>
              <a:latin typeface="Arial"/>
              <a:ea typeface="Arial"/>
              <a:cs typeface="Arial"/>
              <a:sym typeface="Arial"/>
            </a:endParaRPr>
          </a:p>
        </p:txBody>
      </p:sp>
      <p:sp>
        <p:nvSpPr>
          <p:cNvPr id="371" name="Google Shape;371;p51"/>
          <p:cNvSpPr txBox="1">
            <a:spLocks noGrp="1"/>
          </p:cNvSpPr>
          <p:nvPr>
            <p:ph type="body" idx="1"/>
          </p:nvPr>
        </p:nvSpPr>
        <p:spPr>
          <a:xfrm>
            <a:off x="1660120" y="4986428"/>
            <a:ext cx="8871760" cy="1603499"/>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20000"/>
              </a:lnSpc>
              <a:spcBef>
                <a:spcPts val="0"/>
              </a:spcBef>
              <a:spcAft>
                <a:spcPts val="0"/>
              </a:spcAft>
              <a:buSzPct val="52242"/>
              <a:buNone/>
            </a:pPr>
            <a:r>
              <a:rPr lang="en-US" sz="4593" dirty="0">
                <a:solidFill>
                  <a:schemeClr val="lt1"/>
                </a:solidFill>
              </a:rPr>
              <a:t>In what ways have you seen </a:t>
            </a:r>
            <a:r>
              <a:rPr lang="en-US" sz="4593" b="0" i="0" dirty="0">
                <a:solidFill>
                  <a:schemeClr val="lt1"/>
                </a:solidFill>
              </a:rPr>
              <a:t>the three child outcomes help </a:t>
            </a:r>
            <a:r>
              <a:rPr lang="en-US" sz="5807" b="1" i="0" dirty="0">
                <a:solidFill>
                  <a:schemeClr val="lt1"/>
                </a:solidFill>
              </a:rPr>
              <a:t>shift the focus </a:t>
            </a:r>
            <a:r>
              <a:rPr lang="en-US" sz="4498" b="0" i="0" dirty="0">
                <a:solidFill>
                  <a:schemeClr val="lt1"/>
                </a:solidFill>
              </a:rPr>
              <a:t>from domains and deficits to functional participation and possibilities</a:t>
            </a:r>
            <a:r>
              <a:rPr lang="en-US" sz="4498" dirty="0">
                <a:solidFill>
                  <a:schemeClr val="lt1"/>
                </a:solidFill>
              </a:rPr>
              <a:t>?</a:t>
            </a:r>
            <a:endParaRPr sz="3710" dirty="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2" name="Title 1">
            <a:extLst>
              <a:ext uri="{FF2B5EF4-FFF2-40B4-BE49-F238E27FC236}">
                <a16:creationId xmlns:a16="http://schemas.microsoft.com/office/drawing/2014/main" id="{1D9ED75C-175B-4B4E-86D3-722F84D9E348}"/>
              </a:ext>
            </a:extLst>
          </p:cNvPr>
          <p:cNvSpPr>
            <a:spLocks noGrp="1"/>
          </p:cNvSpPr>
          <p:nvPr>
            <p:ph type="title"/>
          </p:nvPr>
        </p:nvSpPr>
        <p:spPr>
          <a:xfrm>
            <a:off x="593271" y="-1031714"/>
            <a:ext cx="11005457" cy="914400"/>
          </a:xfrm>
        </p:spPr>
        <p:txBody>
          <a:bodyPr/>
          <a:lstStyle/>
          <a:p>
            <a:r>
              <a:rPr lang="en-US" dirty="0"/>
              <a:t>Breadth of the outcomes</a:t>
            </a:r>
          </a:p>
        </p:txBody>
      </p:sp>
      <p:sp>
        <p:nvSpPr>
          <p:cNvPr id="379" name="Google Shape;379;p52"/>
          <p:cNvSpPr txBox="1"/>
          <p:nvPr/>
        </p:nvSpPr>
        <p:spPr>
          <a:xfrm>
            <a:off x="65314" y="59204"/>
            <a:ext cx="12061500" cy="1348500"/>
          </a:xfrm>
          <a:prstGeom prst="rect">
            <a:avLst/>
          </a:prstGeom>
          <a:solidFill>
            <a:srgbClr val="FEE599"/>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How a shared understanding of the </a:t>
            </a:r>
            <a:r>
              <a:rPr lang="en-US" sz="4000" b="1" i="0" u="none" strike="noStrike" cap="none">
                <a:solidFill>
                  <a:srgbClr val="000000"/>
                </a:solidFill>
                <a:latin typeface="Arial"/>
                <a:ea typeface="Arial"/>
                <a:cs typeface="Arial"/>
                <a:sym typeface="Arial"/>
              </a:rPr>
              <a:t>breadth of the outcomes </a:t>
            </a:r>
            <a:r>
              <a:rPr lang="en-US" sz="4000" b="1">
                <a:solidFill>
                  <a:srgbClr val="000000"/>
                </a:solidFill>
                <a:latin typeface="Arial"/>
                <a:ea typeface="Arial"/>
                <a:cs typeface="Arial"/>
                <a:sym typeface="Arial"/>
              </a:rPr>
              <a:t>    </a:t>
            </a:r>
            <a:r>
              <a:rPr lang="en-US" sz="2400" b="0" i="0" u="none" strike="noStrike" cap="none">
                <a:solidFill>
                  <a:srgbClr val="000000"/>
                </a:solidFill>
                <a:latin typeface="Arial"/>
                <a:ea typeface="Arial"/>
                <a:cs typeface="Arial"/>
                <a:sym typeface="Arial"/>
              </a:rPr>
              <a:t>can serve as a consistent framework for understanding, describing, and measuring children’s functioning. </a:t>
            </a:r>
            <a:endParaRPr/>
          </a:p>
        </p:txBody>
      </p:sp>
      <p:pic>
        <p:nvPicPr>
          <p:cNvPr id="380" name="Google Shape;380;p52" descr="Three intersecting circles demonstrating the three child outcomes: Outcome 1: Positive Social-Emotional Skills (including relationships), Outcome 2: Acquisition and Use of Knowledge and Skills, Outcome 3: Appropriate Behaviors to Meet Needs. "/>
          <p:cNvPicPr preferRelativeResize="0"/>
          <p:nvPr/>
        </p:nvPicPr>
        <p:blipFill rotWithShape="1">
          <a:blip r:embed="rId3">
            <a:alphaModFix/>
          </a:blip>
          <a:srcRect/>
          <a:stretch/>
        </p:blipFill>
        <p:spPr>
          <a:xfrm>
            <a:off x="2915558" y="1541247"/>
            <a:ext cx="6125673" cy="45484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3"/>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
        <p:nvSpPr>
          <p:cNvPr id="387" name="Google Shape;387;p53"/>
          <p:cNvSpPr txBox="1">
            <a:spLocks noGrp="1"/>
          </p:cNvSpPr>
          <p:nvPr>
            <p:ph type="title"/>
          </p:nvPr>
        </p:nvSpPr>
        <p:spPr>
          <a:xfrm>
            <a:off x="2882111" y="351582"/>
            <a:ext cx="11005500"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D598A"/>
              </a:buClr>
              <a:buSzPts val="3200"/>
              <a:buFont typeface="Arial"/>
              <a:buNone/>
            </a:pPr>
            <a:r>
              <a:rPr lang="en-US" b="1" dirty="0"/>
              <a:t>Parent Insight</a:t>
            </a:r>
            <a:endParaRPr dirty="0"/>
          </a:p>
        </p:txBody>
      </p:sp>
      <p:sp>
        <p:nvSpPr>
          <p:cNvPr id="388" name="Google Shape;388;p53"/>
          <p:cNvSpPr/>
          <p:nvPr/>
        </p:nvSpPr>
        <p:spPr>
          <a:xfrm>
            <a:off x="353448" y="1069879"/>
            <a:ext cx="4539000" cy="4456500"/>
          </a:xfrm>
          <a:prstGeom prst="wedgeEllipseCallout">
            <a:avLst>
              <a:gd name="adj1" fmla="val 44678"/>
              <a:gd name="adj2" fmla="val -55642"/>
            </a:avLst>
          </a:pr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2600" dirty="0">
                <a:solidFill>
                  <a:schemeClr val="dk1"/>
                </a:solidFill>
                <a:latin typeface="Arial"/>
                <a:ea typeface="Arial"/>
                <a:cs typeface="Arial"/>
                <a:sym typeface="Arial"/>
              </a:rPr>
              <a:t>How easy or difficult do you think the outcomes are for families to understand?</a:t>
            </a:r>
            <a:endParaRPr sz="2600" dirty="0"/>
          </a:p>
        </p:txBody>
      </p:sp>
      <p:sp>
        <p:nvSpPr>
          <p:cNvPr id="390" name="Google Shape;390;p53"/>
          <p:cNvSpPr txBox="1"/>
          <p:nvPr/>
        </p:nvSpPr>
        <p:spPr>
          <a:xfrm>
            <a:off x="5606958" y="1433102"/>
            <a:ext cx="5833678" cy="4278064"/>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800"/>
              <a:buFont typeface="Calibri"/>
              <a:buNone/>
            </a:pPr>
            <a:r>
              <a:rPr lang="en-US" sz="2400" dirty="0">
                <a:solidFill>
                  <a:schemeClr val="dk1"/>
                </a:solidFill>
                <a:latin typeface="+mj-lt"/>
                <a:ea typeface="Calibri"/>
                <a:cs typeface="Calibri"/>
                <a:sym typeface="Calibri"/>
              </a:rPr>
              <a:t>“There’s so much literature that lays the three outcomes out in a great way for parents to understand them and be able to apply their own child’s skills and the things they observe. I think they are laid out really well and laid out in a way that is very easy for parents to understand.”</a:t>
            </a:r>
            <a:endParaRPr sz="2400" dirty="0">
              <a:solidFill>
                <a:schemeClr val="dk1"/>
              </a:solidFill>
              <a:latin typeface="+mj-lt"/>
              <a:ea typeface="Calibri"/>
              <a:cs typeface="Calibri"/>
              <a:sym typeface="Calibri"/>
            </a:endParaRPr>
          </a:p>
          <a:p>
            <a:pPr marL="0" lvl="0" indent="0" algn="l" rtl="0">
              <a:spcBef>
                <a:spcPts val="0"/>
              </a:spcBef>
              <a:spcAft>
                <a:spcPts val="0"/>
              </a:spcAft>
              <a:buNone/>
            </a:pPr>
            <a:endParaRPr dirty="0"/>
          </a:p>
        </p:txBody>
      </p:sp>
      <p:sp>
        <p:nvSpPr>
          <p:cNvPr id="389" name="Google Shape;389;p53" descr="&quot; &quot;"/>
          <p:cNvSpPr/>
          <p:nvPr/>
        </p:nvSpPr>
        <p:spPr>
          <a:xfrm>
            <a:off x="5173416" y="1265982"/>
            <a:ext cx="6700762" cy="4612305"/>
          </a:xfrm>
          <a:prstGeom prst="frame">
            <a:avLst>
              <a:gd name="adj1" fmla="val 7316"/>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4"/>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
        <p:nvSpPr>
          <p:cNvPr id="398" name="Google Shape;398;p54"/>
          <p:cNvSpPr txBox="1">
            <a:spLocks noGrp="1"/>
          </p:cNvSpPr>
          <p:nvPr>
            <p:ph type="title"/>
          </p:nvPr>
        </p:nvSpPr>
        <p:spPr>
          <a:xfrm>
            <a:off x="-1359573" y="365269"/>
            <a:ext cx="11005500"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D598A"/>
              </a:buClr>
              <a:buSzPts val="3200"/>
              <a:buFont typeface="Arial"/>
              <a:buNone/>
            </a:pPr>
            <a:r>
              <a:rPr lang="en-US" b="1" dirty="0"/>
              <a:t>Practitioner Insight</a:t>
            </a:r>
            <a:endParaRPr dirty="0"/>
          </a:p>
        </p:txBody>
      </p:sp>
      <p:sp>
        <p:nvSpPr>
          <p:cNvPr id="397" name="Google Shape;397;p54"/>
          <p:cNvSpPr>
            <a:spLocks noGrp="1"/>
          </p:cNvSpPr>
          <p:nvPr>
            <p:ph type="body" idx="1"/>
          </p:nvPr>
        </p:nvSpPr>
        <p:spPr>
          <a:xfrm>
            <a:off x="8616462" y="1596441"/>
            <a:ext cx="3488096" cy="3788822"/>
          </a:xfrm>
          <a:prstGeom prst="wedgeEllipseCallout">
            <a:avLst>
              <a:gd name="adj1" fmla="val -41916"/>
              <a:gd name="adj2" fmla="val -51147"/>
            </a:avLst>
          </a:prstGeom>
          <a:noFill/>
          <a:ln w="9525" cap="flat" cmpd="sng">
            <a:solidFill>
              <a:srgbClr val="C62928"/>
            </a:solidFill>
            <a:prstDash val="solid"/>
            <a:round/>
            <a:headEnd type="none" w="sm" len="sm"/>
            <a:tailEnd type="none" w="sm" len="sm"/>
          </a:ln>
        </p:spPr>
        <p:txBody>
          <a:bodyPr spcFirstLastPara="1" wrap="square" lIns="91425" tIns="45700" rIns="91425" bIns="45700" anchor="t" anchorCtr="0">
            <a:normAutofit fontScale="77500" lnSpcReduction="20000"/>
          </a:bodyPr>
          <a:lstStyle/>
          <a:p>
            <a:pPr marL="0" lvl="0" indent="0" algn="ctr" rtl="0">
              <a:lnSpc>
                <a:spcPct val="160000"/>
              </a:lnSpc>
              <a:spcBef>
                <a:spcPts val="0"/>
              </a:spcBef>
              <a:spcAft>
                <a:spcPts val="0"/>
              </a:spcAft>
              <a:buSzPts val="2590"/>
              <a:buNone/>
            </a:pPr>
            <a:r>
              <a:rPr lang="en-US" sz="3100" dirty="0"/>
              <a:t>How has the framework of the three outcomes influenced your practice?</a:t>
            </a:r>
            <a:endParaRPr sz="3100" dirty="0"/>
          </a:p>
        </p:txBody>
      </p:sp>
      <p:sp>
        <p:nvSpPr>
          <p:cNvPr id="400" name="Google Shape;400;p54"/>
          <p:cNvSpPr txBox="1"/>
          <p:nvPr/>
        </p:nvSpPr>
        <p:spPr>
          <a:xfrm>
            <a:off x="487612" y="1133048"/>
            <a:ext cx="7906091" cy="4616618"/>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Clr>
                <a:schemeClr val="dk1"/>
              </a:buClr>
              <a:buSzPts val="1800"/>
              <a:buFont typeface="Calibri"/>
              <a:buNone/>
            </a:pPr>
            <a:r>
              <a:rPr lang="en-US" sz="2400" dirty="0">
                <a:solidFill>
                  <a:schemeClr val="dk1"/>
                </a:solidFill>
                <a:latin typeface="+mj-lt"/>
                <a:ea typeface="Calibri"/>
                <a:cs typeface="Calibri"/>
                <a:sym typeface="Calibri"/>
              </a:rPr>
              <a:t>“It has been positive in helping families understand that their child is not just these 5 separate areas that we do still happen to evaluate, but how much these areas link up with each other and lean on each other. We get a lot of children who the parent’s main concern is communication and as we go through the 3 child outcomes with them it is really a helpful way to help them understand that their child’s delay may be more than just communication and look at how it’s showing up in each of these areas of your child’s functional development.”</a:t>
            </a:r>
            <a:endParaRPr sz="2400" dirty="0">
              <a:latin typeface="+mj-lt"/>
            </a:endParaRPr>
          </a:p>
        </p:txBody>
      </p:sp>
      <p:sp>
        <p:nvSpPr>
          <p:cNvPr id="399" name="Google Shape;399;p54" descr="&quot; &quot;"/>
          <p:cNvSpPr/>
          <p:nvPr/>
        </p:nvSpPr>
        <p:spPr>
          <a:xfrm>
            <a:off x="318084" y="908362"/>
            <a:ext cx="8195721" cy="5127169"/>
          </a:xfrm>
          <a:prstGeom prst="frame">
            <a:avLst>
              <a:gd name="adj1" fmla="val 3995"/>
            </a:avLst>
          </a:prstGeom>
          <a:solidFill>
            <a:srgbClr val="C62928"/>
          </a:solidFill>
          <a:ln w="15875" cap="flat" cmpd="sng">
            <a:solidFill>
              <a:srgbClr val="AC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5"/>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
        <p:nvSpPr>
          <p:cNvPr id="408" name="Google Shape;408;p55"/>
          <p:cNvSpPr txBox="1">
            <a:spLocks noGrp="1"/>
          </p:cNvSpPr>
          <p:nvPr>
            <p:ph type="title"/>
          </p:nvPr>
        </p:nvSpPr>
        <p:spPr>
          <a:xfrm>
            <a:off x="-1721491" y="497793"/>
            <a:ext cx="11005500"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D598A"/>
              </a:buClr>
              <a:buSzPts val="3200"/>
              <a:buFont typeface="Arial"/>
              <a:buNone/>
            </a:pPr>
            <a:r>
              <a:rPr lang="en-US" b="1" dirty="0"/>
              <a:t>Practitioner Insight</a:t>
            </a:r>
            <a:endParaRPr dirty="0"/>
          </a:p>
        </p:txBody>
      </p:sp>
      <p:sp>
        <p:nvSpPr>
          <p:cNvPr id="407" name="Google Shape;407;p55"/>
          <p:cNvSpPr>
            <a:spLocks noGrp="1"/>
          </p:cNvSpPr>
          <p:nvPr>
            <p:ph type="body" idx="1"/>
          </p:nvPr>
        </p:nvSpPr>
        <p:spPr>
          <a:xfrm>
            <a:off x="7635049" y="1122628"/>
            <a:ext cx="4337377" cy="4475100"/>
          </a:xfrm>
          <a:prstGeom prst="wedgeEllipseCallout">
            <a:avLst>
              <a:gd name="adj1" fmla="val -53751"/>
              <a:gd name="adj2" fmla="val -46843"/>
            </a:avLst>
          </a:prstGeom>
          <a:noFill/>
          <a:ln w="9525" cap="flat" cmpd="sng">
            <a:solidFill>
              <a:srgbClr val="C62928"/>
            </a:solidFill>
            <a:prstDash val="solid"/>
            <a:round/>
            <a:headEnd type="none" w="sm" len="sm"/>
            <a:tailEnd type="none" w="sm" len="sm"/>
          </a:ln>
        </p:spPr>
        <p:txBody>
          <a:bodyPr spcFirstLastPara="1" wrap="square" lIns="91425" tIns="45700" rIns="91425" bIns="45700" anchor="ctr" anchorCtr="0">
            <a:normAutofit fontScale="25000" lnSpcReduction="20000"/>
          </a:bodyPr>
          <a:lstStyle/>
          <a:p>
            <a:pPr marL="0" lvl="0" indent="0" algn="ctr" rtl="0">
              <a:lnSpc>
                <a:spcPct val="160000"/>
              </a:lnSpc>
              <a:spcBef>
                <a:spcPts val="0"/>
              </a:spcBef>
              <a:spcAft>
                <a:spcPts val="0"/>
              </a:spcAft>
              <a:buSzPct val="90499"/>
              <a:buNone/>
            </a:pPr>
            <a:r>
              <a:rPr lang="en-US" sz="9600" dirty="0"/>
              <a:t>How has talking about functional skills observed across the three outcomes influenced your understanding of a child’s skills?</a:t>
            </a:r>
            <a:endParaRPr sz="9600" dirty="0"/>
          </a:p>
        </p:txBody>
      </p:sp>
      <p:sp>
        <p:nvSpPr>
          <p:cNvPr id="410" name="Google Shape;410;p55"/>
          <p:cNvSpPr txBox="1"/>
          <p:nvPr/>
        </p:nvSpPr>
        <p:spPr>
          <a:xfrm>
            <a:off x="824523" y="1412193"/>
            <a:ext cx="6242080" cy="427806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800"/>
              <a:buFont typeface="Calibri"/>
              <a:buNone/>
            </a:pPr>
            <a:r>
              <a:rPr lang="en-US" sz="2400" dirty="0">
                <a:solidFill>
                  <a:schemeClr val="dk1"/>
                </a:solidFill>
                <a:latin typeface="+mj-lt"/>
                <a:ea typeface="Calibri"/>
                <a:cs typeface="Calibri"/>
                <a:sym typeface="Calibri"/>
              </a:rPr>
              <a:t>“...talking more functionally about the child, how all of these developmental skills actually show up in day-to-day life and more meaningful ways than just the evaluation.</a:t>
            </a:r>
          </a:p>
          <a:p>
            <a:pPr marL="0" lvl="0" indent="0" algn="l" rtl="0">
              <a:spcBef>
                <a:spcPts val="0"/>
              </a:spcBef>
              <a:spcAft>
                <a:spcPts val="0"/>
              </a:spcAft>
              <a:buClr>
                <a:schemeClr val="dk1"/>
              </a:buClr>
              <a:buSzPts val="1800"/>
              <a:buFont typeface="Calibri"/>
              <a:buNone/>
            </a:pPr>
            <a:endParaRPr lang="en-US" sz="12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800"/>
              <a:buFont typeface="Calibri"/>
              <a:buNone/>
            </a:pPr>
            <a:r>
              <a:rPr lang="en-US" sz="2400" dirty="0">
                <a:solidFill>
                  <a:schemeClr val="dk1"/>
                </a:solidFill>
                <a:latin typeface="+mj-lt"/>
                <a:ea typeface="Calibri"/>
                <a:cs typeface="Calibri"/>
                <a:sym typeface="Calibri"/>
              </a:rPr>
              <a:t>[The evaluation] was just a little more of checking can they do this, can’t they do this, but the child outcomes helps us look at not only can he or she do this or not do it, but how is it showing up or where is it missing in day-to-day function.”</a:t>
            </a:r>
            <a:endParaRPr sz="2400" dirty="0">
              <a:solidFill>
                <a:schemeClr val="dk1"/>
              </a:solidFill>
              <a:latin typeface="+mj-lt"/>
              <a:ea typeface="Calibri"/>
              <a:cs typeface="Calibri"/>
              <a:sym typeface="Calibri"/>
            </a:endParaRPr>
          </a:p>
          <a:p>
            <a:pPr marL="0" lvl="0" indent="0" algn="l" rtl="0">
              <a:spcBef>
                <a:spcPts val="0"/>
              </a:spcBef>
              <a:spcAft>
                <a:spcPts val="0"/>
              </a:spcAft>
              <a:buNone/>
            </a:pPr>
            <a:endParaRPr dirty="0"/>
          </a:p>
        </p:txBody>
      </p:sp>
      <p:sp>
        <p:nvSpPr>
          <p:cNvPr id="409" name="Google Shape;409;p55" descr="&quot; &quot;"/>
          <p:cNvSpPr/>
          <p:nvPr/>
        </p:nvSpPr>
        <p:spPr>
          <a:xfrm>
            <a:off x="540300" y="1122628"/>
            <a:ext cx="6810526" cy="4672529"/>
          </a:xfrm>
          <a:prstGeom prst="frame">
            <a:avLst>
              <a:gd name="adj1" fmla="val 5751"/>
            </a:avLst>
          </a:prstGeom>
          <a:solidFill>
            <a:srgbClr val="C62928"/>
          </a:solidFill>
          <a:ln w="15875" cap="flat" cmpd="sng">
            <a:solidFill>
              <a:srgbClr val="AC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8"/>
          <p:cNvSpPr txBox="1">
            <a:spLocks noGrp="1"/>
          </p:cNvSpPr>
          <p:nvPr>
            <p:ph type="sldNum" idx="12"/>
          </p:nvPr>
        </p:nvSpPr>
        <p:spPr>
          <a:xfrm>
            <a:off x="10360510" y="6319554"/>
            <a:ext cx="1232776" cy="50357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pic>
        <p:nvPicPr>
          <p:cNvPr id="255" name="Google Shape;255;p38" descr="Welcome"/>
          <p:cNvPicPr preferRelativeResize="0"/>
          <p:nvPr/>
        </p:nvPicPr>
        <p:blipFill rotWithShape="1">
          <a:blip r:embed="rId3">
            <a:alphaModFix/>
          </a:blip>
          <a:srcRect/>
          <a:stretch/>
        </p:blipFill>
        <p:spPr>
          <a:xfrm rot="-377436">
            <a:off x="36818" y="210439"/>
            <a:ext cx="3889983" cy="885829"/>
          </a:xfrm>
          <a:prstGeom prst="rect">
            <a:avLst/>
          </a:prstGeom>
          <a:noFill/>
          <a:ln>
            <a:noFill/>
          </a:ln>
        </p:spPr>
      </p:pic>
      <p:sp>
        <p:nvSpPr>
          <p:cNvPr id="247" name="Google Shape;247;p38"/>
          <p:cNvSpPr txBox="1">
            <a:spLocks noGrp="1"/>
          </p:cNvSpPr>
          <p:nvPr>
            <p:ph type="title"/>
          </p:nvPr>
        </p:nvSpPr>
        <p:spPr>
          <a:xfrm>
            <a:off x="593253" y="708993"/>
            <a:ext cx="11005500"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D598A"/>
              </a:buClr>
              <a:buSzPts val="4000"/>
              <a:buFont typeface="Arial"/>
              <a:buNone/>
            </a:pPr>
            <a:r>
              <a:rPr lang="en-US" sz="4000" b="1" dirty="0">
                <a:latin typeface="Arial"/>
                <a:ea typeface="Arial"/>
                <a:cs typeface="Arial"/>
                <a:sym typeface="Arial"/>
              </a:rPr>
              <a:t>Session Topics</a:t>
            </a:r>
            <a:endParaRPr dirty="0"/>
          </a:p>
        </p:txBody>
      </p:sp>
      <p:grpSp>
        <p:nvGrpSpPr>
          <p:cNvPr id="248" name="Google Shape;248;p38" descr="&quot; &quot;"/>
          <p:cNvGrpSpPr/>
          <p:nvPr/>
        </p:nvGrpSpPr>
        <p:grpSpPr>
          <a:xfrm>
            <a:off x="371544" y="1623400"/>
            <a:ext cx="11448966" cy="4214147"/>
            <a:chOff x="0" y="145369"/>
            <a:chExt cx="11448966" cy="4214147"/>
          </a:xfrm>
        </p:grpSpPr>
        <p:sp>
          <p:nvSpPr>
            <p:cNvPr id="249" name="Google Shape;249;p38"/>
            <p:cNvSpPr/>
            <p:nvPr/>
          </p:nvSpPr>
          <p:spPr>
            <a:xfrm>
              <a:off x="0" y="145369"/>
              <a:ext cx="11448966" cy="1216800"/>
            </a:xfrm>
            <a:prstGeom prst="rect">
              <a:avLst/>
            </a:prstGeom>
            <a:solidFill>
              <a:srgbClr val="80D88C"/>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8"/>
            <p:cNvSpPr txBox="1"/>
            <p:nvPr/>
          </p:nvSpPr>
          <p:spPr>
            <a:xfrm>
              <a:off x="0" y="145369"/>
              <a:ext cx="11448966" cy="12168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u="none" strike="noStrike" cap="none" dirty="0">
                  <a:solidFill>
                    <a:schemeClr val="dk1"/>
                  </a:solidFill>
                  <a:latin typeface="Arial"/>
                  <a:ea typeface="Arial"/>
                  <a:cs typeface="Arial"/>
                  <a:sym typeface="Arial"/>
                </a:rPr>
                <a:t>How the three child outcomes help </a:t>
              </a:r>
              <a:r>
                <a:rPr lang="en-US" sz="2800" b="1" i="0" u="none" strike="noStrike" cap="none" dirty="0">
                  <a:solidFill>
                    <a:schemeClr val="dk1"/>
                  </a:solidFill>
                  <a:latin typeface="Arial"/>
                  <a:ea typeface="Arial"/>
                  <a:cs typeface="Arial"/>
                  <a:sym typeface="Arial"/>
                </a:rPr>
                <a:t>shift the focus </a:t>
              </a:r>
              <a:r>
                <a:rPr lang="en-US" sz="2400" b="0" i="0" u="none" strike="noStrike" cap="none" dirty="0">
                  <a:solidFill>
                    <a:schemeClr val="dk1"/>
                  </a:solidFill>
                  <a:latin typeface="Arial"/>
                  <a:ea typeface="Arial"/>
                  <a:cs typeface="Arial"/>
                  <a:sym typeface="Arial"/>
                </a:rPr>
                <a:t>from domains and deficits to functional participation and possibilities. </a:t>
              </a:r>
              <a:endParaRPr sz="2400" b="0" i="0" u="none" strike="noStrike" cap="none" dirty="0">
                <a:solidFill>
                  <a:schemeClr val="dk1"/>
                </a:solidFill>
                <a:latin typeface="Arial"/>
                <a:ea typeface="Arial"/>
                <a:cs typeface="Arial"/>
                <a:sym typeface="Arial"/>
              </a:endParaRPr>
            </a:p>
          </p:txBody>
        </p:sp>
        <p:sp>
          <p:nvSpPr>
            <p:cNvPr id="251" name="Google Shape;251;p38"/>
            <p:cNvSpPr/>
            <p:nvPr/>
          </p:nvSpPr>
          <p:spPr>
            <a:xfrm>
              <a:off x="0" y="1555947"/>
              <a:ext cx="11448966" cy="1366442"/>
            </a:xfrm>
            <a:prstGeom prst="rect">
              <a:avLst/>
            </a:prstGeom>
            <a:solidFill>
              <a:srgbClr val="FEE599"/>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8"/>
            <p:cNvSpPr txBox="1"/>
            <p:nvPr/>
          </p:nvSpPr>
          <p:spPr>
            <a:xfrm>
              <a:off x="0" y="1555947"/>
              <a:ext cx="11448900" cy="1366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How a shared understanding of the </a:t>
              </a:r>
              <a:r>
                <a:rPr lang="en-US" sz="2800" b="1" i="0" u="none" strike="noStrike" cap="none">
                  <a:solidFill>
                    <a:schemeClr val="dk1"/>
                  </a:solidFill>
                  <a:latin typeface="Arial"/>
                  <a:ea typeface="Arial"/>
                  <a:cs typeface="Arial"/>
                  <a:sym typeface="Arial"/>
                </a:rPr>
                <a:t>breadth of the outcomes </a:t>
              </a:r>
              <a:r>
                <a:rPr lang="en-US" sz="2400" b="0" i="0" u="none" strike="noStrike" cap="none">
                  <a:solidFill>
                    <a:schemeClr val="dk1"/>
                  </a:solidFill>
                  <a:latin typeface="Arial"/>
                  <a:ea typeface="Arial"/>
                  <a:cs typeface="Arial"/>
                  <a:sym typeface="Arial"/>
                </a:rPr>
                <a:t>can serve as a consistent framework for understanding, describing, and measuring children’s functioning. </a:t>
              </a:r>
              <a:endParaRPr sz="2400" b="0" i="0" u="none" strike="noStrike" cap="none">
                <a:solidFill>
                  <a:schemeClr val="dk1"/>
                </a:solidFill>
                <a:latin typeface="Arial"/>
                <a:ea typeface="Arial"/>
                <a:cs typeface="Arial"/>
                <a:sym typeface="Arial"/>
              </a:endParaRPr>
            </a:p>
          </p:txBody>
        </p:sp>
        <p:sp>
          <p:nvSpPr>
            <p:cNvPr id="253" name="Google Shape;253;p38"/>
            <p:cNvSpPr/>
            <p:nvPr/>
          </p:nvSpPr>
          <p:spPr>
            <a:xfrm>
              <a:off x="0" y="3142716"/>
              <a:ext cx="11448966" cy="1216800"/>
            </a:xfrm>
            <a:prstGeom prst="rect">
              <a:avLst/>
            </a:prstGeom>
            <a:solidFill>
              <a:srgbClr val="CEE3F5"/>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8"/>
            <p:cNvSpPr txBox="1"/>
            <p:nvPr/>
          </p:nvSpPr>
          <p:spPr>
            <a:xfrm>
              <a:off x="0" y="3142716"/>
              <a:ext cx="11448966" cy="12168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u="none" strike="noStrike" cap="none" dirty="0">
                  <a:solidFill>
                    <a:schemeClr val="dk1"/>
                  </a:solidFill>
                  <a:latin typeface="Arial"/>
                  <a:ea typeface="Arial"/>
                  <a:cs typeface="Arial"/>
                  <a:sym typeface="Arial"/>
                </a:rPr>
                <a:t>How the functional basis of the three child outcomes can </a:t>
              </a:r>
              <a:r>
                <a:rPr lang="en-US" sz="2800" b="1" i="0" u="none" strike="noStrike" cap="none" dirty="0">
                  <a:solidFill>
                    <a:schemeClr val="dk1"/>
                  </a:solidFill>
                  <a:latin typeface="Arial"/>
                  <a:ea typeface="Arial"/>
                  <a:cs typeface="Arial"/>
                  <a:sym typeface="Arial"/>
                </a:rPr>
                <a:t>build family capacity </a:t>
              </a:r>
              <a:r>
                <a:rPr lang="en-US" sz="2400" b="0" i="0" u="none" strike="noStrike" cap="none" dirty="0">
                  <a:solidFill>
                    <a:schemeClr val="dk1"/>
                  </a:solidFill>
                  <a:latin typeface="Arial"/>
                  <a:ea typeface="Arial"/>
                  <a:cs typeface="Arial"/>
                  <a:sym typeface="Arial"/>
                </a:rPr>
                <a:t>to communicate their child’s functional strengths and needs.</a:t>
              </a:r>
              <a:endParaRPr sz="2400" b="0" i="0" u="none" strike="noStrike" cap="none" dirty="0">
                <a:solidFill>
                  <a:schemeClr val="dk1"/>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6"/>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
        <p:nvSpPr>
          <p:cNvPr id="4" name="Google Shape;408;p55">
            <a:extLst>
              <a:ext uri="{FF2B5EF4-FFF2-40B4-BE49-F238E27FC236}">
                <a16:creationId xmlns:a16="http://schemas.microsoft.com/office/drawing/2014/main" id="{EC4BCD6F-0FBE-4E0C-BB18-52C71CA09F4E}"/>
              </a:ext>
            </a:extLst>
          </p:cNvPr>
          <p:cNvSpPr txBox="1">
            <a:spLocks noGrp="1"/>
          </p:cNvSpPr>
          <p:nvPr>
            <p:ph type="title"/>
          </p:nvPr>
        </p:nvSpPr>
        <p:spPr>
          <a:xfrm>
            <a:off x="578036" y="2271272"/>
            <a:ext cx="4967741" cy="284759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D598A"/>
              </a:buClr>
              <a:buSzPts val="3200"/>
              <a:buFont typeface="Arial"/>
              <a:buNone/>
            </a:pPr>
            <a:r>
              <a:rPr lang="en-US" b="1" dirty="0"/>
              <a:t>Functional skills across domains and curricular areas inform the three child outcomes</a:t>
            </a:r>
            <a:endParaRPr dirty="0"/>
          </a:p>
        </p:txBody>
      </p:sp>
      <p:pic>
        <p:nvPicPr>
          <p:cNvPr id="417" name="Google Shape;417;p56" descr="Diagram depicting the different domains and curricular areas funneled through the COS process to inform the three child outcome areas"/>
          <p:cNvPicPr preferRelativeResize="0"/>
          <p:nvPr/>
        </p:nvPicPr>
        <p:blipFill rotWithShape="1">
          <a:blip r:embed="rId3">
            <a:alphaModFix/>
          </a:blip>
          <a:srcRect/>
          <a:stretch/>
        </p:blipFill>
        <p:spPr>
          <a:xfrm>
            <a:off x="5545777" y="260377"/>
            <a:ext cx="6147459" cy="5344776"/>
          </a:xfrm>
          <a:prstGeom prst="rect">
            <a:avLst/>
          </a:prstGeom>
          <a:noFill/>
          <a:ln>
            <a:noFill/>
          </a:ln>
        </p:spPr>
      </p:pic>
      <p:sp>
        <p:nvSpPr>
          <p:cNvPr id="2" name="TextBox 1">
            <a:extLst>
              <a:ext uri="{FF2B5EF4-FFF2-40B4-BE49-F238E27FC236}">
                <a16:creationId xmlns:a16="http://schemas.microsoft.com/office/drawing/2014/main" id="{35B593B4-1FDA-4C38-9CB9-279070F4F9B7}"/>
              </a:ext>
            </a:extLst>
          </p:cNvPr>
          <p:cNvSpPr txBox="1"/>
          <p:nvPr/>
        </p:nvSpPr>
        <p:spPr>
          <a:xfrm>
            <a:off x="8223738" y="5768281"/>
            <a:ext cx="2481770" cy="276999"/>
          </a:xfrm>
          <a:prstGeom prst="rect">
            <a:avLst/>
          </a:prstGeom>
          <a:noFill/>
        </p:spPr>
        <p:txBody>
          <a:bodyPr wrap="none" rtlCol="0">
            <a:spAutoFit/>
          </a:bodyPr>
          <a:lstStyle/>
          <a:p>
            <a:r>
              <a:rPr lang="en-US" sz="1200" dirty="0"/>
              <a:t>Image created by </a:t>
            </a:r>
            <a:r>
              <a:rPr lang="en-US" sz="1200" dirty="0" err="1"/>
              <a:t>DaSy</a:t>
            </a:r>
            <a:r>
              <a:rPr lang="en-US" sz="1200" dirty="0"/>
              <a:t> &amp; ECTA</a:t>
            </a:r>
          </a:p>
        </p:txBody>
      </p:sp>
      <p:sp>
        <p:nvSpPr>
          <p:cNvPr id="3" name="Rectangle 2" descr="&quot; &quot;">
            <a:extLst>
              <a:ext uri="{FF2B5EF4-FFF2-40B4-BE49-F238E27FC236}">
                <a16:creationId xmlns:a16="http://schemas.microsoft.com/office/drawing/2014/main" id="{DFDEFA5D-731B-4B36-8DEF-F684885BB9A5}"/>
              </a:ext>
            </a:extLst>
          </p:cNvPr>
          <p:cNvSpPr/>
          <p:nvPr/>
        </p:nvSpPr>
        <p:spPr>
          <a:xfrm>
            <a:off x="4829401" y="5522026"/>
            <a:ext cx="6977588" cy="909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2" name="Title 1">
            <a:extLst>
              <a:ext uri="{FF2B5EF4-FFF2-40B4-BE49-F238E27FC236}">
                <a16:creationId xmlns:a16="http://schemas.microsoft.com/office/drawing/2014/main" id="{CE86B8EE-70DC-4204-9AE2-057980BC244B}"/>
              </a:ext>
            </a:extLst>
          </p:cNvPr>
          <p:cNvSpPr>
            <a:spLocks noGrp="1"/>
          </p:cNvSpPr>
          <p:nvPr>
            <p:ph type="title"/>
          </p:nvPr>
        </p:nvSpPr>
        <p:spPr>
          <a:xfrm>
            <a:off x="593271" y="-1072431"/>
            <a:ext cx="11005457" cy="914400"/>
          </a:xfrm>
        </p:spPr>
        <p:txBody>
          <a:bodyPr/>
          <a:lstStyle/>
          <a:p>
            <a:r>
              <a:rPr lang="en-US" dirty="0"/>
              <a:t>Outcomes</a:t>
            </a:r>
          </a:p>
        </p:txBody>
      </p:sp>
      <p:pic>
        <p:nvPicPr>
          <p:cNvPr id="424" name="Google Shape;424;p57" descr="Image of two hands depicting the concept of spanning"/>
          <p:cNvPicPr preferRelativeResize="0"/>
          <p:nvPr/>
        </p:nvPicPr>
        <p:blipFill rotWithShape="1">
          <a:blip r:embed="rId3">
            <a:alphaModFix/>
          </a:blip>
          <a:srcRect/>
          <a:stretch/>
        </p:blipFill>
        <p:spPr>
          <a:xfrm rot="-5400000">
            <a:off x="356228" y="1980511"/>
            <a:ext cx="2672774" cy="2658804"/>
          </a:xfrm>
          <a:prstGeom prst="rect">
            <a:avLst/>
          </a:prstGeom>
          <a:noFill/>
          <a:ln>
            <a:noFill/>
          </a:ln>
        </p:spPr>
      </p:pic>
      <p:pic>
        <p:nvPicPr>
          <p:cNvPr id="423" name="Google Shape;423;p57" descr="Image showing the child's functioning across the breadth of each of the three outcome areas."/>
          <p:cNvPicPr preferRelativeResize="0"/>
          <p:nvPr/>
        </p:nvPicPr>
        <p:blipFill rotWithShape="1">
          <a:blip r:embed="rId4">
            <a:alphaModFix/>
          </a:blip>
          <a:srcRect/>
          <a:stretch/>
        </p:blipFill>
        <p:spPr>
          <a:xfrm>
            <a:off x="4008613" y="87464"/>
            <a:ext cx="8065086" cy="677053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8"/>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
        <p:nvSpPr>
          <p:cNvPr id="2" name="Title 1">
            <a:extLst>
              <a:ext uri="{FF2B5EF4-FFF2-40B4-BE49-F238E27FC236}">
                <a16:creationId xmlns:a16="http://schemas.microsoft.com/office/drawing/2014/main" id="{54F7AAB6-5722-410C-9447-B580FE6021A4}"/>
              </a:ext>
            </a:extLst>
          </p:cNvPr>
          <p:cNvSpPr>
            <a:spLocks noGrp="1"/>
          </p:cNvSpPr>
          <p:nvPr>
            <p:ph type="title"/>
          </p:nvPr>
        </p:nvSpPr>
        <p:spPr>
          <a:xfrm>
            <a:off x="748249" y="-1168683"/>
            <a:ext cx="11005457" cy="914400"/>
          </a:xfrm>
        </p:spPr>
        <p:txBody>
          <a:bodyPr/>
          <a:lstStyle/>
          <a:p>
            <a:r>
              <a:rPr lang="en-US" dirty="0"/>
              <a:t>Outcome 1</a:t>
            </a:r>
          </a:p>
        </p:txBody>
      </p:sp>
      <p:pic>
        <p:nvPicPr>
          <p:cNvPr id="431" name="Google Shape;431;p58" descr="The six major functions associated with Outcome 1: Positive social-emotional skills: 1) Relating with caregivers, 2) Attending to other people in a variety of settings, 3) Interacting with peers, 4) Participating in social games and communicating with others, 5) Following social norms and adapting to change in routines, 6) Expressing own emotions and responding to emotions of others"/>
          <p:cNvPicPr preferRelativeResize="0"/>
          <p:nvPr/>
        </p:nvPicPr>
        <p:blipFill rotWithShape="1">
          <a:blip r:embed="rId3">
            <a:alphaModFix/>
          </a:blip>
          <a:srcRect/>
          <a:stretch/>
        </p:blipFill>
        <p:spPr>
          <a:xfrm>
            <a:off x="0" y="1287463"/>
            <a:ext cx="12192003" cy="42830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9"/>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
        <p:nvSpPr>
          <p:cNvPr id="2" name="Title 1">
            <a:extLst>
              <a:ext uri="{FF2B5EF4-FFF2-40B4-BE49-F238E27FC236}">
                <a16:creationId xmlns:a16="http://schemas.microsoft.com/office/drawing/2014/main" id="{9F2CF23A-C731-4462-9CE5-71E09F07CE6D}"/>
              </a:ext>
            </a:extLst>
          </p:cNvPr>
          <p:cNvSpPr>
            <a:spLocks noGrp="1"/>
          </p:cNvSpPr>
          <p:nvPr>
            <p:ph type="title"/>
          </p:nvPr>
        </p:nvSpPr>
        <p:spPr>
          <a:xfrm>
            <a:off x="593270" y="-1168683"/>
            <a:ext cx="11005457" cy="914400"/>
          </a:xfrm>
        </p:spPr>
        <p:txBody>
          <a:bodyPr/>
          <a:lstStyle/>
          <a:p>
            <a:r>
              <a:rPr lang="en-US" dirty="0"/>
              <a:t>Outcome 2</a:t>
            </a:r>
          </a:p>
        </p:txBody>
      </p:sp>
      <p:pic>
        <p:nvPicPr>
          <p:cNvPr id="437" name="Google Shape;437;p59" descr="The six major functions associated with Outcome 2: Acquisition and use of knowledge and skills: 1) Showing interest in learning, 2) Using problem solving, 3) Engaging in purposeful play, 4) Understanding pre-academic and literacy, 5) Acquiring language to communicate, 6) Understanding questions asked and directions given"/>
          <p:cNvPicPr preferRelativeResize="0"/>
          <p:nvPr/>
        </p:nvPicPr>
        <p:blipFill rotWithShape="1">
          <a:blip r:embed="rId3">
            <a:alphaModFix/>
          </a:blip>
          <a:srcRect/>
          <a:stretch/>
        </p:blipFill>
        <p:spPr>
          <a:xfrm>
            <a:off x="0" y="1111250"/>
            <a:ext cx="12191999" cy="4635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0"/>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
        <p:nvSpPr>
          <p:cNvPr id="2" name="Title 1">
            <a:extLst>
              <a:ext uri="{FF2B5EF4-FFF2-40B4-BE49-F238E27FC236}">
                <a16:creationId xmlns:a16="http://schemas.microsoft.com/office/drawing/2014/main" id="{AA7616FC-AB9E-4B95-8CF0-B2E3D8BACCD7}"/>
              </a:ext>
            </a:extLst>
          </p:cNvPr>
          <p:cNvSpPr>
            <a:spLocks noGrp="1"/>
          </p:cNvSpPr>
          <p:nvPr>
            <p:ph type="title"/>
          </p:nvPr>
        </p:nvSpPr>
        <p:spPr>
          <a:xfrm>
            <a:off x="587753" y="-1168683"/>
            <a:ext cx="11005457" cy="914400"/>
          </a:xfrm>
        </p:spPr>
        <p:txBody>
          <a:bodyPr/>
          <a:lstStyle/>
          <a:p>
            <a:r>
              <a:rPr lang="en-US" dirty="0"/>
              <a:t>Outcome 3</a:t>
            </a:r>
          </a:p>
        </p:txBody>
      </p:sp>
      <p:pic>
        <p:nvPicPr>
          <p:cNvPr id="443" name="Google Shape;443;p60" descr="The six major functions associated with Outcome 3: Use of appropriate behaviors to meet needs: 1) Moving around and manipulating things to meet needs, 2) Eating and drinking with increasing independence, 3) Dressing and undressing with increasing independence, 4) Diapering/Toileting and washing with increasing independence, 5) Communicating needs, 6) Showing safety awareness"/>
          <p:cNvPicPr preferRelativeResize="0"/>
          <p:nvPr/>
        </p:nvPicPr>
        <p:blipFill rotWithShape="1">
          <a:blip r:embed="rId3">
            <a:alphaModFix/>
          </a:blip>
          <a:srcRect/>
          <a:stretch/>
        </p:blipFill>
        <p:spPr>
          <a:xfrm>
            <a:off x="0" y="996950"/>
            <a:ext cx="12191997" cy="4864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1"/>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
        <p:nvSpPr>
          <p:cNvPr id="450" name="Google Shape;450;p61"/>
          <p:cNvSpPr txBox="1">
            <a:spLocks noGrp="1"/>
          </p:cNvSpPr>
          <p:nvPr>
            <p:ph type="title"/>
          </p:nvPr>
        </p:nvSpPr>
        <p:spPr>
          <a:xfrm>
            <a:off x="1276596" y="202112"/>
            <a:ext cx="10052463" cy="9144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1D598A"/>
              </a:buClr>
              <a:buSzPct val="100000"/>
              <a:buFont typeface="Arial"/>
              <a:buNone/>
            </a:pPr>
            <a:r>
              <a:rPr lang="en-US" b="1" dirty="0"/>
              <a:t>Focus on breadth leads to shared understanding, greater consistency, and higher quality ratings</a:t>
            </a:r>
            <a:endParaRPr b="1" dirty="0"/>
          </a:p>
        </p:txBody>
      </p:sp>
      <p:sp>
        <p:nvSpPr>
          <p:cNvPr id="452" name="Google Shape;452;p61"/>
          <p:cNvSpPr txBox="1"/>
          <p:nvPr/>
        </p:nvSpPr>
        <p:spPr>
          <a:xfrm>
            <a:off x="319350" y="1596700"/>
            <a:ext cx="2439892" cy="4462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dirty="0"/>
              <a:t>Team One</a:t>
            </a:r>
            <a:endParaRPr sz="1700" b="1" dirty="0"/>
          </a:p>
        </p:txBody>
      </p:sp>
      <p:pic>
        <p:nvPicPr>
          <p:cNvPr id="451" name="Google Shape;451;p61" descr="Graphic showing four of the six associated functions crossed out"/>
          <p:cNvPicPr preferRelativeResize="0"/>
          <p:nvPr/>
        </p:nvPicPr>
        <p:blipFill rotWithShape="1">
          <a:blip r:embed="rId3">
            <a:alphaModFix/>
          </a:blip>
          <a:srcRect r="50000"/>
          <a:stretch/>
        </p:blipFill>
        <p:spPr>
          <a:xfrm>
            <a:off x="239509" y="1948745"/>
            <a:ext cx="5856491" cy="2496033"/>
          </a:xfrm>
          <a:prstGeom prst="rect">
            <a:avLst/>
          </a:prstGeom>
          <a:noFill/>
          <a:ln>
            <a:noFill/>
          </a:ln>
        </p:spPr>
      </p:pic>
      <p:sp>
        <p:nvSpPr>
          <p:cNvPr id="6" name="Google Shape;452;p61">
            <a:extLst>
              <a:ext uri="{FF2B5EF4-FFF2-40B4-BE49-F238E27FC236}">
                <a16:creationId xmlns:a16="http://schemas.microsoft.com/office/drawing/2014/main" id="{BE462B53-484D-4F41-A9B2-1E614B79AD6B}"/>
              </a:ext>
            </a:extLst>
          </p:cNvPr>
          <p:cNvSpPr txBox="1"/>
          <p:nvPr/>
        </p:nvSpPr>
        <p:spPr>
          <a:xfrm>
            <a:off x="6254701" y="1596700"/>
            <a:ext cx="1731085" cy="4462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dirty="0"/>
              <a:t>Team Two</a:t>
            </a:r>
            <a:endParaRPr sz="1700" b="1" dirty="0"/>
          </a:p>
        </p:txBody>
      </p:sp>
      <p:pic>
        <p:nvPicPr>
          <p:cNvPr id="7" name="Google Shape;451;p61" descr="Graphic showing all 6 functions associated with Outcome 3">
            <a:extLst>
              <a:ext uri="{FF2B5EF4-FFF2-40B4-BE49-F238E27FC236}">
                <a16:creationId xmlns:a16="http://schemas.microsoft.com/office/drawing/2014/main" id="{01D66609-50C1-4A33-9D51-DF91E0344072}"/>
              </a:ext>
            </a:extLst>
          </p:cNvPr>
          <p:cNvPicPr preferRelativeResize="0"/>
          <p:nvPr/>
        </p:nvPicPr>
        <p:blipFill rotWithShape="1">
          <a:blip r:embed="rId3">
            <a:alphaModFix/>
          </a:blip>
          <a:srcRect l="50000"/>
          <a:stretch/>
        </p:blipFill>
        <p:spPr>
          <a:xfrm>
            <a:off x="6096000" y="1948745"/>
            <a:ext cx="5856491" cy="249603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2" name="Title 1">
            <a:extLst>
              <a:ext uri="{FF2B5EF4-FFF2-40B4-BE49-F238E27FC236}">
                <a16:creationId xmlns:a16="http://schemas.microsoft.com/office/drawing/2014/main" id="{B929ED7F-5623-4328-891D-A68F0C3C356C}"/>
              </a:ext>
            </a:extLst>
          </p:cNvPr>
          <p:cNvSpPr>
            <a:spLocks noGrp="1"/>
          </p:cNvSpPr>
          <p:nvPr>
            <p:ph type="title"/>
          </p:nvPr>
        </p:nvSpPr>
        <p:spPr>
          <a:xfrm>
            <a:off x="586031" y="-1375255"/>
            <a:ext cx="11005457" cy="914400"/>
          </a:xfrm>
        </p:spPr>
        <p:txBody>
          <a:bodyPr/>
          <a:lstStyle/>
          <a:p>
            <a:r>
              <a:rPr lang="en-US" dirty="0"/>
              <a:t>Three Child Outcomes</a:t>
            </a:r>
          </a:p>
        </p:txBody>
      </p:sp>
      <p:pic>
        <p:nvPicPr>
          <p:cNvPr id="459" name="Google Shape;459;p62" descr="English version of the Breadth of the Three Child Outcomes"/>
          <p:cNvPicPr preferRelativeResize="0"/>
          <p:nvPr/>
        </p:nvPicPr>
        <p:blipFill>
          <a:blip r:embed="rId3">
            <a:alphaModFix/>
          </a:blip>
          <a:stretch>
            <a:fillRect/>
          </a:stretch>
        </p:blipFill>
        <p:spPr>
          <a:xfrm>
            <a:off x="1143767" y="102733"/>
            <a:ext cx="4944993" cy="5793466"/>
          </a:xfrm>
          <a:prstGeom prst="rect">
            <a:avLst/>
          </a:prstGeom>
          <a:noFill/>
          <a:ln w="9525" cap="flat" cmpd="sng">
            <a:solidFill>
              <a:schemeClr val="accent5"/>
            </a:solidFill>
            <a:prstDash val="solid"/>
            <a:round/>
            <a:headEnd type="none" w="sm" len="sm"/>
            <a:tailEnd type="none" w="sm" len="sm"/>
          </a:ln>
        </p:spPr>
      </p:pic>
      <p:pic>
        <p:nvPicPr>
          <p:cNvPr id="5" name="Picture 4" descr="Spanish version of the Breadth of the Three Child Outcomes">
            <a:extLst>
              <a:ext uri="{FF2B5EF4-FFF2-40B4-BE49-F238E27FC236}">
                <a16:creationId xmlns:a16="http://schemas.microsoft.com/office/drawing/2014/main" id="{29FB12A3-963D-47C2-8F1A-44AF52B1B217}"/>
              </a:ext>
            </a:extLst>
          </p:cNvPr>
          <p:cNvPicPr>
            <a:picLocks noChangeAspect="1"/>
          </p:cNvPicPr>
          <p:nvPr/>
        </p:nvPicPr>
        <p:blipFill>
          <a:blip r:embed="rId4"/>
          <a:stretch>
            <a:fillRect/>
          </a:stretch>
        </p:blipFill>
        <p:spPr>
          <a:xfrm>
            <a:off x="6395445" y="102734"/>
            <a:ext cx="4944993" cy="5793465"/>
          </a:xfrm>
          <a:prstGeom prst="rect">
            <a:avLst/>
          </a:prstGeom>
          <a:ln>
            <a:solidFill>
              <a:schemeClr val="accent4"/>
            </a:solidFill>
          </a:ln>
        </p:spPr>
      </p:pic>
      <p:sp>
        <p:nvSpPr>
          <p:cNvPr id="458" name="Google Shape;458;p62"/>
          <p:cNvSpPr txBox="1"/>
          <p:nvPr/>
        </p:nvSpPr>
        <p:spPr>
          <a:xfrm>
            <a:off x="3200401" y="6108976"/>
            <a:ext cx="7513183"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u="sng" dirty="0">
                <a:solidFill>
                  <a:schemeClr val="hlink"/>
                </a:solidFill>
                <a:latin typeface="Calibri"/>
                <a:ea typeface="Calibri"/>
                <a:cs typeface="Calibri"/>
                <a:sym typeface="Calibri"/>
                <a:hlinkClick r:id="rId5" tooltip="Breadth of the Three Child Outcomes (PDF)"/>
              </a:rPr>
              <a:t>https://ectacenter.org/~pdfs/eco/three-child-outcomes-breadth.pdf</a:t>
            </a:r>
            <a:endParaRPr sz="18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endParaRPr sz="1800" dirty="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63" descr="White bulbs with a yellow one standing out"/>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467" name="Google Shape;467;p63"/>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
        <p:nvSpPr>
          <p:cNvPr id="468" name="Google Shape;468;p63"/>
          <p:cNvSpPr>
            <a:spLocks noGrp="1"/>
          </p:cNvSpPr>
          <p:nvPr>
            <p:ph type="title"/>
          </p:nvPr>
        </p:nvSpPr>
        <p:spPr>
          <a:xfrm>
            <a:off x="614724" y="2719168"/>
            <a:ext cx="4038000" cy="1603500"/>
          </a:xfrm>
          <a:prstGeom prst="wedgeEllipseCallout">
            <a:avLst>
              <a:gd name="adj1" fmla="val 258"/>
              <a:gd name="adj2" fmla="val 80949"/>
            </a:avLst>
          </a:prstGeom>
          <a:noFill/>
          <a:ln w="9525" cap="flat" cmpd="sng">
            <a:solidFill>
              <a:srgbClr val="F7D522"/>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7D522"/>
              </a:buClr>
              <a:buSzPts val="3200"/>
              <a:buFont typeface="Arial"/>
              <a:buNone/>
            </a:pPr>
            <a:r>
              <a:rPr lang="en-US" b="1" dirty="0">
                <a:solidFill>
                  <a:srgbClr val="F7D522"/>
                </a:solidFill>
              </a:rPr>
              <a:t>Your turn…</a:t>
            </a:r>
            <a:endParaRPr dirty="0"/>
          </a:p>
        </p:txBody>
      </p:sp>
      <p:sp>
        <p:nvSpPr>
          <p:cNvPr id="469" name="Google Shape;469;p63"/>
          <p:cNvSpPr txBox="1"/>
          <p:nvPr/>
        </p:nvSpPr>
        <p:spPr>
          <a:xfrm>
            <a:off x="1152396" y="4934600"/>
            <a:ext cx="10158608" cy="14772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lt1"/>
              </a:buClr>
              <a:buSzPts val="2400"/>
              <a:buFont typeface="Arial"/>
              <a:buNone/>
            </a:pPr>
            <a:r>
              <a:rPr lang="en-US" sz="2800" b="0" i="0" u="none" strike="noStrike" cap="none" dirty="0">
                <a:solidFill>
                  <a:schemeClr val="lt1"/>
                </a:solidFill>
                <a:latin typeface="Arial"/>
                <a:ea typeface="Arial"/>
                <a:cs typeface="Arial"/>
                <a:sym typeface="Arial"/>
              </a:rPr>
              <a:t>How might you use the </a:t>
            </a:r>
            <a:r>
              <a:rPr lang="en-US" sz="3200" b="1" i="0" u="none" strike="noStrike" cap="none" dirty="0">
                <a:solidFill>
                  <a:schemeClr val="lt1"/>
                </a:solidFill>
                <a:latin typeface="Arial"/>
                <a:ea typeface="Arial"/>
                <a:cs typeface="Arial"/>
                <a:sym typeface="Arial"/>
              </a:rPr>
              <a:t>breadth of the outcomes </a:t>
            </a:r>
            <a:r>
              <a:rPr lang="en-US" sz="2800" dirty="0">
                <a:solidFill>
                  <a:schemeClr val="lt1"/>
                </a:solidFill>
              </a:rPr>
              <a:t>as</a:t>
            </a:r>
            <a:r>
              <a:rPr lang="en-US" sz="2800" b="0" i="0" u="none" strike="noStrike" cap="none" dirty="0">
                <a:solidFill>
                  <a:schemeClr val="lt1"/>
                </a:solidFill>
                <a:latin typeface="Arial"/>
                <a:ea typeface="Arial"/>
                <a:cs typeface="Arial"/>
                <a:sym typeface="Arial"/>
              </a:rPr>
              <a:t> a framework for describing &amp; measuring children’s functioning</a:t>
            </a:r>
            <a:r>
              <a:rPr lang="en-US" sz="2800" dirty="0">
                <a:solidFill>
                  <a:schemeClr val="lt1"/>
                </a:solidFill>
              </a:rPr>
              <a:t>?</a:t>
            </a:r>
            <a:r>
              <a:rPr lang="en-US" sz="2800" b="0" i="0" u="none" strike="noStrike" cap="none" dirty="0">
                <a:solidFill>
                  <a:schemeClr val="lt1"/>
                </a:solidFill>
                <a:latin typeface="Arial"/>
                <a:ea typeface="Arial"/>
                <a:cs typeface="Arial"/>
                <a:sym typeface="Arial"/>
              </a:rPr>
              <a:t> </a:t>
            </a:r>
            <a:endParaRPr sz="1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4"/>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
        <p:nvSpPr>
          <p:cNvPr id="2" name="Title 1">
            <a:extLst>
              <a:ext uri="{FF2B5EF4-FFF2-40B4-BE49-F238E27FC236}">
                <a16:creationId xmlns:a16="http://schemas.microsoft.com/office/drawing/2014/main" id="{8E941F82-36C4-4824-B432-5D61C0201708}"/>
              </a:ext>
            </a:extLst>
          </p:cNvPr>
          <p:cNvSpPr>
            <a:spLocks noGrp="1"/>
          </p:cNvSpPr>
          <p:nvPr>
            <p:ph type="title"/>
          </p:nvPr>
        </p:nvSpPr>
        <p:spPr>
          <a:xfrm>
            <a:off x="587753" y="-1352317"/>
            <a:ext cx="11005457" cy="914400"/>
          </a:xfrm>
        </p:spPr>
        <p:txBody>
          <a:bodyPr/>
          <a:lstStyle/>
          <a:p>
            <a:r>
              <a:rPr lang="en-US" dirty="0"/>
              <a:t>Build family capacity</a:t>
            </a:r>
          </a:p>
        </p:txBody>
      </p:sp>
      <p:grpSp>
        <p:nvGrpSpPr>
          <p:cNvPr id="475" name="Google Shape;475;p64" descr="&quot; &quot;"/>
          <p:cNvGrpSpPr/>
          <p:nvPr/>
        </p:nvGrpSpPr>
        <p:grpSpPr>
          <a:xfrm>
            <a:off x="111318" y="180767"/>
            <a:ext cx="11969696" cy="1216800"/>
            <a:chOff x="0" y="3034768"/>
            <a:chExt cx="11039100" cy="1216800"/>
          </a:xfrm>
        </p:grpSpPr>
        <p:sp>
          <p:nvSpPr>
            <p:cNvPr id="476" name="Google Shape;476;p64"/>
            <p:cNvSpPr/>
            <p:nvPr/>
          </p:nvSpPr>
          <p:spPr>
            <a:xfrm>
              <a:off x="0" y="3034768"/>
              <a:ext cx="11006100" cy="1216800"/>
            </a:xfrm>
            <a:prstGeom prst="rect">
              <a:avLst/>
            </a:prstGeom>
            <a:solidFill>
              <a:srgbClr val="CEE3F5"/>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4"/>
            <p:cNvSpPr txBox="1"/>
            <p:nvPr/>
          </p:nvSpPr>
          <p:spPr>
            <a:xfrm>
              <a:off x="0" y="3034768"/>
              <a:ext cx="11039100" cy="1216800"/>
            </a:xfrm>
            <a:prstGeom prst="rect">
              <a:avLst/>
            </a:prstGeom>
            <a:solidFill>
              <a:srgbClr val="CEE3F5"/>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dirty="0">
                  <a:solidFill>
                    <a:schemeClr val="dk1"/>
                  </a:solidFill>
                  <a:latin typeface="Arial"/>
                  <a:ea typeface="Arial"/>
                  <a:cs typeface="Arial"/>
                  <a:sym typeface="Arial"/>
                </a:rPr>
                <a:t>How can the functional basis of the outcomes </a:t>
              </a:r>
              <a:r>
                <a:rPr lang="en-US" sz="4000" b="1" i="0" dirty="0">
                  <a:solidFill>
                    <a:schemeClr val="dk1"/>
                  </a:solidFill>
                  <a:latin typeface="Arial"/>
                  <a:ea typeface="Arial"/>
                  <a:cs typeface="Arial"/>
                  <a:sym typeface="Arial"/>
                </a:rPr>
                <a:t>build family capacity    </a:t>
              </a:r>
              <a:r>
                <a:rPr lang="en-US" sz="2400" b="0" i="0" dirty="0">
                  <a:solidFill>
                    <a:schemeClr val="dk1"/>
                  </a:solidFill>
                  <a:latin typeface="Arial"/>
                  <a:ea typeface="Arial"/>
                  <a:cs typeface="Arial"/>
                  <a:sym typeface="Arial"/>
                </a:rPr>
                <a:t>to communicate their child’s functional strengths and needs?</a:t>
              </a:r>
              <a:endParaRPr sz="2400" dirty="0">
                <a:solidFill>
                  <a:schemeClr val="dk1"/>
                </a:solidFill>
                <a:latin typeface="Arial"/>
                <a:ea typeface="Arial"/>
                <a:cs typeface="Arial"/>
                <a:sym typeface="Arial"/>
              </a:endParaRPr>
            </a:p>
          </p:txBody>
        </p:sp>
      </p:grpSp>
      <p:pic>
        <p:nvPicPr>
          <p:cNvPr id="478" name="Google Shape;478;p64" descr="&quot; &quot;"/>
          <p:cNvPicPr preferRelativeResize="0"/>
          <p:nvPr/>
        </p:nvPicPr>
        <p:blipFill rotWithShape="1">
          <a:blip r:embed="rId3">
            <a:alphaModFix/>
          </a:blip>
          <a:srcRect/>
          <a:stretch/>
        </p:blipFill>
        <p:spPr>
          <a:xfrm>
            <a:off x="3307247" y="1624869"/>
            <a:ext cx="5541906" cy="453253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74"/>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
        <p:nvSpPr>
          <p:cNvPr id="600" name="Google Shape;600;p74"/>
          <p:cNvSpPr txBox="1">
            <a:spLocks noGrp="1"/>
          </p:cNvSpPr>
          <p:nvPr>
            <p:ph type="title"/>
          </p:nvPr>
        </p:nvSpPr>
        <p:spPr>
          <a:xfrm>
            <a:off x="2953061" y="989077"/>
            <a:ext cx="11005500"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D598A"/>
              </a:buClr>
              <a:buSzPts val="3200"/>
              <a:buFont typeface="Arial"/>
              <a:buNone/>
            </a:pPr>
            <a:r>
              <a:rPr lang="en-US" b="1" dirty="0"/>
              <a:t>Parent Insight</a:t>
            </a:r>
            <a:endParaRPr dirty="0"/>
          </a:p>
        </p:txBody>
      </p:sp>
      <p:sp>
        <p:nvSpPr>
          <p:cNvPr id="601" name="Google Shape;601;p74"/>
          <p:cNvSpPr/>
          <p:nvPr/>
        </p:nvSpPr>
        <p:spPr>
          <a:xfrm>
            <a:off x="375599" y="1097155"/>
            <a:ext cx="4193342" cy="4496100"/>
          </a:xfrm>
          <a:prstGeom prst="wedgeEllipseCallout">
            <a:avLst>
              <a:gd name="adj1" fmla="val 35232"/>
              <a:gd name="adj2" fmla="val -62920"/>
            </a:avLst>
          </a:pr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600" dirty="0">
                <a:solidFill>
                  <a:schemeClr val="dk1"/>
                </a:solidFill>
                <a:latin typeface="Arial"/>
                <a:ea typeface="Arial"/>
                <a:cs typeface="Arial"/>
                <a:sym typeface="Arial"/>
              </a:rPr>
              <a:t>How can child outcomes measurement help build family capacity?</a:t>
            </a:r>
            <a:endParaRPr sz="2600" dirty="0"/>
          </a:p>
        </p:txBody>
      </p:sp>
      <p:sp>
        <p:nvSpPr>
          <p:cNvPr id="603" name="Google Shape;603;p74"/>
          <p:cNvSpPr txBox="1"/>
          <p:nvPr/>
        </p:nvSpPr>
        <p:spPr>
          <a:xfrm>
            <a:off x="5283200" y="2084632"/>
            <a:ext cx="6310010" cy="3508623"/>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Font typeface="Arial"/>
              <a:buNone/>
            </a:pPr>
            <a:r>
              <a:rPr lang="en-US" sz="2400" dirty="0">
                <a:solidFill>
                  <a:schemeClr val="dk1"/>
                </a:solidFill>
                <a:latin typeface="+mj-lt"/>
                <a:ea typeface="Calibri"/>
                <a:cs typeface="Calibri"/>
                <a:sym typeface="Calibri"/>
              </a:rPr>
              <a:t>“I feel like the child outcomes process helps families understand how early childhood would benefit their child based on where their child’s skills are in comparison to a typical child or a child without a delay. That, for sure, is helping them.”</a:t>
            </a:r>
            <a:endParaRPr sz="2000" dirty="0">
              <a:latin typeface="+mj-lt"/>
            </a:endParaRPr>
          </a:p>
        </p:txBody>
      </p:sp>
      <p:sp>
        <p:nvSpPr>
          <p:cNvPr id="602" name="Google Shape;602;p74" descr="&quot; &quot;"/>
          <p:cNvSpPr/>
          <p:nvPr/>
        </p:nvSpPr>
        <p:spPr>
          <a:xfrm>
            <a:off x="4910666" y="1694538"/>
            <a:ext cx="6905735" cy="4174385"/>
          </a:xfrm>
          <a:prstGeom prst="frame">
            <a:avLst>
              <a:gd name="adj1" fmla="val 6264"/>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9"/>
          <p:cNvSpPr txBox="1">
            <a:spLocks noGrp="1"/>
          </p:cNvSpPr>
          <p:nvPr>
            <p:ph type="sldNum" idx="12"/>
          </p:nvPr>
        </p:nvSpPr>
        <p:spPr>
          <a:xfrm>
            <a:off x="10360510" y="6319554"/>
            <a:ext cx="1232776" cy="503578"/>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a:t>
            </a:fld>
            <a:endParaRPr/>
          </a:p>
        </p:txBody>
      </p:sp>
      <p:sp>
        <p:nvSpPr>
          <p:cNvPr id="262" name="Google Shape;262;p39"/>
          <p:cNvSpPr txBox="1">
            <a:spLocks noGrp="1"/>
          </p:cNvSpPr>
          <p:nvPr>
            <p:ph type="title"/>
          </p:nvPr>
        </p:nvSpPr>
        <p:spPr>
          <a:xfrm>
            <a:off x="587828" y="226980"/>
            <a:ext cx="11005457"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D598A"/>
              </a:buClr>
              <a:buSzPts val="4000"/>
              <a:buFont typeface="Arial"/>
              <a:buNone/>
            </a:pPr>
            <a:r>
              <a:rPr lang="en-US" sz="4000" b="1" dirty="0">
                <a:latin typeface="Arial"/>
                <a:ea typeface="Arial"/>
                <a:cs typeface="Arial"/>
                <a:sym typeface="Arial"/>
              </a:rPr>
              <a:t>First….About The Three Child Outcomes</a:t>
            </a:r>
            <a:endParaRPr dirty="0"/>
          </a:p>
        </p:txBody>
      </p:sp>
      <p:pic>
        <p:nvPicPr>
          <p:cNvPr id="263" name="Google Shape;263;p39" descr="Three intersecting circles demonstrating the three child outcomes: Outcome 1: Positive Social-Emotional Skills (including relationships), Outcome 2: Acquisition and Use of Knowledge and Skills, Outcome 3: Appropriate Behaviors to Meet Needs. "/>
          <p:cNvPicPr preferRelativeResize="0"/>
          <p:nvPr/>
        </p:nvPicPr>
        <p:blipFill rotWithShape="1">
          <a:blip r:embed="rId3">
            <a:alphaModFix/>
          </a:blip>
          <a:srcRect/>
          <a:stretch/>
        </p:blipFill>
        <p:spPr>
          <a:xfrm>
            <a:off x="3013027" y="1368358"/>
            <a:ext cx="6155060" cy="4477806"/>
          </a:xfrm>
          <a:prstGeom prst="rect">
            <a:avLst/>
          </a:prstGeom>
          <a:solidFill>
            <a:srgbClr val="FFFFFF"/>
          </a:solid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5"/>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
        <p:nvSpPr>
          <p:cNvPr id="485" name="Google Shape;485;p65"/>
          <p:cNvSpPr txBox="1">
            <a:spLocks noGrp="1"/>
          </p:cNvSpPr>
          <p:nvPr>
            <p:ph type="title"/>
          </p:nvPr>
        </p:nvSpPr>
        <p:spPr>
          <a:xfrm>
            <a:off x="2460138" y="287390"/>
            <a:ext cx="11005500"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D598A"/>
              </a:buClr>
              <a:buSzPts val="3200"/>
              <a:buFont typeface="Arial"/>
              <a:buNone/>
            </a:pPr>
            <a:r>
              <a:rPr lang="en-US" b="1" dirty="0"/>
              <a:t>Parent Insight</a:t>
            </a:r>
            <a:endParaRPr dirty="0"/>
          </a:p>
        </p:txBody>
      </p:sp>
      <p:sp>
        <p:nvSpPr>
          <p:cNvPr id="486" name="Google Shape;486;p65"/>
          <p:cNvSpPr/>
          <p:nvPr/>
        </p:nvSpPr>
        <p:spPr>
          <a:xfrm>
            <a:off x="237995" y="1148100"/>
            <a:ext cx="4390744" cy="4561800"/>
          </a:xfrm>
          <a:prstGeom prst="wedgeEllipseCallout">
            <a:avLst>
              <a:gd name="adj1" fmla="val 44833"/>
              <a:gd name="adj2" fmla="val -56351"/>
            </a:avLst>
          </a:pr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600" dirty="0">
                <a:solidFill>
                  <a:schemeClr val="dk1"/>
                </a:solidFill>
                <a:latin typeface="Arial"/>
                <a:ea typeface="Arial"/>
                <a:cs typeface="Arial"/>
                <a:sym typeface="Arial"/>
              </a:rPr>
              <a:t>What comes to mind when you think about the outcomes and your prior experience?</a:t>
            </a:r>
            <a:endParaRPr sz="2600" dirty="0"/>
          </a:p>
        </p:txBody>
      </p:sp>
      <p:sp>
        <p:nvSpPr>
          <p:cNvPr id="488" name="Google Shape;488;p65"/>
          <p:cNvSpPr txBox="1"/>
          <p:nvPr/>
        </p:nvSpPr>
        <p:spPr>
          <a:xfrm>
            <a:off x="5029572" y="1148100"/>
            <a:ext cx="6563638" cy="4838217"/>
          </a:xfrm>
          <a:prstGeom prst="rect">
            <a:avLst/>
          </a:prstGeom>
          <a:noFill/>
          <a:ln>
            <a:noFill/>
          </a:ln>
        </p:spPr>
        <p:txBody>
          <a:bodyPr spcFirstLastPara="1" wrap="square" lIns="91425" tIns="91425" rIns="91425" bIns="91425" anchor="t" anchorCtr="0">
            <a:spAutoFit/>
          </a:bodyPr>
          <a:lstStyle/>
          <a:p>
            <a:pPr marL="101600" lvl="0" algn="l" rtl="0">
              <a:lnSpc>
                <a:spcPct val="120000"/>
              </a:lnSpc>
              <a:spcBef>
                <a:spcPts val="0"/>
              </a:spcBef>
              <a:spcAft>
                <a:spcPts val="0"/>
              </a:spcAft>
              <a:buClr>
                <a:schemeClr val="dk1"/>
              </a:buClr>
              <a:buSzPts val="2000"/>
            </a:pPr>
            <a:r>
              <a:rPr lang="en-US" sz="2400" dirty="0">
                <a:solidFill>
                  <a:schemeClr val="dk1"/>
                </a:solidFill>
                <a:latin typeface="+mj-lt"/>
                <a:ea typeface="Calibri"/>
                <a:cs typeface="Calibri"/>
                <a:sym typeface="Calibri"/>
              </a:rPr>
              <a:t>“I definitely think [the outcomes] are a helpful concept now for sure.”</a:t>
            </a:r>
          </a:p>
          <a:p>
            <a:pPr marL="101600" lvl="0" algn="l" rtl="0">
              <a:lnSpc>
                <a:spcPct val="120000"/>
              </a:lnSpc>
              <a:spcBef>
                <a:spcPts val="0"/>
              </a:spcBef>
              <a:spcAft>
                <a:spcPts val="0"/>
              </a:spcAft>
              <a:buClr>
                <a:schemeClr val="dk1"/>
              </a:buClr>
              <a:buSzPts val="2000"/>
            </a:pPr>
            <a:endParaRPr sz="1200" dirty="0">
              <a:solidFill>
                <a:schemeClr val="dk1"/>
              </a:solidFill>
              <a:latin typeface="+mj-lt"/>
              <a:ea typeface="Calibri"/>
              <a:cs typeface="Calibri"/>
              <a:sym typeface="Calibri"/>
            </a:endParaRPr>
          </a:p>
          <a:p>
            <a:pPr marL="101600" lvl="0" algn="l" rtl="0">
              <a:lnSpc>
                <a:spcPct val="120000"/>
              </a:lnSpc>
              <a:spcBef>
                <a:spcPts val="0"/>
              </a:spcBef>
              <a:spcAft>
                <a:spcPts val="0"/>
              </a:spcAft>
              <a:buClr>
                <a:schemeClr val="dk1"/>
              </a:buClr>
              <a:buSzPts val="2000"/>
            </a:pPr>
            <a:r>
              <a:rPr lang="en-US" sz="2400" dirty="0">
                <a:solidFill>
                  <a:schemeClr val="dk1"/>
                </a:solidFill>
                <a:latin typeface="+mj-lt"/>
                <a:ea typeface="Calibri"/>
                <a:cs typeface="Calibri"/>
                <a:sym typeface="Calibri"/>
              </a:rPr>
              <a:t>“It would have been nice to have that framework or to have been able to sort of slowly gradually and with support around me recognize just how delayed [my kids] actually were instead of being shocked, surprised, and dismayed when we ended up in a family gathering and I was noticing in real time on the spot those differences.”</a:t>
            </a:r>
            <a:endParaRPr sz="2400" dirty="0">
              <a:solidFill>
                <a:schemeClr val="dk1"/>
              </a:solidFill>
              <a:latin typeface="+mj-lt"/>
              <a:ea typeface="Calibri"/>
              <a:cs typeface="Calibri"/>
              <a:sym typeface="Calibri"/>
            </a:endParaRPr>
          </a:p>
        </p:txBody>
      </p:sp>
      <p:sp>
        <p:nvSpPr>
          <p:cNvPr id="487" name="Google Shape;487;p65" descr="&quot; &quot;"/>
          <p:cNvSpPr/>
          <p:nvPr/>
        </p:nvSpPr>
        <p:spPr>
          <a:xfrm>
            <a:off x="4734838" y="988178"/>
            <a:ext cx="6964471" cy="5182897"/>
          </a:xfrm>
          <a:prstGeom prst="frame">
            <a:avLst>
              <a:gd name="adj1" fmla="val 4053"/>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3"/>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
        <p:nvSpPr>
          <p:cNvPr id="592" name="Google Shape;592;p73"/>
          <p:cNvSpPr txBox="1">
            <a:spLocks noGrp="1"/>
          </p:cNvSpPr>
          <p:nvPr>
            <p:ph type="title"/>
          </p:nvPr>
        </p:nvSpPr>
        <p:spPr>
          <a:xfrm>
            <a:off x="0" y="112288"/>
            <a:ext cx="12192000" cy="9144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1D598A"/>
              </a:buClr>
              <a:buSzPct val="100000"/>
              <a:buFont typeface="Arial"/>
              <a:buNone/>
            </a:pPr>
            <a:r>
              <a:rPr lang="en-US" b="1" dirty="0"/>
              <a:t>The Framework of the 3 Child Outcomes Helps Build Family Capacity In Many Ways Over Time</a:t>
            </a:r>
            <a:endParaRPr dirty="0"/>
          </a:p>
        </p:txBody>
      </p:sp>
      <p:sp>
        <p:nvSpPr>
          <p:cNvPr id="591" name="Google Shape;591;p73"/>
          <p:cNvSpPr txBox="1">
            <a:spLocks noGrp="1"/>
          </p:cNvSpPr>
          <p:nvPr>
            <p:ph type="body" idx="1"/>
          </p:nvPr>
        </p:nvSpPr>
        <p:spPr>
          <a:xfrm>
            <a:off x="388451" y="987500"/>
            <a:ext cx="11803549" cy="5227551"/>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400"/>
              <a:buChar char="•"/>
            </a:pPr>
            <a:r>
              <a:rPr lang="en-US" dirty="0"/>
              <a:t>Deepen understanding of their child’s functioning</a:t>
            </a:r>
            <a:endParaRPr dirty="0"/>
          </a:p>
          <a:p>
            <a:pPr marL="228600" lvl="0" indent="-228600" algn="l" rtl="0">
              <a:lnSpc>
                <a:spcPct val="120000"/>
              </a:lnSpc>
              <a:spcBef>
                <a:spcPts val="1000"/>
              </a:spcBef>
              <a:spcAft>
                <a:spcPts val="0"/>
              </a:spcAft>
              <a:buSzPts val="2400"/>
              <a:buChar char="•"/>
            </a:pPr>
            <a:r>
              <a:rPr lang="en-US" dirty="0"/>
              <a:t>Increased understanding of child development  </a:t>
            </a:r>
            <a:endParaRPr dirty="0"/>
          </a:p>
          <a:p>
            <a:pPr marL="228600" lvl="0" indent="-228600" algn="l" rtl="0">
              <a:lnSpc>
                <a:spcPct val="120000"/>
              </a:lnSpc>
              <a:spcBef>
                <a:spcPts val="1000"/>
              </a:spcBef>
              <a:spcAft>
                <a:spcPts val="0"/>
              </a:spcAft>
              <a:buSzPts val="2400"/>
              <a:buChar char="•"/>
            </a:pPr>
            <a:r>
              <a:rPr lang="en-US" dirty="0"/>
              <a:t>Communicate their child’s strengths and needs</a:t>
            </a:r>
          </a:p>
          <a:p>
            <a:pPr marL="228600" indent="-228600">
              <a:buSzPts val="2400"/>
            </a:pPr>
            <a:r>
              <a:rPr lang="en-US" dirty="0"/>
              <a:t>Appreciate the significance of day-to-day routines </a:t>
            </a:r>
          </a:p>
          <a:p>
            <a:pPr marL="228600" indent="-228600">
              <a:buSzPts val="2400"/>
            </a:pPr>
            <a:r>
              <a:rPr lang="en-US" dirty="0"/>
              <a:t>Identify and enhance natural learning opportunities</a:t>
            </a:r>
          </a:p>
          <a:p>
            <a:pPr marL="228600" lvl="0" indent="-228600" algn="l" rtl="0">
              <a:lnSpc>
                <a:spcPct val="120000"/>
              </a:lnSpc>
              <a:spcBef>
                <a:spcPts val="1000"/>
              </a:spcBef>
              <a:spcAft>
                <a:spcPts val="0"/>
              </a:spcAft>
              <a:buSzPts val="2400"/>
              <a:buChar char="•"/>
            </a:pPr>
            <a:r>
              <a:rPr lang="en-US" dirty="0"/>
              <a:t>Advocate for their child</a:t>
            </a:r>
            <a:endParaRPr dirty="0"/>
          </a:p>
          <a:p>
            <a:pPr marL="228600" lvl="0" indent="-228600" algn="l" rtl="0">
              <a:lnSpc>
                <a:spcPct val="120000"/>
              </a:lnSpc>
              <a:spcBef>
                <a:spcPts val="1000"/>
              </a:spcBef>
              <a:spcAft>
                <a:spcPts val="0"/>
              </a:spcAft>
              <a:buSzPts val="2400"/>
              <a:buChar char="•"/>
            </a:pPr>
            <a:r>
              <a:rPr lang="en-US" dirty="0"/>
              <a:t>Understand the purpose and benefits of EI and ECSE </a:t>
            </a:r>
            <a:endParaRPr dirty="0"/>
          </a:p>
          <a:p>
            <a:pPr marL="228600" lvl="0" indent="-228600" algn="l" rtl="0">
              <a:lnSpc>
                <a:spcPct val="120000"/>
              </a:lnSpc>
              <a:spcBef>
                <a:spcPts val="1000"/>
              </a:spcBef>
              <a:spcAft>
                <a:spcPts val="0"/>
              </a:spcAft>
              <a:buSzPts val="2400"/>
              <a:buChar char="•"/>
            </a:pPr>
            <a:r>
              <a:rPr lang="en-US" dirty="0"/>
              <a:t>Recognize how partnership is essential for children’s progress</a:t>
            </a:r>
          </a:p>
          <a:p>
            <a:pPr marL="228600" lvl="0" indent="-228600" algn="l" rtl="0">
              <a:lnSpc>
                <a:spcPct val="120000"/>
              </a:lnSpc>
              <a:spcBef>
                <a:spcPts val="1000"/>
              </a:spcBef>
              <a:spcAft>
                <a:spcPts val="0"/>
              </a:spcAft>
              <a:buSzPts val="2400"/>
              <a:buChar char="•"/>
            </a:pPr>
            <a:r>
              <a:rPr lang="en-US" dirty="0">
                <a:solidFill>
                  <a:schemeClr val="tx1"/>
                </a:solidFill>
              </a:rPr>
              <a:t>Engage in and add to discussions, knowing they sometimes can be difficult</a:t>
            </a:r>
            <a:endParaRPr dirty="0">
              <a:solidFill>
                <a:schemeClr val="tx1"/>
              </a:solidFill>
            </a:endParaRPr>
          </a:p>
        </p:txBody>
      </p:sp>
      <p:pic>
        <p:nvPicPr>
          <p:cNvPr id="593" name="Google Shape;593;p73" descr="&quot; &quot;"/>
          <p:cNvPicPr preferRelativeResize="0"/>
          <p:nvPr/>
        </p:nvPicPr>
        <p:blipFill rotWithShape="1">
          <a:blip r:embed="rId3">
            <a:alphaModFix/>
          </a:blip>
          <a:srcRect/>
          <a:stretch/>
        </p:blipFill>
        <p:spPr>
          <a:xfrm>
            <a:off x="8158701" y="1319347"/>
            <a:ext cx="3540345" cy="281498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a:scene3d>
            <a:camera prst="orthographicFront"/>
            <a:lightRig rig="threePt" dir="t"/>
          </a:scene3d>
          <a:sp3d>
            <a:bevelT w="114300" prst="artDeco"/>
          </a:sp3d>
        </p:spPr>
      </p:pic>
    </p:spTree>
    <p:extLst>
      <p:ext uri="{BB962C8B-B14F-4D97-AF65-F5344CB8AC3E}">
        <p14:creationId xmlns:p14="http://schemas.microsoft.com/office/powerpoint/2010/main" val="3877187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6"/>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
        <p:nvSpPr>
          <p:cNvPr id="495" name="Google Shape;495;p66"/>
          <p:cNvSpPr txBox="1">
            <a:spLocks noGrp="1"/>
          </p:cNvSpPr>
          <p:nvPr>
            <p:ph type="title"/>
          </p:nvPr>
        </p:nvSpPr>
        <p:spPr>
          <a:xfrm>
            <a:off x="-2064890" y="512157"/>
            <a:ext cx="11005500"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D598A"/>
              </a:buClr>
              <a:buSzPts val="3200"/>
              <a:buFont typeface="Arial"/>
              <a:buNone/>
            </a:pPr>
            <a:r>
              <a:rPr lang="en-US" b="1" dirty="0"/>
              <a:t>Practitioner Insight</a:t>
            </a:r>
            <a:endParaRPr dirty="0"/>
          </a:p>
        </p:txBody>
      </p:sp>
      <p:sp>
        <p:nvSpPr>
          <p:cNvPr id="496" name="Google Shape;496;p66"/>
          <p:cNvSpPr/>
          <p:nvPr/>
        </p:nvSpPr>
        <p:spPr>
          <a:xfrm>
            <a:off x="6953267" y="1033795"/>
            <a:ext cx="5238734" cy="5089200"/>
          </a:xfrm>
          <a:prstGeom prst="wedgeEllipseCallout">
            <a:avLst>
              <a:gd name="adj1" fmla="val -48355"/>
              <a:gd name="adj2" fmla="val -54411"/>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600" dirty="0">
                <a:solidFill>
                  <a:schemeClr val="dk1"/>
                </a:solidFill>
                <a:latin typeface="Arial"/>
                <a:ea typeface="Arial"/>
                <a:cs typeface="Arial"/>
                <a:sym typeface="Arial"/>
              </a:rPr>
              <a:t>We acknowledge that having these conversations with families can be difficult. What has been your experience?  </a:t>
            </a:r>
            <a:endParaRPr dirty="0"/>
          </a:p>
        </p:txBody>
      </p:sp>
      <p:sp>
        <p:nvSpPr>
          <p:cNvPr id="498" name="Google Shape;498;p66"/>
          <p:cNvSpPr txBox="1"/>
          <p:nvPr/>
        </p:nvSpPr>
        <p:spPr>
          <a:xfrm>
            <a:off x="625038" y="1223199"/>
            <a:ext cx="6037019" cy="4912084"/>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US" sz="2400" dirty="0">
                <a:solidFill>
                  <a:schemeClr val="dk1"/>
                </a:solidFill>
                <a:latin typeface="+mj-lt"/>
                <a:ea typeface="Calibri"/>
                <a:cs typeface="Calibri"/>
                <a:sym typeface="Calibri"/>
              </a:rPr>
              <a:t>Some families say “this COS meeting was the most challenging because it really hit home and kind of solidified maybe their biggest worries about their child because he wasn’t… in fact he was much further away from where they thought he was developmentally and that, of course, was hard to hear. [That] is the hard part about doing the COS.”</a:t>
            </a:r>
          </a:p>
          <a:p>
            <a:pPr marL="0" lvl="0" indent="0" algn="l" rtl="0">
              <a:spcBef>
                <a:spcPts val="0"/>
              </a:spcBef>
              <a:spcAft>
                <a:spcPts val="0"/>
              </a:spcAft>
              <a:buNone/>
            </a:pPr>
            <a:endParaRPr sz="2400" dirty="0">
              <a:solidFill>
                <a:schemeClr val="dk1"/>
              </a:solidFill>
              <a:latin typeface="+mj-lt"/>
              <a:ea typeface="Calibri"/>
              <a:cs typeface="Calibri"/>
              <a:sym typeface="Calibri"/>
            </a:endParaRPr>
          </a:p>
          <a:p>
            <a:pPr marL="0" lvl="0" indent="0" algn="l" rtl="0">
              <a:spcBef>
                <a:spcPts val="0"/>
              </a:spcBef>
              <a:spcAft>
                <a:spcPts val="0"/>
              </a:spcAft>
              <a:buNone/>
            </a:pPr>
            <a:endParaRPr sz="2400" dirty="0">
              <a:latin typeface="+mj-lt"/>
            </a:endParaRPr>
          </a:p>
        </p:txBody>
      </p:sp>
      <p:sp>
        <p:nvSpPr>
          <p:cNvPr id="497" name="Google Shape;497;p66" descr="&quot; &quot;"/>
          <p:cNvSpPr/>
          <p:nvPr/>
        </p:nvSpPr>
        <p:spPr>
          <a:xfrm>
            <a:off x="449944" y="1165916"/>
            <a:ext cx="6328228" cy="4468886"/>
          </a:xfrm>
          <a:prstGeom prst="frame">
            <a:avLst>
              <a:gd name="adj1" fmla="val 3535"/>
            </a:avLst>
          </a:prstGeom>
          <a:solidFill>
            <a:srgbClr val="C629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1"/>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
        <p:nvSpPr>
          <p:cNvPr id="570" name="Google Shape;570;p71"/>
          <p:cNvSpPr txBox="1">
            <a:spLocks noGrp="1"/>
          </p:cNvSpPr>
          <p:nvPr>
            <p:ph type="title"/>
          </p:nvPr>
        </p:nvSpPr>
        <p:spPr>
          <a:xfrm>
            <a:off x="2634288" y="338129"/>
            <a:ext cx="11005500"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D598A"/>
              </a:buClr>
              <a:buSzPts val="3200"/>
              <a:buFont typeface="Arial"/>
              <a:buNone/>
            </a:pPr>
            <a:r>
              <a:rPr lang="en-US" b="1" dirty="0"/>
              <a:t>Parent Insight</a:t>
            </a:r>
            <a:endParaRPr dirty="0"/>
          </a:p>
        </p:txBody>
      </p:sp>
      <p:sp>
        <p:nvSpPr>
          <p:cNvPr id="571" name="Google Shape;571;p71"/>
          <p:cNvSpPr/>
          <p:nvPr/>
        </p:nvSpPr>
        <p:spPr>
          <a:xfrm>
            <a:off x="175992" y="386692"/>
            <a:ext cx="4243608" cy="4927583"/>
          </a:xfrm>
          <a:prstGeom prst="wedgeEllipseCallout">
            <a:avLst>
              <a:gd name="adj1" fmla="val 51482"/>
              <a:gd name="adj2" fmla="val -43473"/>
            </a:avLst>
          </a:pr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600" dirty="0">
                <a:solidFill>
                  <a:schemeClr val="dk1"/>
                </a:solidFill>
                <a:latin typeface="Arial"/>
                <a:ea typeface="Arial"/>
                <a:cs typeface="Arial"/>
                <a:sym typeface="Arial"/>
              </a:rPr>
              <a:t>From a parent perspective, what are your thoughts about having these sometimes-difficult conversations?</a:t>
            </a:r>
            <a:endParaRPr sz="2600" dirty="0"/>
          </a:p>
        </p:txBody>
      </p:sp>
      <p:sp>
        <p:nvSpPr>
          <p:cNvPr id="573" name="Google Shape;573;p71"/>
          <p:cNvSpPr txBox="1"/>
          <p:nvPr/>
        </p:nvSpPr>
        <p:spPr>
          <a:xfrm>
            <a:off x="4751882" y="1060015"/>
            <a:ext cx="7105337" cy="5293727"/>
          </a:xfrm>
          <a:prstGeom prst="rect">
            <a:avLst/>
          </a:prstGeom>
          <a:noFill/>
          <a:ln>
            <a:noFill/>
          </a:ln>
        </p:spPr>
        <p:txBody>
          <a:bodyPr spcFirstLastPara="1" wrap="square" lIns="91425" tIns="91425" rIns="91425" bIns="91425" anchor="t" anchorCtr="0">
            <a:spAutoFit/>
          </a:bodyPr>
          <a:lstStyle/>
          <a:p>
            <a:pPr marL="114300" lvl="0" algn="l" rtl="0">
              <a:spcBef>
                <a:spcPts val="0"/>
              </a:spcBef>
              <a:spcAft>
                <a:spcPts val="0"/>
              </a:spcAft>
              <a:buClr>
                <a:schemeClr val="dk1"/>
              </a:buClr>
              <a:buSzPts val="1800"/>
            </a:pPr>
            <a:r>
              <a:rPr lang="en-US" sz="2400" dirty="0">
                <a:solidFill>
                  <a:schemeClr val="dk1"/>
                </a:solidFill>
                <a:latin typeface="+mj-lt"/>
                <a:ea typeface="Calibri"/>
                <a:cs typeface="Calibri"/>
                <a:sym typeface="Calibri"/>
              </a:rPr>
              <a:t>“ I think that this conversation is important and it’s helpful in the long run…”</a:t>
            </a:r>
          </a:p>
          <a:p>
            <a:pPr marL="114300" lvl="0" algn="l" rtl="0">
              <a:spcBef>
                <a:spcPts val="0"/>
              </a:spcBef>
              <a:spcAft>
                <a:spcPts val="0"/>
              </a:spcAft>
              <a:buClr>
                <a:schemeClr val="dk1"/>
              </a:buClr>
              <a:buSzPts val="1800"/>
            </a:pPr>
            <a:endParaRPr sz="1600" dirty="0">
              <a:solidFill>
                <a:schemeClr val="dk1"/>
              </a:solidFill>
              <a:latin typeface="+mj-lt"/>
              <a:ea typeface="Calibri"/>
              <a:cs typeface="Calibri"/>
              <a:sym typeface="Calibri"/>
            </a:endParaRPr>
          </a:p>
          <a:p>
            <a:pPr marL="114300" lvl="0" algn="l" rtl="0">
              <a:spcBef>
                <a:spcPts val="0"/>
              </a:spcBef>
              <a:spcAft>
                <a:spcPts val="0"/>
              </a:spcAft>
              <a:buClr>
                <a:schemeClr val="dk1"/>
              </a:buClr>
              <a:buSzPts val="1800"/>
            </a:pPr>
            <a:r>
              <a:rPr lang="en-US" sz="2400" dirty="0">
                <a:solidFill>
                  <a:schemeClr val="dk1"/>
                </a:solidFill>
                <a:latin typeface="+mj-lt"/>
                <a:ea typeface="Calibri"/>
                <a:cs typeface="Calibri"/>
                <a:sym typeface="Calibri"/>
              </a:rPr>
              <a:t>“I think ...that not having the conversation at all is not the way to go. Just figuring out at the right pace for each family the way to introduce it…” </a:t>
            </a:r>
          </a:p>
          <a:p>
            <a:pPr marL="114300" lvl="0" algn="l" rtl="0">
              <a:spcBef>
                <a:spcPts val="0"/>
              </a:spcBef>
              <a:spcAft>
                <a:spcPts val="0"/>
              </a:spcAft>
              <a:buClr>
                <a:schemeClr val="dk1"/>
              </a:buClr>
              <a:buSzPts val="1800"/>
            </a:pPr>
            <a:endParaRPr sz="1600" dirty="0">
              <a:solidFill>
                <a:schemeClr val="dk1"/>
              </a:solidFill>
              <a:latin typeface="+mj-lt"/>
              <a:ea typeface="Calibri"/>
              <a:cs typeface="Calibri"/>
              <a:sym typeface="Calibri"/>
            </a:endParaRPr>
          </a:p>
          <a:p>
            <a:pPr marL="114300" lvl="0" algn="l" rtl="0">
              <a:spcBef>
                <a:spcPts val="0"/>
              </a:spcBef>
              <a:spcAft>
                <a:spcPts val="0"/>
              </a:spcAft>
              <a:buClr>
                <a:schemeClr val="dk1"/>
              </a:buClr>
              <a:buSzPts val="1800"/>
            </a:pPr>
            <a:r>
              <a:rPr lang="en-US" sz="2400" dirty="0">
                <a:solidFill>
                  <a:schemeClr val="dk1"/>
                </a:solidFill>
                <a:latin typeface="+mj-lt"/>
                <a:ea typeface="Calibri"/>
                <a:cs typeface="Calibri"/>
                <a:sym typeface="Calibri"/>
              </a:rPr>
              <a:t>“We have to know as providers when the conversation would just be too much for the family.  If we decide that this family is just not going to be able to handle that right now, I feel like we just have to explore different ways to even more gradually have the conversation than we would otherwise.”  </a:t>
            </a:r>
            <a:endParaRPr sz="2400" dirty="0">
              <a:solidFill>
                <a:schemeClr val="dk1"/>
              </a:solidFill>
              <a:latin typeface="+mj-lt"/>
              <a:ea typeface="Calibri"/>
              <a:cs typeface="Calibri"/>
              <a:sym typeface="Calibri"/>
            </a:endParaRPr>
          </a:p>
          <a:p>
            <a:pPr marL="0" lvl="0" indent="0" algn="l" rtl="0">
              <a:spcBef>
                <a:spcPts val="0"/>
              </a:spcBef>
              <a:spcAft>
                <a:spcPts val="0"/>
              </a:spcAft>
              <a:buNone/>
            </a:pPr>
            <a:endParaRPr dirty="0"/>
          </a:p>
        </p:txBody>
      </p:sp>
      <p:sp>
        <p:nvSpPr>
          <p:cNvPr id="572" name="Google Shape;572;p71" descr="&quot; &quot;"/>
          <p:cNvSpPr/>
          <p:nvPr/>
        </p:nvSpPr>
        <p:spPr>
          <a:xfrm>
            <a:off x="4555067" y="897467"/>
            <a:ext cx="7460941" cy="5456276"/>
          </a:xfrm>
          <a:prstGeom prst="frame">
            <a:avLst>
              <a:gd name="adj1" fmla="val 4109"/>
            </a:avLst>
          </a:prstGeom>
          <a:solidFill>
            <a:schemeClr val="accent4"/>
          </a:solidFill>
          <a:ln w="1587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7"/>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
        <p:nvSpPr>
          <p:cNvPr id="505" name="Google Shape;505;p67"/>
          <p:cNvSpPr txBox="1">
            <a:spLocks noGrp="1"/>
          </p:cNvSpPr>
          <p:nvPr>
            <p:ph type="title"/>
          </p:nvPr>
        </p:nvSpPr>
        <p:spPr>
          <a:xfrm>
            <a:off x="-1366314" y="451262"/>
            <a:ext cx="11005500"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D598A"/>
              </a:buClr>
              <a:buSzPts val="3200"/>
              <a:buFont typeface="Arial"/>
              <a:buNone/>
            </a:pPr>
            <a:r>
              <a:rPr lang="en-US" b="1" dirty="0"/>
              <a:t>Practitioner Insight</a:t>
            </a:r>
            <a:endParaRPr dirty="0"/>
          </a:p>
        </p:txBody>
      </p:sp>
      <p:sp>
        <p:nvSpPr>
          <p:cNvPr id="506" name="Google Shape;506;p67"/>
          <p:cNvSpPr/>
          <p:nvPr/>
        </p:nvSpPr>
        <p:spPr>
          <a:xfrm>
            <a:off x="8609609" y="1522078"/>
            <a:ext cx="3451761" cy="3429202"/>
          </a:xfrm>
          <a:prstGeom prst="wedgeEllipseCallout">
            <a:avLst>
              <a:gd name="adj1" fmla="val -39159"/>
              <a:gd name="adj2" fmla="val -61235"/>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600" dirty="0">
                <a:solidFill>
                  <a:schemeClr val="dk1"/>
                </a:solidFill>
              </a:rPr>
              <a:t>How do parents benefit from these conversations?</a:t>
            </a:r>
            <a:r>
              <a:rPr lang="en-US" sz="2600" dirty="0">
                <a:solidFill>
                  <a:schemeClr val="dk1"/>
                </a:solidFill>
                <a:latin typeface="Arial"/>
                <a:ea typeface="Arial"/>
                <a:cs typeface="Arial"/>
                <a:sym typeface="Arial"/>
              </a:rPr>
              <a:t>  </a:t>
            </a:r>
            <a:endParaRPr dirty="0"/>
          </a:p>
        </p:txBody>
      </p:sp>
      <p:sp>
        <p:nvSpPr>
          <p:cNvPr id="508" name="Google Shape;508;p67"/>
          <p:cNvSpPr txBox="1"/>
          <p:nvPr/>
        </p:nvSpPr>
        <p:spPr>
          <a:xfrm>
            <a:off x="598790" y="1173714"/>
            <a:ext cx="7713937" cy="473972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chemeClr val="dk1"/>
                </a:solidFill>
                <a:latin typeface="+mj-lt"/>
                <a:ea typeface="Calibri"/>
                <a:cs typeface="Calibri"/>
                <a:sym typeface="Calibri"/>
              </a:rPr>
              <a:t>“Some parents find that it really helps them feel like they have a better sense of where their child is and have a better sense of what the expectations are at their child’s age and where there might be some gaps and where there are some strengths. In fact, probably most parents say that.” </a:t>
            </a:r>
          </a:p>
          <a:p>
            <a:pPr marL="0" lvl="0" indent="0" algn="l" rtl="0">
              <a:spcBef>
                <a:spcPts val="0"/>
              </a:spcBef>
              <a:spcAft>
                <a:spcPts val="0"/>
              </a:spcAft>
              <a:buNone/>
            </a:pPr>
            <a:endParaRPr lang="en-US" sz="1100" dirty="0">
              <a:solidFill>
                <a:schemeClr val="dk1"/>
              </a:solidFill>
              <a:latin typeface="+mj-lt"/>
              <a:ea typeface="Calibri"/>
              <a:cs typeface="Calibri"/>
              <a:sym typeface="Calibri"/>
            </a:endParaRPr>
          </a:p>
          <a:p>
            <a:r>
              <a:rPr lang="en-US" sz="2400" dirty="0">
                <a:solidFill>
                  <a:schemeClr val="dk1"/>
                </a:solidFill>
                <a:latin typeface="+mj-lt"/>
                <a:ea typeface="Calibri"/>
                <a:cs typeface="Calibri"/>
                <a:sym typeface="Calibri"/>
              </a:rPr>
              <a:t>“I haven’t had a family say they wouldn’t go through it again…. it was difficult, but it seems to help them have a realistic expectation going forward of what the next steps are going to be as we plan together outcomes to support their child.”</a:t>
            </a:r>
            <a:endParaRPr lang="en-US" sz="2400" dirty="0">
              <a:latin typeface="+mj-lt"/>
            </a:endParaRPr>
          </a:p>
          <a:p>
            <a:pPr marL="0" lvl="0" indent="0" algn="l" rtl="0">
              <a:lnSpc>
                <a:spcPct val="150000"/>
              </a:lnSpc>
              <a:spcBef>
                <a:spcPts val="0"/>
              </a:spcBef>
              <a:spcAft>
                <a:spcPts val="0"/>
              </a:spcAft>
              <a:buNone/>
            </a:pPr>
            <a:endParaRPr dirty="0">
              <a:latin typeface="+mj-lt"/>
            </a:endParaRPr>
          </a:p>
        </p:txBody>
      </p:sp>
      <p:sp>
        <p:nvSpPr>
          <p:cNvPr id="507" name="Google Shape;507;p67" descr="&quot; &quot;"/>
          <p:cNvSpPr/>
          <p:nvPr/>
        </p:nvSpPr>
        <p:spPr>
          <a:xfrm>
            <a:off x="356259" y="961902"/>
            <a:ext cx="8253349" cy="4987636"/>
          </a:xfrm>
          <a:prstGeom prst="frame">
            <a:avLst>
              <a:gd name="adj1" fmla="val 5081"/>
            </a:avLst>
          </a:prstGeom>
          <a:solidFill>
            <a:srgbClr val="C629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9"/>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
        <p:nvSpPr>
          <p:cNvPr id="525" name="Google Shape;525;p69"/>
          <p:cNvSpPr txBox="1">
            <a:spLocks noGrp="1"/>
          </p:cNvSpPr>
          <p:nvPr>
            <p:ph type="title"/>
          </p:nvPr>
        </p:nvSpPr>
        <p:spPr>
          <a:xfrm>
            <a:off x="-1887944" y="532533"/>
            <a:ext cx="11005500"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D598A"/>
              </a:buClr>
              <a:buSzPts val="3200"/>
              <a:buFont typeface="Arial"/>
              <a:buNone/>
            </a:pPr>
            <a:r>
              <a:rPr lang="en-US" b="1" dirty="0"/>
              <a:t>Practitioner Insight</a:t>
            </a:r>
            <a:endParaRPr dirty="0"/>
          </a:p>
        </p:txBody>
      </p:sp>
      <p:sp>
        <p:nvSpPr>
          <p:cNvPr id="526" name="Google Shape;526;p69"/>
          <p:cNvSpPr/>
          <p:nvPr/>
        </p:nvSpPr>
        <p:spPr>
          <a:xfrm>
            <a:off x="8195733" y="1944000"/>
            <a:ext cx="3789817" cy="2970000"/>
          </a:xfrm>
          <a:prstGeom prst="wedgeEllipseCallout">
            <a:avLst>
              <a:gd name="adj1" fmla="val -53190"/>
              <a:gd name="adj2" fmla="val -66384"/>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600" dirty="0">
                <a:solidFill>
                  <a:schemeClr val="dk1"/>
                </a:solidFill>
              </a:rPr>
              <a:t>What helps these difficult conversations go well?</a:t>
            </a:r>
            <a:r>
              <a:rPr lang="en-US" sz="2600" dirty="0">
                <a:solidFill>
                  <a:schemeClr val="dk1"/>
                </a:solidFill>
                <a:latin typeface="Arial"/>
                <a:ea typeface="Arial"/>
                <a:cs typeface="Arial"/>
                <a:sym typeface="Arial"/>
              </a:rPr>
              <a:t>  </a:t>
            </a:r>
            <a:endParaRPr dirty="0"/>
          </a:p>
        </p:txBody>
      </p:sp>
      <p:sp>
        <p:nvSpPr>
          <p:cNvPr id="528" name="Google Shape;528;p69"/>
          <p:cNvSpPr txBox="1"/>
          <p:nvPr/>
        </p:nvSpPr>
        <p:spPr>
          <a:xfrm>
            <a:off x="538183" y="1446933"/>
            <a:ext cx="6902481" cy="406262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800"/>
              <a:buFont typeface="Calibri"/>
              <a:buNone/>
            </a:pPr>
            <a:r>
              <a:rPr lang="en-US" sz="2400" dirty="0">
                <a:solidFill>
                  <a:schemeClr val="dk1"/>
                </a:solidFill>
                <a:latin typeface="+mj-lt"/>
                <a:ea typeface="Calibri"/>
                <a:cs typeface="Calibri"/>
                <a:sym typeface="Calibri"/>
              </a:rPr>
              <a:t>“...the better job I do to prepare a family with the materials to have this discussion, the easier it goes, the more involved the parents are in the discussion and because they’ve had a chance to really think and prepare and kind of understand what are we going for there, what are we looking to talk about and what’s the end point.”</a:t>
            </a:r>
            <a:endParaRPr sz="2400" dirty="0">
              <a:latin typeface="+mj-lt"/>
            </a:endParaRPr>
          </a:p>
        </p:txBody>
      </p:sp>
      <p:sp>
        <p:nvSpPr>
          <p:cNvPr id="527" name="Google Shape;527;p69" descr="&quot; &quot;"/>
          <p:cNvSpPr/>
          <p:nvPr/>
        </p:nvSpPr>
        <p:spPr>
          <a:xfrm>
            <a:off x="206450" y="1348447"/>
            <a:ext cx="7565949" cy="4493552"/>
          </a:xfrm>
          <a:prstGeom prst="frame">
            <a:avLst>
              <a:gd name="adj1" fmla="val 5745"/>
            </a:avLst>
          </a:prstGeom>
          <a:solidFill>
            <a:srgbClr val="C629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grpSp>
        <p:nvGrpSpPr>
          <p:cNvPr id="3" name="Group 2" descr="Spiral depicting the key COS practices starting inside with Referral/Intake, and moving outward with Evaluation/Assessment, IFSF/IEP Development, IFSP/IEP Implementation, and then Transition.">
            <a:extLst>
              <a:ext uri="{FF2B5EF4-FFF2-40B4-BE49-F238E27FC236}">
                <a16:creationId xmlns:a16="http://schemas.microsoft.com/office/drawing/2014/main" id="{43CEC1E4-5CA3-4D67-99E5-4D6C67FF42D8}"/>
              </a:ext>
            </a:extLst>
          </p:cNvPr>
          <p:cNvGrpSpPr/>
          <p:nvPr/>
        </p:nvGrpSpPr>
        <p:grpSpPr>
          <a:xfrm>
            <a:off x="589085" y="147355"/>
            <a:ext cx="9831600" cy="6451701"/>
            <a:chOff x="589085" y="147355"/>
            <a:chExt cx="9831600" cy="6451701"/>
          </a:xfrm>
        </p:grpSpPr>
        <p:sp>
          <p:nvSpPr>
            <p:cNvPr id="533" name="Google Shape;533;p70"/>
            <p:cNvSpPr/>
            <p:nvPr/>
          </p:nvSpPr>
          <p:spPr>
            <a:xfrm rot="-425372" flipH="1">
              <a:off x="778127" y="740106"/>
              <a:ext cx="9132220" cy="5568875"/>
            </a:xfrm>
            <a:prstGeom prst="arc">
              <a:avLst>
                <a:gd name="adj1" fmla="val 10867401"/>
                <a:gd name="adj2" fmla="val 4553"/>
              </a:avLst>
            </a:prstGeom>
            <a:solidFill>
              <a:srgbClr val="E1EFD8"/>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4" name="Google Shape;534;p70"/>
            <p:cNvSpPr/>
            <p:nvPr/>
          </p:nvSpPr>
          <p:spPr>
            <a:xfrm rot="10319482">
              <a:off x="740123" y="147355"/>
              <a:ext cx="9144990" cy="6250569"/>
            </a:xfrm>
            <a:prstGeom prst="arc">
              <a:avLst>
                <a:gd name="adj1" fmla="val 10967492"/>
                <a:gd name="adj2" fmla="val 21462436"/>
              </a:avLst>
            </a:prstGeom>
            <a:solidFill>
              <a:srgbClr val="E1EFD8"/>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5" name="Google Shape;535;p70"/>
            <p:cNvSpPr/>
            <p:nvPr/>
          </p:nvSpPr>
          <p:spPr>
            <a:xfrm rot="-397924">
              <a:off x="2098565" y="1207431"/>
              <a:ext cx="7010814" cy="4519745"/>
            </a:xfrm>
            <a:prstGeom prst="arc">
              <a:avLst>
                <a:gd name="adj1" fmla="val 10542142"/>
                <a:gd name="adj2" fmla="val 0"/>
              </a:avLst>
            </a:prstGeom>
            <a:solidFill>
              <a:srgbClr val="9CC2E5"/>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6" name="Google Shape;536;p70"/>
            <p:cNvSpPr/>
            <p:nvPr/>
          </p:nvSpPr>
          <p:spPr>
            <a:xfrm rot="10401968">
              <a:off x="1213292" y="930303"/>
              <a:ext cx="7891839" cy="4997544"/>
            </a:xfrm>
            <a:prstGeom prst="arc">
              <a:avLst>
                <a:gd name="adj1" fmla="val 10802434"/>
                <a:gd name="adj2" fmla="val 21461195"/>
              </a:avLst>
            </a:prstGeom>
            <a:solidFill>
              <a:srgbClr val="9CC2E5"/>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7" name="Google Shape;537;p70"/>
            <p:cNvSpPr/>
            <p:nvPr/>
          </p:nvSpPr>
          <p:spPr>
            <a:xfrm rot="10402072">
              <a:off x="2090183" y="1485426"/>
              <a:ext cx="6137974" cy="3887031"/>
            </a:xfrm>
            <a:prstGeom prst="arc">
              <a:avLst>
                <a:gd name="adj1" fmla="val 10846684"/>
                <a:gd name="adj2" fmla="val 21461494"/>
              </a:avLst>
            </a:prstGeom>
            <a:solidFill>
              <a:srgbClr val="CC99F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8" name="Google Shape;538;p70"/>
            <p:cNvSpPr/>
            <p:nvPr/>
          </p:nvSpPr>
          <p:spPr>
            <a:xfrm rot="10402055">
              <a:off x="2966908" y="2040716"/>
              <a:ext cx="4384443" cy="2776484"/>
            </a:xfrm>
            <a:prstGeom prst="arc">
              <a:avLst>
                <a:gd name="adj1" fmla="val 10796690"/>
                <a:gd name="adj2" fmla="val 21432634"/>
              </a:avLst>
            </a:prstGeom>
            <a:solidFill>
              <a:srgbClr val="FEE599"/>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9" name="Google Shape;539;p70"/>
            <p:cNvSpPr/>
            <p:nvPr/>
          </p:nvSpPr>
          <p:spPr>
            <a:xfrm rot="10401968">
              <a:off x="3843932" y="2596007"/>
              <a:ext cx="2630613" cy="1665936"/>
            </a:xfrm>
            <a:prstGeom prst="arc">
              <a:avLst>
                <a:gd name="adj1" fmla="val 10837782"/>
                <a:gd name="adj2" fmla="val 21439987"/>
              </a:avLst>
            </a:prstGeom>
            <a:solidFill>
              <a:srgbClr val="92D050"/>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0" name="Google Shape;540;p70"/>
            <p:cNvSpPr/>
            <p:nvPr/>
          </p:nvSpPr>
          <p:spPr>
            <a:xfrm rot="-398032">
              <a:off x="2967023" y="1763095"/>
              <a:ext cx="5261226" cy="3331608"/>
            </a:xfrm>
            <a:prstGeom prst="arc">
              <a:avLst>
                <a:gd name="adj1" fmla="val 10747554"/>
                <a:gd name="adj2" fmla="val 0"/>
              </a:avLst>
            </a:prstGeom>
            <a:solidFill>
              <a:srgbClr val="CC99F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1" name="Google Shape;541;p70"/>
            <p:cNvSpPr/>
            <p:nvPr/>
          </p:nvSpPr>
          <p:spPr>
            <a:xfrm rot="-397849">
              <a:off x="3841965" y="2318502"/>
              <a:ext cx="3507361" cy="2221061"/>
            </a:xfrm>
            <a:prstGeom prst="arc">
              <a:avLst>
                <a:gd name="adj1" fmla="val 10721915"/>
                <a:gd name="adj2" fmla="val 0"/>
              </a:avLst>
            </a:prstGeom>
            <a:solidFill>
              <a:srgbClr val="FEE599"/>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2" name="Google Shape;542;p70"/>
            <p:cNvSpPr/>
            <p:nvPr/>
          </p:nvSpPr>
          <p:spPr>
            <a:xfrm rot="-397815">
              <a:off x="4720805" y="2873742"/>
              <a:ext cx="1753830" cy="1110548"/>
            </a:xfrm>
            <a:prstGeom prst="arc">
              <a:avLst>
                <a:gd name="adj1" fmla="val 10753495"/>
                <a:gd name="adj2" fmla="val 21598050"/>
              </a:avLst>
            </a:prstGeom>
            <a:solidFill>
              <a:srgbClr val="92D050"/>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cxnSp>
          <p:nvCxnSpPr>
            <p:cNvPr id="543" name="Google Shape;543;p70"/>
            <p:cNvCxnSpPr/>
            <p:nvPr/>
          </p:nvCxnSpPr>
          <p:spPr>
            <a:xfrm rot="10800000" flipH="1">
              <a:off x="589085" y="2790855"/>
              <a:ext cx="9831600" cy="1324200"/>
            </a:xfrm>
            <a:prstGeom prst="straightConnector1">
              <a:avLst/>
            </a:prstGeom>
            <a:noFill/>
            <a:ln w="28575" cap="flat" cmpd="sng">
              <a:solidFill>
                <a:schemeClr val="dk1"/>
              </a:solidFill>
              <a:prstDash val="solid"/>
              <a:round/>
              <a:headEnd type="none" w="sm" len="sm"/>
              <a:tailEnd type="none" w="sm" len="sm"/>
            </a:ln>
          </p:spPr>
        </p:cxnSp>
        <p:cxnSp>
          <p:nvCxnSpPr>
            <p:cNvPr id="544" name="Google Shape;544;p70"/>
            <p:cNvCxnSpPr/>
            <p:nvPr/>
          </p:nvCxnSpPr>
          <p:spPr>
            <a:xfrm rot="10800000" flipH="1">
              <a:off x="4148929" y="491056"/>
              <a:ext cx="2823000" cy="6108000"/>
            </a:xfrm>
            <a:prstGeom prst="straightConnector1">
              <a:avLst/>
            </a:prstGeom>
            <a:noFill/>
            <a:ln w="28575" cap="flat" cmpd="sng">
              <a:solidFill>
                <a:schemeClr val="dk1"/>
              </a:solidFill>
              <a:prstDash val="solid"/>
              <a:round/>
              <a:headEnd type="none" w="sm" len="sm"/>
              <a:tailEnd type="none" w="sm" len="sm"/>
            </a:ln>
          </p:spPr>
        </p:cxnSp>
        <p:cxnSp>
          <p:nvCxnSpPr>
            <p:cNvPr id="545" name="Google Shape;545;p70"/>
            <p:cNvCxnSpPr/>
            <p:nvPr/>
          </p:nvCxnSpPr>
          <p:spPr>
            <a:xfrm rot="10800000">
              <a:off x="2538411" y="876262"/>
              <a:ext cx="6101100" cy="5039400"/>
            </a:xfrm>
            <a:prstGeom prst="straightConnector1">
              <a:avLst/>
            </a:prstGeom>
            <a:noFill/>
            <a:ln w="28575" cap="flat" cmpd="sng">
              <a:solidFill>
                <a:schemeClr val="dk1"/>
              </a:solidFill>
              <a:prstDash val="solid"/>
              <a:round/>
              <a:headEnd type="none" w="sm" len="sm"/>
              <a:tailEnd type="none" w="sm" len="sm"/>
            </a:ln>
          </p:spPr>
        </p:cxnSp>
      </p:grpSp>
      <p:sp>
        <p:nvSpPr>
          <p:cNvPr id="546" name="Google Shape;546;p70"/>
          <p:cNvSpPr/>
          <p:nvPr/>
        </p:nvSpPr>
        <p:spPr>
          <a:xfrm rot="-3262736">
            <a:off x="-471698" y="2002258"/>
            <a:ext cx="3066848" cy="5772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Arial"/>
                <a:ea typeface="Arial"/>
                <a:cs typeface="Arial"/>
                <a:sym typeface="Arial"/>
              </a:rPr>
              <a:t>Sharing Outcomes Measurement Purpose</a:t>
            </a:r>
            <a:endParaRPr sz="1800" b="1" i="0" u="none" strike="noStrike" cap="none" dirty="0">
              <a:solidFill>
                <a:srgbClr val="000000"/>
              </a:solidFill>
              <a:latin typeface="Arial"/>
              <a:ea typeface="Arial"/>
              <a:cs typeface="Arial"/>
              <a:sym typeface="Arial"/>
            </a:endParaRPr>
          </a:p>
        </p:txBody>
      </p:sp>
      <p:sp>
        <p:nvSpPr>
          <p:cNvPr id="547" name="Google Shape;547;p70"/>
          <p:cNvSpPr/>
          <p:nvPr/>
        </p:nvSpPr>
        <p:spPr>
          <a:xfrm>
            <a:off x="10222988" y="-17365"/>
            <a:ext cx="2073600" cy="1082100"/>
          </a:xfrm>
          <a:prstGeom prst="ellipse">
            <a:avLst/>
          </a:prstGeom>
          <a:solidFill>
            <a:schemeClr val="dk1"/>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200"/>
              <a:buFont typeface="Aharoni"/>
              <a:buNone/>
            </a:pPr>
            <a:r>
              <a:rPr lang="en-US" sz="2200" b="0" i="0" u="none" strike="noStrike" cap="none" dirty="0">
                <a:solidFill>
                  <a:srgbClr val="FFFFFF"/>
                </a:solidFill>
                <a:latin typeface="Aharoni"/>
                <a:ea typeface="Aharoni"/>
                <a:cs typeface="Aharoni"/>
                <a:sym typeface="Aharoni"/>
              </a:rPr>
              <a:t>Key COS Practices</a:t>
            </a:r>
            <a:endParaRPr sz="1400" b="0" i="0" u="none" strike="noStrike" cap="none" dirty="0">
              <a:solidFill>
                <a:srgbClr val="000000"/>
              </a:solidFill>
              <a:latin typeface="Arial"/>
              <a:ea typeface="Arial"/>
              <a:cs typeface="Arial"/>
              <a:sym typeface="Arial"/>
            </a:endParaRPr>
          </a:p>
        </p:txBody>
      </p:sp>
      <p:sp>
        <p:nvSpPr>
          <p:cNvPr id="548" name="Google Shape;548;p70" descr="IFSP/IEP Development"/>
          <p:cNvSpPr/>
          <p:nvPr/>
        </p:nvSpPr>
        <p:spPr>
          <a:xfrm>
            <a:off x="9758894" y="5849904"/>
            <a:ext cx="183000" cy="183000"/>
          </a:xfrm>
          <a:prstGeom prst="rect">
            <a:avLst/>
          </a:prstGeom>
          <a:solidFill>
            <a:srgbClr val="CC99FF"/>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9" name="Google Shape;549;p70" descr="Evaluation/Assessment"/>
          <p:cNvSpPr/>
          <p:nvPr/>
        </p:nvSpPr>
        <p:spPr>
          <a:xfrm>
            <a:off x="9751579" y="5536973"/>
            <a:ext cx="183000" cy="183000"/>
          </a:xfrm>
          <a:prstGeom prst="rect">
            <a:avLst/>
          </a:prstGeom>
          <a:solidFill>
            <a:srgbClr val="FFE699"/>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0" name="Google Shape;550;p70" descr="Referral/Intake"/>
          <p:cNvSpPr/>
          <p:nvPr/>
        </p:nvSpPr>
        <p:spPr>
          <a:xfrm>
            <a:off x="9736733" y="5218789"/>
            <a:ext cx="183000" cy="183000"/>
          </a:xfrm>
          <a:prstGeom prst="rect">
            <a:avLst/>
          </a:prstGeom>
          <a:solidFill>
            <a:srgbClr val="92D050"/>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1" name="Google Shape;551;p70" descr="IFSP/IEP Implementation"/>
          <p:cNvSpPr/>
          <p:nvPr/>
        </p:nvSpPr>
        <p:spPr>
          <a:xfrm>
            <a:off x="9753639" y="6170032"/>
            <a:ext cx="183000" cy="183000"/>
          </a:xfrm>
          <a:prstGeom prst="rect">
            <a:avLst/>
          </a:prstGeom>
          <a:solidFill>
            <a:srgbClr val="9DC3E6"/>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2" name="Google Shape;552;p70"/>
          <p:cNvSpPr txBox="1"/>
          <p:nvPr/>
        </p:nvSpPr>
        <p:spPr>
          <a:xfrm>
            <a:off x="9866183" y="6160409"/>
            <a:ext cx="3103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 IFSP/IEP Implementation</a:t>
            </a:r>
            <a:endParaRPr sz="1400" b="0" i="0" u="none" strike="noStrike" cap="none">
              <a:solidFill>
                <a:srgbClr val="000000"/>
              </a:solidFill>
              <a:latin typeface="Arial"/>
              <a:ea typeface="Arial"/>
              <a:cs typeface="Arial"/>
              <a:sym typeface="Arial"/>
            </a:endParaRPr>
          </a:p>
        </p:txBody>
      </p:sp>
      <p:sp>
        <p:nvSpPr>
          <p:cNvPr id="553" name="Google Shape;553;p70"/>
          <p:cNvSpPr txBox="1"/>
          <p:nvPr/>
        </p:nvSpPr>
        <p:spPr>
          <a:xfrm>
            <a:off x="9871438" y="5848067"/>
            <a:ext cx="3103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 IFSP/IEP Development</a:t>
            </a:r>
            <a:endParaRPr sz="1400" b="0" i="0" u="none" strike="noStrike" cap="none">
              <a:solidFill>
                <a:srgbClr val="000000"/>
              </a:solidFill>
              <a:latin typeface="Arial"/>
              <a:ea typeface="Arial"/>
              <a:cs typeface="Arial"/>
              <a:sym typeface="Arial"/>
            </a:endParaRPr>
          </a:p>
        </p:txBody>
      </p:sp>
      <p:sp>
        <p:nvSpPr>
          <p:cNvPr id="554" name="Google Shape;554;p70"/>
          <p:cNvSpPr txBox="1"/>
          <p:nvPr/>
        </p:nvSpPr>
        <p:spPr>
          <a:xfrm>
            <a:off x="9864123" y="5526481"/>
            <a:ext cx="3103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 Evaluation/Assessment</a:t>
            </a:r>
            <a:endParaRPr sz="1400" b="0" i="0" u="none" strike="noStrike" cap="none">
              <a:solidFill>
                <a:srgbClr val="000000"/>
              </a:solidFill>
              <a:latin typeface="Arial"/>
              <a:ea typeface="Arial"/>
              <a:cs typeface="Arial"/>
              <a:sym typeface="Arial"/>
            </a:endParaRPr>
          </a:p>
        </p:txBody>
      </p:sp>
      <p:sp>
        <p:nvSpPr>
          <p:cNvPr id="555" name="Google Shape;555;p70"/>
          <p:cNvSpPr txBox="1"/>
          <p:nvPr/>
        </p:nvSpPr>
        <p:spPr>
          <a:xfrm>
            <a:off x="9934459" y="5194172"/>
            <a:ext cx="3103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Referral/Intake</a:t>
            </a:r>
            <a:endParaRPr sz="1400" b="0" i="0" u="none" strike="noStrike" cap="none">
              <a:solidFill>
                <a:srgbClr val="000000"/>
              </a:solidFill>
              <a:latin typeface="Arial"/>
              <a:ea typeface="Arial"/>
              <a:cs typeface="Arial"/>
              <a:sym typeface="Arial"/>
            </a:endParaRPr>
          </a:p>
        </p:txBody>
      </p:sp>
      <p:sp>
        <p:nvSpPr>
          <p:cNvPr id="556" name="Google Shape;556;p70" descr="Transition"/>
          <p:cNvSpPr/>
          <p:nvPr/>
        </p:nvSpPr>
        <p:spPr>
          <a:xfrm>
            <a:off x="9753672" y="6483635"/>
            <a:ext cx="183000" cy="183000"/>
          </a:xfrm>
          <a:prstGeom prst="rect">
            <a:avLst/>
          </a:prstGeom>
          <a:solidFill>
            <a:srgbClr val="E2F0D9"/>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7" name="Google Shape;557;p70"/>
          <p:cNvSpPr txBox="1"/>
          <p:nvPr/>
        </p:nvSpPr>
        <p:spPr>
          <a:xfrm>
            <a:off x="9871438" y="6460557"/>
            <a:ext cx="3103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 Transition</a:t>
            </a:r>
            <a:endParaRPr sz="1400" b="0" i="0" u="none" strike="noStrike" cap="none">
              <a:solidFill>
                <a:srgbClr val="000000"/>
              </a:solidFill>
              <a:latin typeface="Arial"/>
              <a:ea typeface="Arial"/>
              <a:cs typeface="Arial"/>
              <a:sym typeface="Arial"/>
            </a:endParaRPr>
          </a:p>
        </p:txBody>
      </p:sp>
      <p:sp>
        <p:nvSpPr>
          <p:cNvPr id="558" name="Google Shape;558;p70"/>
          <p:cNvSpPr/>
          <p:nvPr/>
        </p:nvSpPr>
        <p:spPr>
          <a:xfrm>
            <a:off x="10023481" y="3982167"/>
            <a:ext cx="2237700" cy="1168500"/>
          </a:xfrm>
          <a:prstGeom prst="ellipse">
            <a:avLst/>
          </a:prstGeom>
          <a:solidFill>
            <a:schemeClr val="dk1"/>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Aharoni"/>
              <a:buNone/>
            </a:pPr>
            <a:r>
              <a:rPr lang="en-US" sz="2400" b="1" i="0" u="none" strike="noStrike" cap="none">
                <a:solidFill>
                  <a:srgbClr val="FFFFFF"/>
                </a:solidFill>
                <a:latin typeface="Aharoni"/>
                <a:ea typeface="Aharoni"/>
                <a:cs typeface="Aharoni"/>
                <a:sym typeface="Aharoni"/>
              </a:rPr>
              <a:t>IFSP/IEP</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2400"/>
              <a:buFont typeface="Aharoni"/>
              <a:buNone/>
            </a:pPr>
            <a:r>
              <a:rPr lang="en-US" sz="2400" b="1" i="0" u="none" strike="noStrike" cap="none">
                <a:solidFill>
                  <a:srgbClr val="FFFFFF"/>
                </a:solidFill>
                <a:latin typeface="Aharoni"/>
                <a:ea typeface="Aharoni"/>
                <a:cs typeface="Aharoni"/>
                <a:sym typeface="Aharoni"/>
              </a:rPr>
              <a:t>Processes</a:t>
            </a:r>
            <a:endParaRPr sz="1400" b="0" i="0" u="none" strike="noStrike" cap="none">
              <a:solidFill>
                <a:srgbClr val="000000"/>
              </a:solidFill>
              <a:latin typeface="Arial"/>
              <a:ea typeface="Arial"/>
              <a:cs typeface="Arial"/>
              <a:sym typeface="Arial"/>
            </a:endParaRPr>
          </a:p>
        </p:txBody>
      </p:sp>
      <p:sp>
        <p:nvSpPr>
          <p:cNvPr id="559" name="Google Shape;559;p70"/>
          <p:cNvSpPr txBox="1"/>
          <p:nvPr/>
        </p:nvSpPr>
        <p:spPr>
          <a:xfrm rot="-458549">
            <a:off x="3129141" y="353306"/>
            <a:ext cx="3514519" cy="45707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t>Engaging Families &amp; Teaming</a:t>
            </a:r>
            <a:endParaRPr sz="1800" b="1"/>
          </a:p>
        </p:txBody>
      </p:sp>
      <p:sp>
        <p:nvSpPr>
          <p:cNvPr id="560" name="Google Shape;560;p70"/>
          <p:cNvSpPr txBox="1"/>
          <p:nvPr/>
        </p:nvSpPr>
        <p:spPr>
          <a:xfrm rot="1994721">
            <a:off x="7514584" y="1018101"/>
            <a:ext cx="2690682" cy="45714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t>Focus on Functionality </a:t>
            </a:r>
            <a:endParaRPr sz="1800" b="1"/>
          </a:p>
          <a:p>
            <a:pPr marL="0" lvl="0" indent="0" algn="ctr" rtl="0">
              <a:spcBef>
                <a:spcPts val="0"/>
              </a:spcBef>
              <a:spcAft>
                <a:spcPts val="0"/>
              </a:spcAft>
              <a:buNone/>
            </a:pPr>
            <a:endParaRPr sz="1800"/>
          </a:p>
        </p:txBody>
      </p:sp>
      <p:sp>
        <p:nvSpPr>
          <p:cNvPr id="561" name="Google Shape;561;p70"/>
          <p:cNvSpPr txBox="1"/>
          <p:nvPr/>
        </p:nvSpPr>
        <p:spPr>
          <a:xfrm rot="-3237670">
            <a:off x="8215323" y="4188972"/>
            <a:ext cx="2647478" cy="45742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3 Outcomes Breadth</a:t>
            </a:r>
            <a:endParaRPr sz="1800" b="1"/>
          </a:p>
        </p:txBody>
      </p:sp>
      <p:sp>
        <p:nvSpPr>
          <p:cNvPr id="562" name="Google Shape;562;p70"/>
          <p:cNvSpPr txBox="1"/>
          <p:nvPr/>
        </p:nvSpPr>
        <p:spPr>
          <a:xfrm rot="-578865">
            <a:off x="5519002" y="6142498"/>
            <a:ext cx="2255500" cy="4570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Age Anchoring</a:t>
            </a:r>
            <a:endParaRPr sz="1800" b="1"/>
          </a:p>
        </p:txBody>
      </p:sp>
      <p:sp>
        <p:nvSpPr>
          <p:cNvPr id="563" name="Google Shape;563;p70"/>
          <p:cNvSpPr txBox="1"/>
          <p:nvPr/>
        </p:nvSpPr>
        <p:spPr>
          <a:xfrm rot="2354229">
            <a:off x="313708" y="5475993"/>
            <a:ext cx="2985148" cy="45734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t>Determining &amp; Using COS Ratings</a:t>
            </a:r>
            <a:endParaRPr sz="1800" b="1"/>
          </a:p>
        </p:txBody>
      </p:sp>
      <p:sp>
        <p:nvSpPr>
          <p:cNvPr id="2" name="Title 1">
            <a:extLst>
              <a:ext uri="{FF2B5EF4-FFF2-40B4-BE49-F238E27FC236}">
                <a16:creationId xmlns:a16="http://schemas.microsoft.com/office/drawing/2014/main" id="{5D75DB4D-2A46-484F-B4E2-BA646A9115F5}"/>
              </a:ext>
            </a:extLst>
          </p:cNvPr>
          <p:cNvSpPr>
            <a:spLocks noGrp="1"/>
          </p:cNvSpPr>
          <p:nvPr>
            <p:ph type="title" idx="4294967295"/>
          </p:nvPr>
        </p:nvSpPr>
        <p:spPr>
          <a:xfrm>
            <a:off x="469381" y="-1506743"/>
            <a:ext cx="11005457" cy="914400"/>
          </a:xfrm>
        </p:spPr>
        <p:txBody>
          <a:bodyPr/>
          <a:lstStyle/>
          <a:p>
            <a:r>
              <a:rPr lang="en-US" dirty="0"/>
              <a:t>Key COS Practices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500"/>
                                        <p:tgtEl>
                                          <p:spTgt spid="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75"/>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
        <p:nvSpPr>
          <p:cNvPr id="610" name="Google Shape;610;p75"/>
          <p:cNvSpPr txBox="1">
            <a:spLocks noGrp="1"/>
          </p:cNvSpPr>
          <p:nvPr>
            <p:ph type="title"/>
          </p:nvPr>
        </p:nvSpPr>
        <p:spPr>
          <a:xfrm>
            <a:off x="2527360" y="317707"/>
            <a:ext cx="11005500"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D598A"/>
              </a:buClr>
              <a:buSzPts val="3200"/>
              <a:buFont typeface="Arial"/>
              <a:buNone/>
            </a:pPr>
            <a:r>
              <a:rPr lang="en-US" b="1" dirty="0"/>
              <a:t>Parent Insight</a:t>
            </a:r>
            <a:endParaRPr dirty="0"/>
          </a:p>
        </p:txBody>
      </p:sp>
      <p:sp>
        <p:nvSpPr>
          <p:cNvPr id="611" name="Google Shape;611;p75"/>
          <p:cNvSpPr/>
          <p:nvPr/>
        </p:nvSpPr>
        <p:spPr>
          <a:xfrm>
            <a:off x="0" y="930454"/>
            <a:ext cx="4497049" cy="4885834"/>
          </a:xfrm>
          <a:prstGeom prst="wedgeEllipseCallout">
            <a:avLst>
              <a:gd name="adj1" fmla="val 47037"/>
              <a:gd name="adj2" fmla="val -61129"/>
            </a:avLst>
          </a:pr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600" dirty="0">
                <a:solidFill>
                  <a:schemeClr val="dk1"/>
                </a:solidFill>
                <a:latin typeface="Arial"/>
                <a:ea typeface="Arial"/>
                <a:cs typeface="Arial"/>
                <a:sym typeface="Arial"/>
              </a:rPr>
              <a:t>What else comes to mind when you think about how the outcomes can help build family capacity throughout the process?</a:t>
            </a:r>
            <a:endParaRPr sz="2600" dirty="0"/>
          </a:p>
        </p:txBody>
      </p:sp>
      <p:sp>
        <p:nvSpPr>
          <p:cNvPr id="612" name="Google Shape;612;p75" descr="&quot; &quot;"/>
          <p:cNvSpPr/>
          <p:nvPr/>
        </p:nvSpPr>
        <p:spPr>
          <a:xfrm>
            <a:off x="4497049" y="841577"/>
            <a:ext cx="7479261" cy="5587458"/>
          </a:xfrm>
          <a:prstGeom prst="frame">
            <a:avLst>
              <a:gd name="adj1" fmla="val 3322"/>
            </a:avLst>
          </a:prstGeom>
          <a:solidFill>
            <a:schemeClr val="accent4"/>
          </a:solidFill>
          <a:ln>
            <a:noFill/>
          </a:ln>
        </p:spPr>
        <p:txBody>
          <a:bodyPr spcFirstLastPara="1" wrap="square" lIns="91425" tIns="45700" rIns="91425" bIns="45700" anchor="ctr" anchorCtr="0">
            <a:noAutofit/>
          </a:bodyPr>
          <a:lstStyle/>
          <a:p>
            <a:pPr marL="114300" lvl="0" algn="l" rtl="0">
              <a:spcBef>
                <a:spcPts val="0"/>
              </a:spcBef>
              <a:spcAft>
                <a:spcPts val="0"/>
              </a:spcAft>
              <a:buClr>
                <a:schemeClr val="dk1"/>
              </a:buClr>
              <a:buSzPts val="1800"/>
            </a:pPr>
            <a:r>
              <a:rPr lang="en-US" sz="2400" dirty="0">
                <a:solidFill>
                  <a:schemeClr val="dk1"/>
                </a:solidFill>
                <a:latin typeface="+mj-lt"/>
                <a:ea typeface="Calibri"/>
                <a:cs typeface="Calibri"/>
                <a:sym typeface="Calibri"/>
              </a:rPr>
              <a:t>“I think talking about the outcomes helps families in general realize if their child is ready for a typical preschool or not, and so I think it gives them a better idea, especially those families who are either on the fence or haven’t realized all along that their child really should be receiving some kind of special education services.” </a:t>
            </a:r>
          </a:p>
          <a:p>
            <a:pPr marL="114300" lvl="0" algn="l" rtl="0">
              <a:spcBef>
                <a:spcPts val="0"/>
              </a:spcBef>
              <a:spcAft>
                <a:spcPts val="0"/>
              </a:spcAft>
              <a:buClr>
                <a:schemeClr val="dk1"/>
              </a:buClr>
              <a:buSzPts val="1800"/>
            </a:pPr>
            <a:endParaRPr sz="2400" dirty="0">
              <a:solidFill>
                <a:schemeClr val="dk1"/>
              </a:solidFill>
              <a:latin typeface="+mj-lt"/>
              <a:ea typeface="Calibri"/>
              <a:cs typeface="Calibri"/>
              <a:sym typeface="Calibri"/>
            </a:endParaRPr>
          </a:p>
          <a:p>
            <a:pPr marL="114300" lvl="0" algn="l" rtl="0">
              <a:spcBef>
                <a:spcPts val="0"/>
              </a:spcBef>
              <a:spcAft>
                <a:spcPts val="0"/>
              </a:spcAft>
              <a:buClr>
                <a:schemeClr val="dk1"/>
              </a:buClr>
              <a:buSzPts val="1800"/>
            </a:pPr>
            <a:r>
              <a:rPr lang="en-US" sz="2400" dirty="0">
                <a:solidFill>
                  <a:schemeClr val="dk1"/>
                </a:solidFill>
                <a:latin typeface="+mj-lt"/>
                <a:ea typeface="Calibri"/>
                <a:cs typeface="Calibri"/>
                <a:sym typeface="Calibri"/>
              </a:rPr>
              <a:t>“The more they are talking about their [child’s] skills and abilities to do things independently for their age range helps them make that decision about whether or not they should be accepting the special education services from their early childhood program.”</a:t>
            </a:r>
            <a:endParaRPr sz="2400" dirty="0">
              <a:solidFill>
                <a:schemeClr val="dk1"/>
              </a:solidFill>
              <a:latin typeface="+mj-lt"/>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82" name="Google Shape;582;p72" descr="White bulbs with a yellow one standing out"/>
          <p:cNvPicPr preferRelativeResize="0"/>
          <p:nvPr/>
        </p:nvPicPr>
        <p:blipFill rotWithShape="1">
          <a:blip r:embed="rId3">
            <a:alphaModFix/>
          </a:blip>
          <a:srcRect/>
          <a:stretch/>
        </p:blipFill>
        <p:spPr>
          <a:xfrm>
            <a:off x="-5422" y="19050"/>
            <a:ext cx="12192000" cy="6857999"/>
          </a:xfrm>
          <a:prstGeom prst="rect">
            <a:avLst/>
          </a:prstGeom>
          <a:noFill/>
          <a:ln>
            <a:noFill/>
          </a:ln>
        </p:spPr>
      </p:pic>
      <p:sp>
        <p:nvSpPr>
          <p:cNvPr id="578" name="Google Shape;578;p72"/>
          <p:cNvSpPr txBox="1">
            <a:spLocks noGrp="1"/>
          </p:cNvSpPr>
          <p:nvPr>
            <p:ph type="sldNum" idx="12"/>
          </p:nvPr>
        </p:nvSpPr>
        <p:spPr>
          <a:xfrm>
            <a:off x="10360510" y="6319554"/>
            <a:ext cx="1232700" cy="50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
        <p:nvSpPr>
          <p:cNvPr id="2" name="Title 1">
            <a:extLst>
              <a:ext uri="{FF2B5EF4-FFF2-40B4-BE49-F238E27FC236}">
                <a16:creationId xmlns:a16="http://schemas.microsoft.com/office/drawing/2014/main" id="{2C7C5A98-12A5-44C4-A33F-BCE62A799569}"/>
              </a:ext>
            </a:extLst>
          </p:cNvPr>
          <p:cNvSpPr>
            <a:spLocks noGrp="1"/>
          </p:cNvSpPr>
          <p:nvPr>
            <p:ph type="title"/>
          </p:nvPr>
        </p:nvSpPr>
        <p:spPr>
          <a:xfrm>
            <a:off x="-140762" y="3229084"/>
            <a:ext cx="5548972" cy="914400"/>
          </a:xfrm>
        </p:spPr>
        <p:txBody>
          <a:bodyPr>
            <a:normAutofit/>
          </a:bodyPr>
          <a:lstStyle/>
          <a:p>
            <a:r>
              <a:rPr lang="en-US" b="1" dirty="0">
                <a:solidFill>
                  <a:srgbClr val="F7D522"/>
                </a:solidFill>
              </a:rPr>
              <a:t>Your turn…</a:t>
            </a:r>
            <a:endParaRPr lang="en-US" dirty="0"/>
          </a:p>
        </p:txBody>
      </p:sp>
      <p:sp>
        <p:nvSpPr>
          <p:cNvPr id="9" name="Google Shape;468;p63" descr="&quot; &quot;">
            <a:extLst>
              <a:ext uri="{FF2B5EF4-FFF2-40B4-BE49-F238E27FC236}">
                <a16:creationId xmlns:a16="http://schemas.microsoft.com/office/drawing/2014/main" id="{5AB35086-9F97-494D-910C-D89B067B15EE}"/>
              </a:ext>
            </a:extLst>
          </p:cNvPr>
          <p:cNvSpPr txBox="1">
            <a:spLocks/>
          </p:cNvSpPr>
          <p:nvPr/>
        </p:nvSpPr>
        <p:spPr>
          <a:xfrm>
            <a:off x="614724" y="2646299"/>
            <a:ext cx="4038000" cy="1603500"/>
          </a:xfrm>
          <a:prstGeom prst="wedgeEllipseCallout">
            <a:avLst>
              <a:gd name="adj1" fmla="val 258"/>
              <a:gd name="adj2" fmla="val 80949"/>
            </a:avLst>
          </a:prstGeom>
          <a:noFill/>
          <a:ln w="9525" cap="flat" cmpd="sng">
            <a:solidFill>
              <a:srgbClr val="F7D522"/>
            </a:solidFill>
            <a:prstDash val="solid"/>
            <a:round/>
            <a:headEnd type="none" w="sm" len="sm"/>
            <a:tailEnd type="none" w="sm" len="sm"/>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1D598A"/>
              </a:buClr>
              <a:buSzPts val="3200"/>
              <a:buFont typeface="Arial"/>
              <a:buNone/>
              <a:defRPr sz="3200" b="0" i="0" u="none" strike="noStrike" cap="none">
                <a:solidFill>
                  <a:srgbClr val="1D59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7D522"/>
              </a:buClr>
            </a:pPr>
            <a:endParaRPr lang="en-US" dirty="0"/>
          </a:p>
        </p:txBody>
      </p:sp>
      <p:sp>
        <p:nvSpPr>
          <p:cNvPr id="584" name="Google Shape;584;p72"/>
          <p:cNvSpPr txBox="1"/>
          <p:nvPr/>
        </p:nvSpPr>
        <p:spPr>
          <a:xfrm>
            <a:off x="470263" y="4878700"/>
            <a:ext cx="11491766" cy="14772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lt1"/>
              </a:buClr>
              <a:buSzPts val="2400"/>
              <a:buFont typeface="Arial"/>
              <a:buNone/>
            </a:pPr>
            <a:r>
              <a:rPr lang="en-US" sz="2800" b="0" i="0" dirty="0">
                <a:solidFill>
                  <a:schemeClr val="lt1"/>
                </a:solidFill>
                <a:latin typeface="Arial"/>
                <a:ea typeface="Arial"/>
                <a:cs typeface="Arial"/>
                <a:sym typeface="Arial"/>
              </a:rPr>
              <a:t>How </a:t>
            </a:r>
            <a:r>
              <a:rPr lang="en-US" sz="2800" dirty="0">
                <a:solidFill>
                  <a:schemeClr val="lt1"/>
                </a:solidFill>
              </a:rPr>
              <a:t>can the</a:t>
            </a:r>
            <a:r>
              <a:rPr lang="en-US" sz="2800" b="0" i="0" dirty="0">
                <a:solidFill>
                  <a:schemeClr val="lt1"/>
                </a:solidFill>
                <a:latin typeface="Arial"/>
                <a:ea typeface="Arial"/>
                <a:cs typeface="Arial"/>
                <a:sym typeface="Arial"/>
              </a:rPr>
              <a:t> functional basis of the outcomes </a:t>
            </a:r>
            <a:r>
              <a:rPr lang="en-US" sz="3200" b="1" i="0" dirty="0">
                <a:solidFill>
                  <a:schemeClr val="lt1"/>
                </a:solidFill>
                <a:latin typeface="Arial"/>
                <a:ea typeface="Arial"/>
                <a:cs typeface="Arial"/>
                <a:sym typeface="Arial"/>
              </a:rPr>
              <a:t>build family capacity</a:t>
            </a:r>
            <a:r>
              <a:rPr lang="en-US" sz="2800" b="1" i="0" dirty="0">
                <a:solidFill>
                  <a:schemeClr val="lt1"/>
                </a:solidFill>
                <a:latin typeface="Arial"/>
                <a:ea typeface="Arial"/>
                <a:cs typeface="Arial"/>
                <a:sym typeface="Arial"/>
              </a:rPr>
              <a:t> </a:t>
            </a:r>
            <a:r>
              <a:rPr lang="en-US" sz="2800" b="0" i="0" dirty="0">
                <a:solidFill>
                  <a:schemeClr val="lt1"/>
                </a:solidFill>
                <a:latin typeface="Arial"/>
                <a:ea typeface="Arial"/>
                <a:cs typeface="Arial"/>
                <a:sym typeface="Arial"/>
              </a:rPr>
              <a:t>to communicate their child’s functional strengths and needs</a:t>
            </a:r>
            <a:r>
              <a:rPr lang="en-US" sz="2800" dirty="0">
                <a:solidFill>
                  <a:schemeClr val="lt1"/>
                </a:solidFill>
              </a:rPr>
              <a:t>?</a:t>
            </a:r>
            <a:endParaRPr sz="2800" dirty="0">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CDB07-5075-4CB7-AE1E-4AF61DC7E547}"/>
              </a:ext>
            </a:extLst>
          </p:cNvPr>
          <p:cNvSpPr>
            <a:spLocks noGrp="1"/>
          </p:cNvSpPr>
          <p:nvPr>
            <p:ph type="title"/>
          </p:nvPr>
        </p:nvSpPr>
        <p:spPr>
          <a:xfrm>
            <a:off x="475533" y="-1091848"/>
            <a:ext cx="11005457" cy="914400"/>
          </a:xfrm>
        </p:spPr>
        <p:txBody>
          <a:bodyPr/>
          <a:lstStyle/>
          <a:p>
            <a:r>
              <a:rPr lang="en-US" dirty="0"/>
              <a:t>The Results</a:t>
            </a:r>
          </a:p>
        </p:txBody>
      </p:sp>
      <p:pic>
        <p:nvPicPr>
          <p:cNvPr id="5" name="Picture 4" descr="Directional signs. One with an arrow that says Past. Domains and Deficits. ">
            <a:extLst>
              <a:ext uri="{FF2B5EF4-FFF2-40B4-BE49-F238E27FC236}">
                <a16:creationId xmlns:a16="http://schemas.microsoft.com/office/drawing/2014/main" id="{F778E066-B4A2-4C1A-85D9-FA7CBCA63B5D}"/>
              </a:ext>
            </a:extLst>
          </p:cNvPr>
          <p:cNvPicPr>
            <a:picLocks noChangeAspect="1"/>
          </p:cNvPicPr>
          <p:nvPr/>
        </p:nvPicPr>
        <p:blipFill>
          <a:blip r:embed="rId3"/>
          <a:stretch>
            <a:fillRect/>
          </a:stretch>
        </p:blipFill>
        <p:spPr>
          <a:xfrm>
            <a:off x="1" y="1676209"/>
            <a:ext cx="12191999" cy="5590865"/>
          </a:xfrm>
          <a:prstGeom prst="rect">
            <a:avLst/>
          </a:prstGeom>
        </p:spPr>
      </p:pic>
      <p:sp>
        <p:nvSpPr>
          <p:cNvPr id="10" name="Rectangle 9" descr="&quot; &quot;">
            <a:extLst>
              <a:ext uri="{FF2B5EF4-FFF2-40B4-BE49-F238E27FC236}">
                <a16:creationId xmlns:a16="http://schemas.microsoft.com/office/drawing/2014/main" id="{1756EA69-114B-4E96-B574-0AFB76182CC4}"/>
              </a:ext>
            </a:extLst>
          </p:cNvPr>
          <p:cNvSpPr/>
          <p:nvPr/>
        </p:nvSpPr>
        <p:spPr>
          <a:xfrm>
            <a:off x="6328611" y="985952"/>
            <a:ext cx="6112042" cy="2822758"/>
          </a:xfrm>
          <a:prstGeom prst="rect">
            <a:avLst/>
          </a:prstGeom>
          <a:solidFill>
            <a:srgbClr val="224769"/>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8774C9A-99D0-4470-9E08-36F0C76F6EF0}"/>
              </a:ext>
            </a:extLst>
          </p:cNvPr>
          <p:cNvSpPr txBox="1"/>
          <p:nvPr/>
        </p:nvSpPr>
        <p:spPr>
          <a:xfrm>
            <a:off x="6097001" y="2322890"/>
            <a:ext cx="5949617" cy="1369606"/>
          </a:xfrm>
          <a:prstGeom prst="homePlate">
            <a:avLst>
              <a:gd name="adj" fmla="val 26976"/>
            </a:avLst>
          </a:prstGeom>
          <a:solidFill>
            <a:srgbClr val="00956D"/>
          </a:solidFill>
          <a:ln w="76200">
            <a:solidFill>
              <a:schemeClr val="bg1"/>
            </a:solidFill>
          </a:ln>
          <a:scene3d>
            <a:camera prst="obliqueBottomLeft"/>
            <a:lightRig rig="threePt" dir="t"/>
          </a:scene3d>
          <a:sp3d>
            <a:bevelT w="152400" h="50800" prst="softRound"/>
          </a:sp3d>
        </p:spPr>
        <p:txBody>
          <a:bodyPr wrap="square" rtlCol="0">
            <a:spAutoFit/>
          </a:bodyPr>
          <a:lstStyle/>
          <a:p>
            <a:r>
              <a:rPr lang="en-US" sz="6000" b="1" dirty="0">
                <a:solidFill>
                  <a:schemeClr val="bg1"/>
                </a:solidFill>
              </a:rPr>
              <a:t>NOW</a:t>
            </a:r>
          </a:p>
          <a:p>
            <a:r>
              <a:rPr lang="en-US" sz="2300" b="1" dirty="0">
                <a:solidFill>
                  <a:schemeClr val="bg1"/>
                </a:solidFill>
              </a:rPr>
              <a:t>Functional Participation &amp; Possibilities</a:t>
            </a:r>
          </a:p>
        </p:txBody>
      </p:sp>
      <p:pic>
        <p:nvPicPr>
          <p:cNvPr id="8" name="Google Shape;423;p57" descr="Image showing the child's functioning across the breadth of each of the three outcome areas.">
            <a:extLst>
              <a:ext uri="{FF2B5EF4-FFF2-40B4-BE49-F238E27FC236}">
                <a16:creationId xmlns:a16="http://schemas.microsoft.com/office/drawing/2014/main" id="{0C7F755B-D4FE-4B61-8ABE-87245BE361F6}"/>
              </a:ext>
            </a:extLst>
          </p:cNvPr>
          <p:cNvPicPr preferRelativeResize="0"/>
          <p:nvPr/>
        </p:nvPicPr>
        <p:blipFill rotWithShape="1">
          <a:blip r:embed="rId4">
            <a:alphaModFix/>
          </a:blip>
          <a:srcRect/>
          <a:stretch/>
        </p:blipFill>
        <p:spPr>
          <a:xfrm rot="21392972">
            <a:off x="6767662" y="4037454"/>
            <a:ext cx="2546760" cy="2322341"/>
          </a:xfrm>
          <a:prstGeom prst="rect">
            <a:avLst/>
          </a:prstGeom>
          <a:noFill/>
          <a:ln>
            <a:noFill/>
          </a:ln>
          <a:scene3d>
            <a:camera prst="perspectiveFront"/>
            <a:lightRig rig="threePt" dir="t"/>
          </a:scene3d>
        </p:spPr>
      </p:pic>
      <p:sp>
        <p:nvSpPr>
          <p:cNvPr id="17" name="TextBox 16">
            <a:extLst>
              <a:ext uri="{FF2B5EF4-FFF2-40B4-BE49-F238E27FC236}">
                <a16:creationId xmlns:a16="http://schemas.microsoft.com/office/drawing/2014/main" id="{3CB00DFE-060C-4F50-AB28-749C5FE21078}"/>
              </a:ext>
            </a:extLst>
          </p:cNvPr>
          <p:cNvSpPr txBox="1"/>
          <p:nvPr/>
        </p:nvSpPr>
        <p:spPr>
          <a:xfrm>
            <a:off x="1" y="637"/>
            <a:ext cx="12191998" cy="2123658"/>
          </a:xfrm>
          <a:prstGeom prst="rect">
            <a:avLst/>
          </a:prstGeom>
          <a:solidFill>
            <a:srgbClr val="224769"/>
          </a:solidFill>
          <a:ln>
            <a:no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
                <a:schemeClr val="bg1"/>
              </a:buClr>
              <a:buSzPct val="125000"/>
              <a:buFont typeface="Wingdings" panose="05000000000000000000" pitchFamily="2" charset="2"/>
              <a:buChar char="ü"/>
              <a:tabLst/>
              <a:defRPr/>
            </a:pPr>
            <a:r>
              <a:rPr lang="en-US" sz="2000" dirty="0">
                <a:solidFill>
                  <a:schemeClr val="bg1"/>
                </a:solidFill>
              </a:rPr>
              <a:t>The three child </a:t>
            </a:r>
            <a:r>
              <a:rPr lang="en-US" sz="2000" i="0" dirty="0">
                <a:solidFill>
                  <a:schemeClr val="bg1"/>
                </a:solidFill>
                <a:latin typeface="Arial"/>
                <a:ea typeface="Arial"/>
                <a:cs typeface="Arial"/>
                <a:sym typeface="Arial"/>
              </a:rPr>
              <a:t>outcomes helps us </a:t>
            </a:r>
            <a:r>
              <a:rPr lang="en-US" sz="2400" b="1" i="0" u="sng" dirty="0">
                <a:solidFill>
                  <a:schemeClr val="bg1"/>
                </a:solidFill>
                <a:latin typeface="Arial"/>
                <a:ea typeface="Arial"/>
                <a:cs typeface="Arial"/>
                <a:sym typeface="Arial"/>
              </a:rPr>
              <a:t>shift the focus</a:t>
            </a:r>
            <a:r>
              <a:rPr lang="en-US" sz="2400" b="1" i="0" dirty="0">
                <a:solidFill>
                  <a:schemeClr val="bg1"/>
                </a:solidFill>
                <a:latin typeface="Arial"/>
                <a:ea typeface="Arial"/>
                <a:cs typeface="Arial"/>
                <a:sym typeface="Arial"/>
              </a:rPr>
              <a:t> </a:t>
            </a:r>
            <a:r>
              <a:rPr lang="en-US" sz="2000" i="0" dirty="0">
                <a:solidFill>
                  <a:schemeClr val="bg1"/>
                </a:solidFill>
                <a:latin typeface="Arial"/>
                <a:ea typeface="Arial"/>
                <a:cs typeface="Arial"/>
                <a:sym typeface="Arial"/>
              </a:rPr>
              <a:t>from domains &amp; deficits to functional participation &amp; possibilities. </a:t>
            </a:r>
          </a:p>
          <a:p>
            <a:pPr marL="342900" marR="0" lvl="0" indent="-342900" algn="l" defTabSz="914400" rtl="0" eaLnBrk="1" fontAlgn="auto" latinLnBrk="0" hangingPunct="1">
              <a:lnSpc>
                <a:spcPct val="100000"/>
              </a:lnSpc>
              <a:spcBef>
                <a:spcPts val="0"/>
              </a:spcBef>
              <a:spcAft>
                <a:spcPts val="0"/>
              </a:spcAft>
              <a:buClr>
                <a:schemeClr val="bg1"/>
              </a:buClr>
              <a:buSzPct val="125000"/>
              <a:buFont typeface="Wingdings" panose="05000000000000000000" pitchFamily="2" charset="2"/>
              <a:buChar char="ü"/>
              <a:tabLst/>
              <a:defRPr/>
            </a:pPr>
            <a:r>
              <a:rPr lang="en-US" sz="2000" dirty="0">
                <a:solidFill>
                  <a:schemeClr val="bg1"/>
                </a:solidFill>
              </a:rPr>
              <a:t>The </a:t>
            </a:r>
            <a:r>
              <a:rPr lang="en-US" sz="2400" b="1" i="0" u="sng" dirty="0">
                <a:solidFill>
                  <a:schemeClr val="bg1"/>
                </a:solidFill>
                <a:latin typeface="Arial"/>
                <a:ea typeface="Arial"/>
                <a:cs typeface="Arial"/>
                <a:sym typeface="Arial"/>
              </a:rPr>
              <a:t>breadth of the outcomes</a:t>
            </a:r>
            <a:r>
              <a:rPr lang="en-US" sz="2400" b="1" i="0" dirty="0">
                <a:solidFill>
                  <a:schemeClr val="bg1"/>
                </a:solidFill>
                <a:latin typeface="Arial"/>
                <a:ea typeface="Arial"/>
                <a:cs typeface="Arial"/>
                <a:sym typeface="Arial"/>
              </a:rPr>
              <a:t> </a:t>
            </a:r>
            <a:r>
              <a:rPr lang="en-US" sz="2000" i="0" dirty="0">
                <a:solidFill>
                  <a:schemeClr val="bg1"/>
                </a:solidFill>
                <a:latin typeface="Arial"/>
                <a:ea typeface="Arial"/>
                <a:cs typeface="Arial"/>
                <a:sym typeface="Arial"/>
              </a:rPr>
              <a:t>forms a consistent framework for understanding, describing, &amp; measuring children’s functioning. </a:t>
            </a:r>
            <a:endParaRPr lang="en-US" sz="2000" dirty="0">
              <a:solidFill>
                <a:schemeClr val="bg1"/>
              </a:solidFill>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chemeClr val="bg1"/>
              </a:buClr>
              <a:buSzPct val="125000"/>
              <a:buFont typeface="Wingdings" panose="05000000000000000000" pitchFamily="2" charset="2"/>
              <a:buChar char="ü"/>
              <a:tabLst/>
              <a:defRPr/>
            </a:pPr>
            <a:r>
              <a:rPr lang="en-US" sz="2000" dirty="0">
                <a:solidFill>
                  <a:schemeClr val="bg1"/>
                </a:solidFill>
              </a:rPr>
              <a:t>The </a:t>
            </a:r>
            <a:r>
              <a:rPr lang="en-US" sz="2000" i="0" dirty="0">
                <a:solidFill>
                  <a:schemeClr val="bg1"/>
                </a:solidFill>
                <a:latin typeface="Arial"/>
                <a:ea typeface="Arial"/>
                <a:cs typeface="Arial"/>
                <a:sym typeface="Arial"/>
              </a:rPr>
              <a:t>functional basis of the outcomes helps </a:t>
            </a:r>
            <a:r>
              <a:rPr lang="en-US" sz="2400" b="1" i="0" u="sng" dirty="0">
                <a:solidFill>
                  <a:schemeClr val="bg1"/>
                </a:solidFill>
                <a:latin typeface="Arial"/>
                <a:ea typeface="Arial"/>
                <a:cs typeface="Arial"/>
                <a:sym typeface="Arial"/>
              </a:rPr>
              <a:t>build family capacity</a:t>
            </a:r>
            <a:r>
              <a:rPr lang="en-US" sz="2400" b="1" i="0" dirty="0">
                <a:solidFill>
                  <a:schemeClr val="bg1"/>
                </a:solidFill>
                <a:latin typeface="Arial"/>
                <a:ea typeface="Arial"/>
                <a:cs typeface="Arial"/>
                <a:sym typeface="Arial"/>
              </a:rPr>
              <a:t> </a:t>
            </a:r>
            <a:r>
              <a:rPr lang="en-US" sz="2000" i="0" dirty="0">
                <a:solidFill>
                  <a:schemeClr val="bg1"/>
                </a:solidFill>
                <a:latin typeface="Arial"/>
                <a:ea typeface="Arial"/>
                <a:cs typeface="Arial"/>
                <a:sym typeface="Arial"/>
              </a:rPr>
              <a:t>to communicate their child’s functional strengths &amp; needs.</a:t>
            </a:r>
            <a:endParaRPr lang="en-US" sz="2000" dirty="0">
              <a:solidFill>
                <a:schemeClr val="bg1"/>
              </a:solidFill>
              <a:latin typeface="Arial"/>
              <a:ea typeface="Arial"/>
              <a:cs typeface="Arial"/>
              <a:sym typeface="Arial"/>
            </a:endParaRPr>
          </a:p>
        </p:txBody>
      </p:sp>
      <p:pic>
        <p:nvPicPr>
          <p:cNvPr id="3084" name="Picture 12" descr="&quot; &quot;">
            <a:extLst>
              <a:ext uri="{FF2B5EF4-FFF2-40B4-BE49-F238E27FC236}">
                <a16:creationId xmlns:a16="http://schemas.microsoft.com/office/drawing/2014/main" id="{76F4FBD4-1CD2-4A58-B3BD-ACA4B1A0FE3E}"/>
              </a:ext>
            </a:extLst>
          </p:cNvPr>
          <p:cNvPicPr>
            <a:picLocks noChangeAspect="1" noChangeArrowheads="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529160" y="4324706"/>
            <a:ext cx="2911493" cy="276428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ECTA DaSy">
            <a:extLst>
              <a:ext uri="{FF2B5EF4-FFF2-40B4-BE49-F238E27FC236}">
                <a16:creationId xmlns:a16="http://schemas.microsoft.com/office/drawing/2014/main" id="{AC83D56F-A4EC-4EA2-97A6-4EF3C82C62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532" y="6334952"/>
            <a:ext cx="1905000" cy="61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882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0"/>
          <p:cNvSpPr txBox="1">
            <a:spLocks noGrp="1"/>
          </p:cNvSpPr>
          <p:nvPr>
            <p:ph type="sldNum" idx="12"/>
          </p:nvPr>
        </p:nvSpPr>
        <p:spPr>
          <a:xfrm>
            <a:off x="10360510" y="6319554"/>
            <a:ext cx="1232776" cy="50357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270" name="Google Shape;270;p40"/>
          <p:cNvSpPr txBox="1">
            <a:spLocks noGrp="1"/>
          </p:cNvSpPr>
          <p:nvPr>
            <p:ph type="title"/>
          </p:nvPr>
        </p:nvSpPr>
        <p:spPr>
          <a:xfrm>
            <a:off x="0" y="0"/>
            <a:ext cx="12192000" cy="1189200"/>
          </a:xfrm>
          <a:prstGeom prst="rect">
            <a:avLst/>
          </a:prstGeom>
          <a:noFill/>
          <a:ln>
            <a:noFill/>
          </a:ln>
        </p:spPr>
        <p:txBody>
          <a:bodyPr spcFirstLastPara="1" wrap="square" lIns="91425" tIns="45700" rIns="91425" bIns="45700" anchor="t" anchorCtr="0">
            <a:normAutofit/>
          </a:bodyPr>
          <a:lstStyle/>
          <a:p>
            <a:pPr marL="0" lvl="0" indent="0" algn="ctr" rtl="0">
              <a:lnSpc>
                <a:spcPct val="150000"/>
              </a:lnSpc>
              <a:spcBef>
                <a:spcPts val="0"/>
              </a:spcBef>
              <a:spcAft>
                <a:spcPts val="0"/>
              </a:spcAft>
              <a:buClr>
                <a:srgbClr val="1D598A"/>
              </a:buClr>
              <a:buSzPts val="3600"/>
              <a:buFont typeface="Arial"/>
              <a:buNone/>
            </a:pPr>
            <a:r>
              <a:rPr lang="en-US" sz="3600" dirty="0">
                <a:latin typeface="Arial"/>
                <a:ea typeface="Arial"/>
                <a:cs typeface="Arial"/>
                <a:sym typeface="Arial"/>
              </a:rPr>
              <a:t>Meet Aimee</a:t>
            </a:r>
            <a:r>
              <a:rPr lang="en-US" sz="3600" dirty="0"/>
              <a:t>, a </a:t>
            </a:r>
            <a:r>
              <a:rPr lang="en-US" sz="3600" dirty="0">
                <a:latin typeface="Arial"/>
                <a:ea typeface="Arial"/>
                <a:cs typeface="Arial"/>
                <a:sym typeface="Arial"/>
              </a:rPr>
              <a:t>Parent Liaison with </a:t>
            </a:r>
            <a:r>
              <a:rPr lang="en-US" sz="3600" dirty="0"/>
              <a:t>a Local Part C program</a:t>
            </a:r>
            <a:endParaRPr dirty="0"/>
          </a:p>
        </p:txBody>
      </p:sp>
      <p:sp>
        <p:nvSpPr>
          <p:cNvPr id="272" name="Google Shape;272;p40"/>
          <p:cNvSpPr txBox="1"/>
          <p:nvPr/>
        </p:nvSpPr>
        <p:spPr>
          <a:xfrm>
            <a:off x="564345" y="1171491"/>
            <a:ext cx="6756554" cy="4616618"/>
          </a:xfrm>
          <a:prstGeom prst="rect">
            <a:avLst/>
          </a:prstGeom>
          <a:noFill/>
          <a:ln>
            <a:noFill/>
          </a:ln>
        </p:spPr>
        <p:txBody>
          <a:bodyPr spcFirstLastPara="1" wrap="square" lIns="91425" tIns="91425" rIns="91425" bIns="91425" anchor="t" anchorCtr="0">
            <a:spAutoFit/>
          </a:bodyPr>
          <a:lstStyle/>
          <a:p>
            <a:pPr marL="76200" lvl="0" algn="l" rtl="0">
              <a:spcBef>
                <a:spcPts val="0"/>
              </a:spcBef>
              <a:spcAft>
                <a:spcPts val="0"/>
              </a:spcAft>
              <a:buClr>
                <a:schemeClr val="dk1"/>
              </a:buClr>
              <a:buSzPts val="2400"/>
            </a:pPr>
            <a:r>
              <a:rPr lang="en-US" sz="2400" dirty="0">
                <a:solidFill>
                  <a:schemeClr val="dk1"/>
                </a:solidFill>
                <a:latin typeface="+mj-lt"/>
              </a:rPr>
              <a:t>Two daughters, one is 19-years old with Autism and one is 21-years old with Down Syndrome and Autism</a:t>
            </a:r>
          </a:p>
          <a:p>
            <a:pPr marL="76200" lvl="0" algn="l" rtl="0">
              <a:spcBef>
                <a:spcPts val="0"/>
              </a:spcBef>
              <a:spcAft>
                <a:spcPts val="0"/>
              </a:spcAft>
              <a:buClr>
                <a:schemeClr val="dk1"/>
              </a:buClr>
              <a:buSzPts val="2400"/>
            </a:pPr>
            <a:endParaRPr sz="2400" dirty="0">
              <a:solidFill>
                <a:schemeClr val="dk1"/>
              </a:solidFill>
              <a:latin typeface="+mj-lt"/>
            </a:endParaRPr>
          </a:p>
          <a:p>
            <a:pPr marL="76200" lvl="0" algn="l" rtl="0">
              <a:spcBef>
                <a:spcPts val="0"/>
              </a:spcBef>
              <a:spcAft>
                <a:spcPts val="0"/>
              </a:spcAft>
              <a:buClr>
                <a:schemeClr val="dk1"/>
              </a:buClr>
              <a:buSzPts val="2400"/>
            </a:pPr>
            <a:r>
              <a:rPr lang="en-US" sz="2400" dirty="0">
                <a:solidFill>
                  <a:schemeClr val="dk1"/>
                </a:solidFill>
                <a:latin typeface="+mj-lt"/>
              </a:rPr>
              <a:t>Works with families “to understand their services and to help them find local resources and support and to talk about my experiences raising daughters with disabilities. I help them through their early intervention process up until and during their early childhood transition.”</a:t>
            </a:r>
          </a:p>
          <a:p>
            <a:pPr marL="76200" lvl="0" algn="l" rtl="0">
              <a:spcBef>
                <a:spcPts val="0"/>
              </a:spcBef>
              <a:spcAft>
                <a:spcPts val="0"/>
              </a:spcAft>
              <a:buClr>
                <a:schemeClr val="dk1"/>
              </a:buClr>
              <a:buSzPts val="2400"/>
            </a:pPr>
            <a:endParaRPr sz="2400" dirty="0">
              <a:solidFill>
                <a:schemeClr val="dk1"/>
              </a:solidFill>
              <a:latin typeface="+mj-lt"/>
            </a:endParaRPr>
          </a:p>
          <a:p>
            <a:pPr marL="76200" lvl="0" algn="l" rtl="0">
              <a:spcBef>
                <a:spcPts val="0"/>
              </a:spcBef>
              <a:spcAft>
                <a:spcPts val="0"/>
              </a:spcAft>
              <a:buClr>
                <a:schemeClr val="dk1"/>
              </a:buClr>
              <a:buSzPts val="2400"/>
            </a:pPr>
            <a:r>
              <a:rPr lang="en-US" sz="2400" dirty="0">
                <a:solidFill>
                  <a:schemeClr val="dk1"/>
                </a:solidFill>
                <a:latin typeface="+mj-lt"/>
              </a:rPr>
              <a:t>“I love being a parent liaison.”</a:t>
            </a:r>
            <a:endParaRPr sz="2400" dirty="0">
              <a:solidFill>
                <a:schemeClr val="dk1"/>
              </a:solidFill>
              <a:latin typeface="+mj-lt"/>
            </a:endParaRPr>
          </a:p>
        </p:txBody>
      </p:sp>
      <p:sp>
        <p:nvSpPr>
          <p:cNvPr id="271" name="Google Shape;271;p40" descr="&quot; &quot;"/>
          <p:cNvSpPr/>
          <p:nvPr/>
        </p:nvSpPr>
        <p:spPr>
          <a:xfrm>
            <a:off x="327366" y="829733"/>
            <a:ext cx="11537267" cy="5300134"/>
          </a:xfrm>
          <a:prstGeom prst="frame">
            <a:avLst>
              <a:gd name="adj1" fmla="val 5586"/>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dirty="0">
                <a:solidFill>
                  <a:schemeClr val="dk1"/>
                </a:solidFill>
                <a:latin typeface="Arial"/>
                <a:ea typeface="Arial"/>
                <a:cs typeface="Arial"/>
                <a:sym typeface="Arial"/>
              </a:rPr>
              <a:t>“</a:t>
            </a:r>
            <a:endParaRPr sz="1800" b="0" i="0" u="none" strike="noStrike" cap="none" dirty="0">
              <a:solidFill>
                <a:schemeClr val="dk1"/>
              </a:solidFill>
              <a:latin typeface="Arial"/>
              <a:ea typeface="Arial"/>
              <a:cs typeface="Arial"/>
              <a:sym typeface="Arial"/>
            </a:endParaRPr>
          </a:p>
        </p:txBody>
      </p:sp>
      <p:pic>
        <p:nvPicPr>
          <p:cNvPr id="273" name="Google Shape;273;p40" descr="&quot; &quot;"/>
          <p:cNvPicPr preferRelativeResize="0"/>
          <p:nvPr/>
        </p:nvPicPr>
        <p:blipFill>
          <a:blip r:embed="rId3">
            <a:alphaModFix/>
          </a:blip>
          <a:stretch>
            <a:fillRect/>
          </a:stretch>
        </p:blipFill>
        <p:spPr>
          <a:xfrm>
            <a:off x="7648266" y="1829717"/>
            <a:ext cx="3617653" cy="31985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5" name="Thought Bubble: Cloud 4" descr="&quot; &quot;">
            <a:extLst>
              <a:ext uri="{FF2B5EF4-FFF2-40B4-BE49-F238E27FC236}">
                <a16:creationId xmlns:a16="http://schemas.microsoft.com/office/drawing/2014/main" id="{A923C59C-21C1-459B-A90F-688E1C5CBC58}"/>
              </a:ext>
            </a:extLst>
          </p:cNvPr>
          <p:cNvSpPr/>
          <p:nvPr/>
        </p:nvSpPr>
        <p:spPr>
          <a:xfrm>
            <a:off x="154983" y="34868"/>
            <a:ext cx="12037017" cy="6284685"/>
          </a:xfrm>
          <a:prstGeom prst="cloudCallout">
            <a:avLst>
              <a:gd name="adj1" fmla="val 43416"/>
              <a:gd name="adj2" fmla="val 44538"/>
            </a:avLst>
          </a:prstGeom>
          <a:solidFill>
            <a:srgbClr val="EEF6FC"/>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Google Shape;638;p7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
        <p:nvSpPr>
          <p:cNvPr id="639" name="Google Shape;639;p78"/>
          <p:cNvSpPr txBox="1">
            <a:spLocks noGrp="1"/>
          </p:cNvSpPr>
          <p:nvPr>
            <p:ph type="title"/>
          </p:nvPr>
        </p:nvSpPr>
        <p:spPr>
          <a:xfrm>
            <a:off x="1886181" y="1183134"/>
            <a:ext cx="9707105" cy="5388209"/>
          </a:xfrm>
          <a:prstGeom prst="rect">
            <a:avLst/>
          </a:prstGeom>
          <a:noFill/>
          <a:ln>
            <a:noFill/>
          </a:ln>
        </p:spPr>
        <p:txBody>
          <a:bodyPr spcFirstLastPara="1" wrap="square" lIns="91425" tIns="45700" rIns="91425" bIns="45700" anchor="t" anchorCtr="0">
            <a:normAutofit/>
          </a:bodyPr>
          <a:lstStyle/>
          <a:p>
            <a:pPr lvl="0" algn="l" rtl="0">
              <a:lnSpc>
                <a:spcPct val="100000"/>
              </a:lnSpc>
              <a:spcBef>
                <a:spcPts val="0"/>
              </a:spcBef>
              <a:spcAft>
                <a:spcPts val="0"/>
              </a:spcAft>
              <a:buClr>
                <a:srgbClr val="1D598A"/>
              </a:buClr>
              <a:buSzPts val="4000"/>
            </a:pPr>
            <a:r>
              <a:rPr lang="en-US" sz="2700" dirty="0"/>
              <a:t>Throughout your IFSP/IEP processes, how are you currently using the framework of the three outcomes to:</a:t>
            </a:r>
            <a:br>
              <a:rPr lang="en-US" sz="2700" dirty="0"/>
            </a:br>
            <a:r>
              <a:rPr lang="en-US" sz="2700" dirty="0"/>
              <a:t>   * </a:t>
            </a:r>
            <a:r>
              <a:rPr lang="en-US" sz="2800" b="1" dirty="0"/>
              <a:t>shift the focus </a:t>
            </a:r>
            <a:r>
              <a:rPr lang="en-US" sz="2700" dirty="0"/>
              <a:t>to function, </a:t>
            </a:r>
            <a:br>
              <a:rPr lang="en-US" sz="2700" dirty="0"/>
            </a:br>
            <a:r>
              <a:rPr lang="en-US" sz="2700" dirty="0"/>
              <a:t>   * address the </a:t>
            </a:r>
            <a:r>
              <a:rPr lang="en-US" sz="2800" b="1" dirty="0"/>
              <a:t>breadth of the outcomes</a:t>
            </a:r>
            <a:r>
              <a:rPr lang="en-US" sz="2700" dirty="0"/>
              <a:t>, and </a:t>
            </a:r>
            <a:br>
              <a:rPr lang="en-US" sz="2700" dirty="0"/>
            </a:br>
            <a:r>
              <a:rPr lang="en-US" sz="2700" dirty="0"/>
              <a:t>   * </a:t>
            </a:r>
            <a:r>
              <a:rPr lang="en-US" sz="2800" b="1" dirty="0"/>
              <a:t>build family capacity</a:t>
            </a:r>
            <a:r>
              <a:rPr lang="en-US" sz="2700" dirty="0"/>
              <a:t>?</a:t>
            </a:r>
            <a:br>
              <a:rPr lang="en-US" sz="2700" dirty="0"/>
            </a:br>
            <a:br>
              <a:rPr lang="en-US" sz="2700" dirty="0"/>
            </a:br>
            <a:r>
              <a:rPr lang="en-US" sz="2700" dirty="0"/>
              <a:t>What is something you’d like to try or do differently?</a:t>
            </a:r>
            <a:br>
              <a:rPr lang="en-US" sz="2700" dirty="0"/>
            </a:br>
            <a:br>
              <a:rPr lang="en-US" sz="2700" dirty="0"/>
            </a:br>
            <a:r>
              <a:rPr lang="en-US" sz="2700" dirty="0"/>
              <a:t>How will you know it’s working?</a:t>
            </a:r>
            <a:endParaRPr sz="2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79"/>
          <p:cNvSpPr txBox="1">
            <a:spLocks noGrp="1"/>
          </p:cNvSpPr>
          <p:nvPr>
            <p:ph type="sldNum" idx="4294967295"/>
          </p:nvPr>
        </p:nvSpPr>
        <p:spPr>
          <a:xfrm>
            <a:off x="10958513" y="6319838"/>
            <a:ext cx="1233487" cy="50323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
        <p:nvSpPr>
          <p:cNvPr id="3" name="Title 2">
            <a:extLst>
              <a:ext uri="{FF2B5EF4-FFF2-40B4-BE49-F238E27FC236}">
                <a16:creationId xmlns:a16="http://schemas.microsoft.com/office/drawing/2014/main" id="{FC0585FB-DFDC-451A-8499-CDE7261107C8}"/>
              </a:ext>
            </a:extLst>
          </p:cNvPr>
          <p:cNvSpPr>
            <a:spLocks noGrp="1"/>
          </p:cNvSpPr>
          <p:nvPr>
            <p:ph type="ctrTitle"/>
          </p:nvPr>
        </p:nvSpPr>
        <p:spPr>
          <a:xfrm>
            <a:off x="3798536" y="-1617051"/>
            <a:ext cx="7776720" cy="1246246"/>
          </a:xfrm>
        </p:spPr>
        <p:txBody>
          <a:bodyPr/>
          <a:lstStyle/>
          <a:p>
            <a:r>
              <a:rPr lang="en-US" dirty="0"/>
              <a:t>Contact Us</a:t>
            </a:r>
          </a:p>
        </p:txBody>
      </p:sp>
      <p:sp>
        <p:nvSpPr>
          <p:cNvPr id="2" name="TextBox 1">
            <a:extLst>
              <a:ext uri="{FF2B5EF4-FFF2-40B4-BE49-F238E27FC236}">
                <a16:creationId xmlns:a16="http://schemas.microsoft.com/office/drawing/2014/main" id="{39AACC02-1A12-4462-9A87-C1321E6A5A4F}"/>
              </a:ext>
            </a:extLst>
          </p:cNvPr>
          <p:cNvSpPr txBox="1"/>
          <p:nvPr/>
        </p:nvSpPr>
        <p:spPr>
          <a:xfrm>
            <a:off x="5880223" y="2489344"/>
            <a:ext cx="5718219" cy="830997"/>
          </a:xfrm>
          <a:prstGeom prst="rect">
            <a:avLst/>
          </a:prstGeom>
          <a:noFill/>
        </p:spPr>
        <p:txBody>
          <a:bodyPr wrap="square" rtlCol="0">
            <a:spAutoFit/>
          </a:bodyPr>
          <a:lstStyle/>
          <a:p>
            <a:pPr algn="r"/>
            <a:r>
              <a:rPr lang="en-US" sz="2400" dirty="0"/>
              <a:t>Please let us know if you have questions or would like to discuss further.</a:t>
            </a:r>
          </a:p>
        </p:txBody>
      </p:sp>
      <p:sp>
        <p:nvSpPr>
          <p:cNvPr id="653" name="Google Shape;653;p79"/>
          <p:cNvSpPr txBox="1">
            <a:spLocks noGrp="1"/>
          </p:cNvSpPr>
          <p:nvPr>
            <p:ph type="subTitle" idx="1"/>
          </p:nvPr>
        </p:nvSpPr>
        <p:spPr>
          <a:prstGeom prst="rect">
            <a:avLst/>
          </a:prstGeom>
          <a:noFill/>
          <a:ln>
            <a:noFill/>
          </a:ln>
        </p:spPr>
        <p:txBody>
          <a:bodyPr spcFirstLastPara="1" wrap="square" lIns="91425" tIns="45700" rIns="91425" bIns="45700" anchor="t" anchorCtr="0">
            <a:normAutofit/>
          </a:bodyPr>
          <a:lstStyle/>
          <a:p>
            <a:pPr marL="0" lvl="0" indent="0" algn="r" rtl="0">
              <a:lnSpc>
                <a:spcPct val="120000"/>
              </a:lnSpc>
              <a:spcBef>
                <a:spcPts val="0"/>
              </a:spcBef>
              <a:spcAft>
                <a:spcPts val="0"/>
              </a:spcAft>
              <a:buSzPct val="100000"/>
              <a:buNone/>
            </a:pPr>
            <a:r>
              <a:rPr lang="en-US" u="sng" dirty="0">
                <a:solidFill>
                  <a:schemeClr val="hlink"/>
                </a:solidFill>
                <a:hlinkClick r:id="rId3" tooltip="Contact Naomi Younggren"/>
              </a:rPr>
              <a:t>Naomi.younggren@gmail.com</a:t>
            </a:r>
            <a:endParaRPr dirty="0"/>
          </a:p>
          <a:p>
            <a:pPr marL="0" lvl="0" indent="0" algn="r" rtl="0">
              <a:lnSpc>
                <a:spcPct val="120000"/>
              </a:lnSpc>
              <a:spcBef>
                <a:spcPts val="1000"/>
              </a:spcBef>
              <a:spcAft>
                <a:spcPts val="0"/>
              </a:spcAft>
              <a:buSzPct val="100000"/>
              <a:buNone/>
            </a:pPr>
            <a:r>
              <a:rPr lang="en-US" u="sng" dirty="0">
                <a:solidFill>
                  <a:schemeClr val="hlink"/>
                </a:solidFill>
                <a:hlinkClick r:id="rId4" tooltip="Contact Lauren Barton"/>
              </a:rPr>
              <a:t>Lauren.bartonconsulting@gmail.com</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D9CC0D-0F2F-4EBE-ACA9-6E6658281A34}"/>
              </a:ext>
            </a:extLst>
          </p:cNvPr>
          <p:cNvSpPr>
            <a:spLocks noGrp="1"/>
          </p:cNvSpPr>
          <p:nvPr>
            <p:ph type="title"/>
          </p:nvPr>
        </p:nvSpPr>
        <p:spPr/>
        <p:txBody>
          <a:bodyPr>
            <a:normAutofit fontScale="90000"/>
          </a:bodyPr>
          <a:lstStyle/>
          <a:p>
            <a:r>
              <a:rPr lang="en-US" b="0" dirty="0"/>
              <a:t>Find out more at</a:t>
            </a:r>
            <a:r>
              <a:rPr lang="en-US" dirty="0"/>
              <a:t> ectacenter.org</a:t>
            </a:r>
            <a:br>
              <a:rPr lang="en-US" dirty="0"/>
            </a:br>
            <a:r>
              <a:rPr lang="en-US" b="0" dirty="0"/>
              <a:t>and</a:t>
            </a:r>
            <a:r>
              <a:rPr lang="en-US" dirty="0"/>
              <a:t> dasycenter.org</a:t>
            </a:r>
          </a:p>
        </p:txBody>
      </p:sp>
    </p:spTree>
    <p:extLst>
      <p:ext uri="{BB962C8B-B14F-4D97-AF65-F5344CB8AC3E}">
        <p14:creationId xmlns:p14="http://schemas.microsoft.com/office/powerpoint/2010/main" val="1018774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1"/>
          <p:cNvSpPr txBox="1">
            <a:spLocks noGrp="1"/>
          </p:cNvSpPr>
          <p:nvPr>
            <p:ph type="sldNum" idx="12"/>
          </p:nvPr>
        </p:nvSpPr>
        <p:spPr>
          <a:xfrm>
            <a:off x="10360510" y="6319554"/>
            <a:ext cx="1232776" cy="50357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280" name="Google Shape;280;p41"/>
          <p:cNvSpPr txBox="1">
            <a:spLocks noGrp="1"/>
          </p:cNvSpPr>
          <p:nvPr>
            <p:ph type="title"/>
          </p:nvPr>
        </p:nvSpPr>
        <p:spPr>
          <a:xfrm>
            <a:off x="90150" y="103976"/>
            <a:ext cx="12011700" cy="1099833"/>
          </a:xfrm>
          <a:prstGeom prst="rect">
            <a:avLst/>
          </a:prstGeom>
          <a:noFill/>
          <a:ln>
            <a:noFill/>
          </a:ln>
        </p:spPr>
        <p:txBody>
          <a:bodyPr spcFirstLastPara="1" wrap="square" lIns="91425" tIns="45700" rIns="91425" bIns="45700" anchor="t" anchorCtr="0">
            <a:normAutofit/>
          </a:bodyPr>
          <a:lstStyle/>
          <a:p>
            <a:pPr marL="0" lvl="0" indent="0" algn="ctr" rtl="0">
              <a:lnSpc>
                <a:spcPct val="150000"/>
              </a:lnSpc>
              <a:spcBef>
                <a:spcPts val="0"/>
              </a:spcBef>
              <a:spcAft>
                <a:spcPts val="0"/>
              </a:spcAft>
              <a:buClr>
                <a:srgbClr val="1D598A"/>
              </a:buClr>
              <a:buSzPts val="3200"/>
              <a:buFont typeface="Arial"/>
              <a:buNone/>
            </a:pPr>
            <a:r>
              <a:rPr lang="en-US" sz="3600" dirty="0">
                <a:latin typeface="Arial"/>
                <a:ea typeface="Arial"/>
                <a:cs typeface="Arial"/>
                <a:sym typeface="Arial"/>
              </a:rPr>
              <a:t>Meet Julie, EI Provider with a Local Part C Program</a:t>
            </a:r>
            <a:endParaRPr sz="3600" dirty="0"/>
          </a:p>
        </p:txBody>
      </p:sp>
      <p:sp>
        <p:nvSpPr>
          <p:cNvPr id="7" name="TextBox 6">
            <a:extLst>
              <a:ext uri="{FF2B5EF4-FFF2-40B4-BE49-F238E27FC236}">
                <a16:creationId xmlns:a16="http://schemas.microsoft.com/office/drawing/2014/main" id="{5FDDA5FE-FD42-4665-A79A-FDC490032411}"/>
              </a:ext>
            </a:extLst>
          </p:cNvPr>
          <p:cNvSpPr txBox="1"/>
          <p:nvPr/>
        </p:nvSpPr>
        <p:spPr>
          <a:xfrm>
            <a:off x="626533" y="1928367"/>
            <a:ext cx="6604000" cy="3416320"/>
          </a:xfrm>
          <a:prstGeom prst="rect">
            <a:avLst/>
          </a:prstGeom>
          <a:noFill/>
        </p:spPr>
        <p:txBody>
          <a:bodyPr wrap="square">
            <a:spAutoFit/>
          </a:bodyPr>
          <a:lstStyle/>
          <a:p>
            <a:pPr marL="139700" lvl="0" algn="l" rtl="0">
              <a:spcBef>
                <a:spcPts val="0"/>
              </a:spcBef>
              <a:spcAft>
                <a:spcPts val="0"/>
              </a:spcAft>
              <a:buSzPts val="1400"/>
            </a:pPr>
            <a:r>
              <a:rPr lang="en-US" sz="2400" dirty="0"/>
              <a:t>Early Intervention provider for 20 years</a:t>
            </a:r>
          </a:p>
          <a:p>
            <a:pPr marL="139700" lvl="0" algn="l" rtl="0">
              <a:spcBef>
                <a:spcPts val="0"/>
              </a:spcBef>
              <a:spcAft>
                <a:spcPts val="0"/>
              </a:spcAft>
              <a:buSzPts val="1400"/>
            </a:pPr>
            <a:endParaRPr lang="en-US" sz="2400" dirty="0"/>
          </a:p>
          <a:p>
            <a:pPr marL="139700">
              <a:buSzPts val="1400"/>
            </a:pPr>
            <a:r>
              <a:rPr lang="en-US" sz="2400" dirty="0"/>
              <a:t>Occupational Therapist</a:t>
            </a:r>
          </a:p>
          <a:p>
            <a:pPr marL="139700">
              <a:buSzPts val="1400"/>
            </a:pPr>
            <a:endParaRPr lang="en-US" sz="2400" dirty="0"/>
          </a:p>
          <a:p>
            <a:pPr marL="139700" lvl="0" algn="l" rtl="0">
              <a:spcBef>
                <a:spcPts val="0"/>
              </a:spcBef>
              <a:spcAft>
                <a:spcPts val="0"/>
              </a:spcAft>
              <a:buSzPts val="1400"/>
            </a:pPr>
            <a:r>
              <a:rPr lang="en-US" sz="2400" dirty="0"/>
              <a:t>Working with military-affiliated families overseas in the Educational and Developmental Intervention Services (EDIS) program</a:t>
            </a:r>
          </a:p>
          <a:p>
            <a:pPr marL="457200" lvl="0" indent="-317500" algn="l" rtl="0">
              <a:spcBef>
                <a:spcPts val="0"/>
              </a:spcBef>
              <a:spcAft>
                <a:spcPts val="0"/>
              </a:spcAft>
              <a:buSzPts val="1400"/>
              <a:buChar char="●"/>
            </a:pPr>
            <a:endParaRPr lang="en-US" sz="2400" dirty="0"/>
          </a:p>
        </p:txBody>
      </p:sp>
      <p:sp>
        <p:nvSpPr>
          <p:cNvPr id="281" name="Google Shape;281;p41" descr="&quot; &quot;"/>
          <p:cNvSpPr/>
          <p:nvPr/>
        </p:nvSpPr>
        <p:spPr>
          <a:xfrm>
            <a:off x="430827" y="1158662"/>
            <a:ext cx="11416745" cy="4540676"/>
          </a:xfrm>
          <a:prstGeom prst="frame">
            <a:avLst>
              <a:gd name="adj1" fmla="val 7207"/>
            </a:avLst>
          </a:prstGeom>
          <a:solidFill>
            <a:srgbClr val="C62928"/>
          </a:solidFill>
          <a:ln w="15875" cap="flat" cmpd="sng">
            <a:solidFill>
              <a:srgbClr val="AC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4" name="Picture 3" descr="&quot; &quot;">
            <a:extLst>
              <a:ext uri="{FF2B5EF4-FFF2-40B4-BE49-F238E27FC236}">
                <a16:creationId xmlns:a16="http://schemas.microsoft.com/office/drawing/2014/main" id="{E8A24281-9F6D-46E5-9525-3F3F07EF061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rot="591112">
            <a:off x="8076040" y="1450858"/>
            <a:ext cx="2926026" cy="39045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7"/>
        <p:cNvGrpSpPr/>
        <p:nvPr/>
      </p:nvGrpSpPr>
      <p:grpSpPr>
        <a:xfrm>
          <a:off x="0" y="0"/>
          <a:ext cx="0" cy="0"/>
          <a:chOff x="0" y="0"/>
          <a:chExt cx="0" cy="0"/>
        </a:xfrm>
      </p:grpSpPr>
      <p:sp>
        <p:nvSpPr>
          <p:cNvPr id="288" name="Google Shape;288;p42"/>
          <p:cNvSpPr txBox="1">
            <a:spLocks noGrp="1"/>
          </p:cNvSpPr>
          <p:nvPr>
            <p:ph type="title"/>
          </p:nvPr>
        </p:nvSpPr>
        <p:spPr>
          <a:xfrm>
            <a:off x="587828" y="226980"/>
            <a:ext cx="11005457" cy="9144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lt1"/>
              </a:buClr>
              <a:buSzPts val="5400"/>
              <a:buFont typeface="Arial"/>
              <a:buNone/>
            </a:pPr>
            <a:r>
              <a:rPr lang="en-US" sz="5400" b="1" dirty="0">
                <a:solidFill>
                  <a:schemeClr val="lt1"/>
                </a:solidFill>
              </a:rPr>
              <a:t>Shift the focus</a:t>
            </a:r>
            <a:endParaRPr dirty="0"/>
          </a:p>
        </p:txBody>
      </p:sp>
      <p:pic>
        <p:nvPicPr>
          <p:cNvPr id="289" name="Google Shape;289;p42" descr="&quot; &quot;"/>
          <p:cNvPicPr preferRelativeResize="0"/>
          <p:nvPr/>
        </p:nvPicPr>
        <p:blipFill rotWithShape="1">
          <a:blip r:embed="rId3">
            <a:alphaModFix/>
          </a:blip>
          <a:srcRect l="4866" r="12700"/>
          <a:stretch/>
        </p:blipFill>
        <p:spPr>
          <a:xfrm>
            <a:off x="0" y="-73153"/>
            <a:ext cx="12192000" cy="6051143"/>
          </a:xfrm>
          <a:prstGeom prst="rect">
            <a:avLst/>
          </a:prstGeom>
          <a:noFill/>
          <a:ln>
            <a:noFill/>
          </a:ln>
        </p:spPr>
      </p:pic>
      <p:grpSp>
        <p:nvGrpSpPr>
          <p:cNvPr id="290" name="Google Shape;290;p42" descr="&quot; &quot;"/>
          <p:cNvGrpSpPr/>
          <p:nvPr/>
        </p:nvGrpSpPr>
        <p:grpSpPr>
          <a:xfrm>
            <a:off x="-5444" y="-292016"/>
            <a:ext cx="12192000" cy="1433396"/>
            <a:chOff x="0" y="11314"/>
            <a:chExt cx="11006138" cy="1433396"/>
          </a:xfrm>
        </p:grpSpPr>
        <p:sp>
          <p:nvSpPr>
            <p:cNvPr id="291" name="Google Shape;291;p42"/>
            <p:cNvSpPr/>
            <p:nvPr/>
          </p:nvSpPr>
          <p:spPr>
            <a:xfrm>
              <a:off x="0" y="11314"/>
              <a:ext cx="11006138" cy="1433396"/>
            </a:xfrm>
            <a:prstGeom prst="rect">
              <a:avLst/>
            </a:prstGeom>
            <a:solidFill>
              <a:srgbClr val="80D88C"/>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2"/>
            <p:cNvSpPr txBox="1"/>
            <p:nvPr/>
          </p:nvSpPr>
          <p:spPr>
            <a:xfrm>
              <a:off x="69974" y="81287"/>
              <a:ext cx="10119579" cy="1293450"/>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chemeClr val="dk1"/>
                </a:buClr>
                <a:buSzPts val="2700"/>
                <a:buFont typeface="Arial"/>
                <a:buNone/>
              </a:pPr>
              <a:r>
                <a:rPr lang="en-US" sz="2700" b="0" i="0" u="none" strike="noStrike" cap="none" dirty="0">
                  <a:solidFill>
                    <a:schemeClr val="dk1"/>
                  </a:solidFill>
                  <a:latin typeface="Arial"/>
                  <a:ea typeface="Arial"/>
                  <a:cs typeface="Arial"/>
                  <a:sym typeface="Arial"/>
                </a:rPr>
                <a:t>How the three child outcomes help </a:t>
              </a:r>
              <a:r>
                <a:rPr lang="en-US" sz="4000" b="1" i="0" u="none" strike="noStrike" cap="none" dirty="0">
                  <a:solidFill>
                    <a:schemeClr val="dk1"/>
                  </a:solidFill>
                  <a:latin typeface="Arial"/>
                  <a:ea typeface="Arial"/>
                  <a:cs typeface="Arial"/>
                  <a:sym typeface="Arial"/>
                </a:rPr>
                <a:t>shift the focus </a:t>
              </a:r>
              <a:endParaRPr dirty="0"/>
            </a:p>
            <a:p>
              <a:pPr marL="0" marR="0" lvl="0" indent="0" algn="l" rtl="0">
                <a:lnSpc>
                  <a:spcPct val="90000"/>
                </a:lnSpc>
                <a:spcBef>
                  <a:spcPts val="1400"/>
                </a:spcBef>
                <a:spcAft>
                  <a:spcPts val="0"/>
                </a:spcAft>
                <a:buClr>
                  <a:schemeClr val="dk1"/>
                </a:buClr>
                <a:buSzPts val="2700"/>
                <a:buFont typeface="Arial"/>
                <a:buNone/>
              </a:pPr>
              <a:r>
                <a:rPr lang="en-US" sz="2700" b="0" i="0" u="none" strike="noStrike" cap="none" dirty="0">
                  <a:solidFill>
                    <a:schemeClr val="dk1"/>
                  </a:solidFill>
                  <a:latin typeface="Arial"/>
                  <a:ea typeface="Arial"/>
                  <a:cs typeface="Arial"/>
                  <a:sym typeface="Arial"/>
                </a:rPr>
                <a:t>from domains and deficits to functional participation and possibilities. </a:t>
              </a:r>
              <a:endParaRPr sz="2700" b="0" i="0" u="none" strike="noStrike" cap="none" dirty="0">
                <a:solidFill>
                  <a:schemeClr val="dk1"/>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7"/>
        <p:cNvGrpSpPr/>
        <p:nvPr/>
      </p:nvGrpSpPr>
      <p:grpSpPr>
        <a:xfrm>
          <a:off x="0" y="0"/>
          <a:ext cx="0" cy="0"/>
          <a:chOff x="0" y="0"/>
          <a:chExt cx="0" cy="0"/>
        </a:xfrm>
      </p:grpSpPr>
      <p:sp>
        <p:nvSpPr>
          <p:cNvPr id="299" name="Google Shape;299;p43"/>
          <p:cNvSpPr txBox="1">
            <a:spLocks noGrp="1"/>
          </p:cNvSpPr>
          <p:nvPr>
            <p:ph type="title"/>
          </p:nvPr>
        </p:nvSpPr>
        <p:spPr>
          <a:xfrm>
            <a:off x="5152842" y="1071561"/>
            <a:ext cx="6474600" cy="32844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3300"/>
              <a:buFont typeface="Calibri"/>
              <a:buNone/>
            </a:pPr>
            <a:r>
              <a:rPr lang="en-US" sz="3300" b="1" dirty="0">
                <a:solidFill>
                  <a:schemeClr val="dk1"/>
                </a:solidFill>
                <a:latin typeface="Calibri"/>
                <a:ea typeface="Calibri"/>
                <a:cs typeface="Calibri"/>
                <a:sym typeface="Calibri"/>
              </a:rPr>
              <a:t>A Case for Teaching Functional Skills</a:t>
            </a:r>
            <a:br>
              <a:rPr lang="en-US" sz="33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br>
              <a:rPr lang="en-US" sz="33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By Preston Lewis, Office of Education for Exceptional Children</a:t>
            </a:r>
            <a:br>
              <a:rPr lang="en-US" sz="33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 </a:t>
            </a:r>
            <a:br>
              <a:rPr lang="en-US" sz="3300" dirty="0">
                <a:solidFill>
                  <a:schemeClr val="dk1"/>
                </a:solidFill>
                <a:latin typeface="Calibri"/>
                <a:ea typeface="Calibri"/>
                <a:cs typeface="Calibri"/>
                <a:sym typeface="Calibri"/>
              </a:rPr>
            </a:br>
            <a:r>
              <a:rPr lang="en-US" sz="2800" b="0" i="1" dirty="0">
                <a:solidFill>
                  <a:schemeClr val="dk1"/>
                </a:solidFill>
                <a:latin typeface="Calibri"/>
                <a:ea typeface="Calibri"/>
                <a:cs typeface="Calibri"/>
                <a:sym typeface="Calibri"/>
              </a:rPr>
              <a:t>December 1987 TASH newsletter </a:t>
            </a:r>
            <a:endParaRPr sz="3300" i="1" dirty="0">
              <a:solidFill>
                <a:schemeClr val="dk1"/>
              </a:solidFill>
              <a:latin typeface="Calibri"/>
              <a:ea typeface="Calibri"/>
              <a:cs typeface="Calibri"/>
              <a:sym typeface="Calibri"/>
            </a:endParaRPr>
          </a:p>
        </p:txBody>
      </p:sp>
      <p:pic>
        <p:nvPicPr>
          <p:cNvPr id="303" name="Google Shape;303;p43" descr="&quot; &quot;"/>
          <p:cNvPicPr preferRelativeResize="0"/>
          <p:nvPr/>
        </p:nvPicPr>
        <p:blipFill rotWithShape="1">
          <a:blip r:embed="rId3">
            <a:alphaModFix/>
          </a:blip>
          <a:srcRect/>
          <a:stretch/>
        </p:blipFill>
        <p:spPr>
          <a:xfrm>
            <a:off x="902571" y="1794394"/>
            <a:ext cx="3217333" cy="32173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4"/>
          <p:cNvSpPr txBox="1">
            <a:spLocks noGrp="1"/>
          </p:cNvSpPr>
          <p:nvPr>
            <p:ph type="title"/>
          </p:nvPr>
        </p:nvSpPr>
        <p:spPr>
          <a:xfrm>
            <a:off x="178548" y="63762"/>
            <a:ext cx="11983452"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F5496"/>
              </a:buClr>
              <a:buSzPct val="100000"/>
              <a:buFont typeface="Arial"/>
              <a:buNone/>
            </a:pPr>
            <a:r>
              <a:rPr lang="en-US" sz="2700" dirty="0">
                <a:solidFill>
                  <a:srgbClr val="2F5496"/>
                </a:solidFill>
                <a:latin typeface="Arial"/>
                <a:ea typeface="Arial"/>
                <a:cs typeface="Arial"/>
                <a:sym typeface="Arial"/>
              </a:rPr>
              <a:t>Daryl is 18 years old, TMH (30-40 IQ) and has been in school for 12 years. </a:t>
            </a:r>
            <a:br>
              <a:rPr lang="en-US" sz="2700" dirty="0">
                <a:solidFill>
                  <a:srgbClr val="2F5496"/>
                </a:solidFill>
                <a:latin typeface="Arial"/>
                <a:ea typeface="Arial"/>
                <a:cs typeface="Arial"/>
                <a:sym typeface="Arial"/>
              </a:rPr>
            </a:br>
            <a:r>
              <a:rPr lang="en-US" sz="2700" dirty="0">
                <a:solidFill>
                  <a:srgbClr val="2F5496"/>
                </a:solidFill>
                <a:latin typeface="Arial"/>
                <a:ea typeface="Arial"/>
                <a:cs typeface="Arial"/>
                <a:sym typeface="Arial"/>
              </a:rPr>
              <a:t>Daryl can now do lots of things he couldn’t do before!</a:t>
            </a:r>
            <a:br>
              <a:rPr lang="en-US" sz="5400" dirty="0">
                <a:solidFill>
                  <a:srgbClr val="2F5496"/>
                </a:solidFill>
                <a:latin typeface="Arial"/>
                <a:ea typeface="Arial"/>
                <a:cs typeface="Arial"/>
                <a:sym typeface="Arial"/>
              </a:rPr>
            </a:br>
            <a:endParaRPr dirty="0">
              <a:solidFill>
                <a:srgbClr val="2F5496"/>
              </a:solidFill>
              <a:latin typeface="Arial"/>
              <a:ea typeface="Arial"/>
              <a:cs typeface="Arial"/>
              <a:sym typeface="Arial"/>
            </a:endParaRPr>
          </a:p>
        </p:txBody>
      </p:sp>
      <p:sp>
        <p:nvSpPr>
          <p:cNvPr id="310" name="Google Shape;310;p44"/>
          <p:cNvSpPr txBox="1">
            <a:spLocks noGrp="1"/>
          </p:cNvSpPr>
          <p:nvPr>
            <p:ph type="body" idx="1"/>
          </p:nvPr>
        </p:nvSpPr>
        <p:spPr>
          <a:xfrm>
            <a:off x="208548" y="1389325"/>
            <a:ext cx="11804904" cy="547022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900"/>
              <a:buChar char="•"/>
            </a:pPr>
            <a:r>
              <a:rPr lang="en-US" sz="1900" dirty="0">
                <a:latin typeface="Arial"/>
                <a:ea typeface="Arial"/>
                <a:cs typeface="Arial"/>
                <a:sym typeface="Arial"/>
              </a:rPr>
              <a:t>He can put 100 pegs in a board in less than 10 minutes while in his seat with 95% accuracy. </a:t>
            </a:r>
            <a:endParaRPr dirty="0"/>
          </a:p>
          <a:p>
            <a:pPr marL="0" lvl="0" indent="0" algn="l" rtl="0">
              <a:lnSpc>
                <a:spcPct val="90000"/>
              </a:lnSpc>
              <a:spcBef>
                <a:spcPts val="1000"/>
              </a:spcBef>
              <a:spcAft>
                <a:spcPts val="0"/>
              </a:spcAft>
              <a:buClr>
                <a:schemeClr val="dk1"/>
              </a:buClr>
              <a:buSzPts val="1900"/>
              <a:buNone/>
            </a:pPr>
            <a:r>
              <a:rPr lang="en-US" sz="1900" dirty="0">
                <a:latin typeface="Arial"/>
                <a:ea typeface="Arial"/>
                <a:cs typeface="Arial"/>
                <a:sym typeface="Arial"/>
              </a:rPr>
              <a:t>                 … But, he can’t put quarters in vending machines.</a:t>
            </a:r>
            <a:endParaRPr sz="1900" dirty="0">
              <a:latin typeface="Arial"/>
              <a:ea typeface="Arial"/>
              <a:cs typeface="Arial"/>
              <a:sym typeface="Arial"/>
            </a:endParaRPr>
          </a:p>
          <a:p>
            <a:pPr marL="0" lvl="0" indent="0" algn="l" rtl="0">
              <a:lnSpc>
                <a:spcPct val="90000"/>
              </a:lnSpc>
              <a:spcBef>
                <a:spcPts val="1000"/>
              </a:spcBef>
              <a:spcAft>
                <a:spcPts val="0"/>
              </a:spcAft>
              <a:buClr>
                <a:schemeClr val="dk1"/>
              </a:buClr>
              <a:buSzPts val="1900"/>
              <a:buNone/>
            </a:pPr>
            <a:endParaRPr sz="1900" dirty="0">
              <a:latin typeface="Arial"/>
              <a:ea typeface="Arial"/>
              <a:cs typeface="Arial"/>
              <a:sym typeface="Arial"/>
            </a:endParaRPr>
          </a:p>
          <a:p>
            <a:pPr marL="228600" lvl="0" indent="-228600" algn="l" rtl="0">
              <a:lnSpc>
                <a:spcPct val="90000"/>
              </a:lnSpc>
              <a:spcBef>
                <a:spcPts val="1000"/>
              </a:spcBef>
              <a:spcAft>
                <a:spcPts val="0"/>
              </a:spcAft>
              <a:buClr>
                <a:schemeClr val="dk1"/>
              </a:buClr>
              <a:buSzPts val="1900"/>
              <a:buChar char="•"/>
            </a:pPr>
            <a:r>
              <a:rPr lang="en-US" sz="1900" dirty="0">
                <a:latin typeface="Arial"/>
                <a:ea typeface="Arial"/>
                <a:cs typeface="Arial"/>
                <a:sym typeface="Arial"/>
              </a:rPr>
              <a:t>Upon command he can “touch” nose, shoulder, leg, foot, hair, ear.  He’s still working on wrist, ankle, hips.</a:t>
            </a:r>
            <a:endParaRPr dirty="0"/>
          </a:p>
          <a:p>
            <a:pPr marL="0" lvl="0" indent="0" algn="l" rtl="0">
              <a:lnSpc>
                <a:spcPct val="90000"/>
              </a:lnSpc>
              <a:spcBef>
                <a:spcPts val="1000"/>
              </a:spcBef>
              <a:spcAft>
                <a:spcPts val="0"/>
              </a:spcAft>
              <a:buClr>
                <a:schemeClr val="dk1"/>
              </a:buClr>
              <a:buSzPts val="1900"/>
              <a:buNone/>
            </a:pPr>
            <a:r>
              <a:rPr lang="en-US" sz="1900" dirty="0">
                <a:latin typeface="Arial"/>
                <a:ea typeface="Arial"/>
                <a:cs typeface="Arial"/>
                <a:sym typeface="Arial"/>
              </a:rPr>
              <a:t>                 … But, he can’t blow his nose when needed.</a:t>
            </a:r>
            <a:endParaRPr sz="1900" dirty="0">
              <a:latin typeface="Arial"/>
              <a:ea typeface="Arial"/>
              <a:cs typeface="Arial"/>
              <a:sym typeface="Arial"/>
            </a:endParaRPr>
          </a:p>
          <a:p>
            <a:pPr marL="0" lvl="0" indent="0" algn="l" rtl="0">
              <a:lnSpc>
                <a:spcPct val="90000"/>
              </a:lnSpc>
              <a:spcBef>
                <a:spcPts val="1000"/>
              </a:spcBef>
              <a:spcAft>
                <a:spcPts val="0"/>
              </a:spcAft>
              <a:buClr>
                <a:schemeClr val="dk1"/>
              </a:buClr>
              <a:buSzPts val="1900"/>
              <a:buNone/>
            </a:pPr>
            <a:endParaRPr sz="1900" dirty="0">
              <a:latin typeface="Arial"/>
              <a:ea typeface="Arial"/>
              <a:cs typeface="Arial"/>
              <a:sym typeface="Arial"/>
            </a:endParaRPr>
          </a:p>
          <a:p>
            <a:pPr marL="228600" lvl="0" indent="-228600" algn="l" rtl="0">
              <a:lnSpc>
                <a:spcPct val="90000"/>
              </a:lnSpc>
              <a:spcBef>
                <a:spcPts val="1000"/>
              </a:spcBef>
              <a:spcAft>
                <a:spcPts val="0"/>
              </a:spcAft>
              <a:buClr>
                <a:schemeClr val="dk1"/>
              </a:buClr>
              <a:buSzPts val="1900"/>
              <a:buChar char="•"/>
            </a:pPr>
            <a:r>
              <a:rPr lang="en-US" sz="1900" dirty="0">
                <a:latin typeface="Arial"/>
                <a:ea typeface="Arial"/>
                <a:cs typeface="Arial"/>
                <a:sym typeface="Arial"/>
              </a:rPr>
              <a:t>He can walk a balance beam forwards, sideways, and backwards.</a:t>
            </a:r>
            <a:endParaRPr dirty="0"/>
          </a:p>
          <a:p>
            <a:pPr marL="0" lvl="0" indent="0" algn="l" rtl="0">
              <a:lnSpc>
                <a:spcPct val="90000"/>
              </a:lnSpc>
              <a:spcBef>
                <a:spcPts val="1000"/>
              </a:spcBef>
              <a:spcAft>
                <a:spcPts val="0"/>
              </a:spcAft>
              <a:buClr>
                <a:schemeClr val="dk1"/>
              </a:buClr>
              <a:buSzPts val="1900"/>
              <a:buNone/>
            </a:pPr>
            <a:r>
              <a:rPr lang="en-US" sz="1900" dirty="0">
                <a:latin typeface="Arial"/>
                <a:ea typeface="Arial"/>
                <a:cs typeface="Arial"/>
                <a:sym typeface="Arial"/>
              </a:rPr>
              <a:t>                 … But, he can’t walk up the steps or bleachers unassisted in the gym to go to a basketball game.</a:t>
            </a:r>
            <a:endParaRPr sz="1900" dirty="0">
              <a:latin typeface="Arial"/>
              <a:ea typeface="Arial"/>
              <a:cs typeface="Arial"/>
              <a:sym typeface="Arial"/>
            </a:endParaRPr>
          </a:p>
          <a:p>
            <a:pPr marL="0" lvl="0" indent="0" algn="l" rtl="0">
              <a:lnSpc>
                <a:spcPct val="90000"/>
              </a:lnSpc>
              <a:spcBef>
                <a:spcPts val="1000"/>
              </a:spcBef>
              <a:spcAft>
                <a:spcPts val="0"/>
              </a:spcAft>
              <a:buClr>
                <a:schemeClr val="dk1"/>
              </a:buClr>
              <a:buSzPts val="1900"/>
              <a:buNone/>
            </a:pPr>
            <a:endParaRPr sz="1900" dirty="0">
              <a:latin typeface="Arial"/>
              <a:ea typeface="Arial"/>
              <a:cs typeface="Arial"/>
              <a:sym typeface="Arial"/>
            </a:endParaRPr>
          </a:p>
          <a:p>
            <a:pPr marL="228600" lvl="0" indent="-228600" algn="l" rtl="0">
              <a:lnSpc>
                <a:spcPct val="90000"/>
              </a:lnSpc>
              <a:spcBef>
                <a:spcPts val="1000"/>
              </a:spcBef>
              <a:spcAft>
                <a:spcPts val="0"/>
              </a:spcAft>
              <a:buClr>
                <a:schemeClr val="dk1"/>
              </a:buClr>
              <a:buSzPts val="1900"/>
              <a:buChar char="•"/>
            </a:pPr>
            <a:r>
              <a:rPr lang="en-US" sz="1900" dirty="0">
                <a:latin typeface="Arial"/>
                <a:ea typeface="Arial"/>
                <a:cs typeface="Arial"/>
                <a:sym typeface="Arial"/>
              </a:rPr>
              <a:t>He can put the cube in the box, under the box, beside the box, and behind the box.  </a:t>
            </a:r>
            <a:endParaRPr dirty="0"/>
          </a:p>
          <a:p>
            <a:pPr marL="0" lvl="0" indent="0" algn="l" rtl="0">
              <a:lnSpc>
                <a:spcPct val="90000"/>
              </a:lnSpc>
              <a:spcBef>
                <a:spcPts val="1000"/>
              </a:spcBef>
              <a:spcAft>
                <a:spcPts val="0"/>
              </a:spcAft>
              <a:buClr>
                <a:schemeClr val="dk1"/>
              </a:buClr>
              <a:buSzPts val="1900"/>
              <a:buNone/>
            </a:pPr>
            <a:r>
              <a:rPr lang="en-US" sz="1900" dirty="0">
                <a:latin typeface="Arial"/>
                <a:ea typeface="Arial"/>
                <a:cs typeface="Arial"/>
                <a:sym typeface="Arial"/>
              </a:rPr>
              <a:t>                … But, he can’t find the trash bin in McDonald’s and empty his trash into it.</a:t>
            </a:r>
            <a:endParaRPr dirty="0"/>
          </a:p>
          <a:p>
            <a:pPr marL="228600" lvl="0" indent="-107950" algn="l" rtl="0">
              <a:lnSpc>
                <a:spcPct val="90000"/>
              </a:lnSpc>
              <a:spcBef>
                <a:spcPts val="1000"/>
              </a:spcBef>
              <a:spcAft>
                <a:spcPts val="0"/>
              </a:spcAft>
              <a:buClr>
                <a:schemeClr val="dk1"/>
              </a:buClr>
              <a:buSzPts val="1900"/>
              <a:buNone/>
            </a:pPr>
            <a:endParaRPr sz="1900" dirty="0">
              <a:latin typeface="Arial"/>
              <a:ea typeface="Arial"/>
              <a:cs typeface="Arial"/>
              <a:sym typeface="Arial"/>
            </a:endParaRPr>
          </a:p>
          <a:p>
            <a:pPr marL="0" lvl="0" indent="0" algn="l" rtl="0">
              <a:lnSpc>
                <a:spcPct val="90000"/>
              </a:lnSpc>
              <a:spcBef>
                <a:spcPts val="1000"/>
              </a:spcBef>
              <a:spcAft>
                <a:spcPts val="0"/>
              </a:spcAft>
              <a:buClr>
                <a:schemeClr val="dk1"/>
              </a:buClr>
              <a:buSzPts val="1900"/>
              <a:buNone/>
            </a:pPr>
            <a:r>
              <a:rPr lang="en-US" sz="1900" dirty="0">
                <a:latin typeface="Arial"/>
                <a:ea typeface="Arial"/>
                <a:cs typeface="Arial"/>
                <a:sym typeface="Arial"/>
              </a:rPr>
              <a:t>                                               </a:t>
            </a:r>
            <a:r>
              <a:rPr lang="en-US" sz="2200" b="1" dirty="0">
                <a:latin typeface="Arial"/>
                <a:ea typeface="Arial"/>
                <a:cs typeface="Arial"/>
                <a:sym typeface="Arial"/>
              </a:rPr>
              <a:t>      I guess he’s just not ready yet. </a:t>
            </a:r>
            <a:endParaRPr sz="31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 name="Picture 2" descr="&quot; &quot;">
            <a:extLst>
              <a:ext uri="{FF2B5EF4-FFF2-40B4-BE49-F238E27FC236}">
                <a16:creationId xmlns:a16="http://schemas.microsoft.com/office/drawing/2014/main" id="{7417FAB3-25BD-4439-ACB5-7FB439174FB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4434674" y="1686225"/>
            <a:ext cx="7757326" cy="5171550"/>
          </a:xfrm>
          <a:prstGeom prst="rect">
            <a:avLst/>
          </a:prstGeom>
        </p:spPr>
      </p:pic>
      <p:sp>
        <p:nvSpPr>
          <p:cNvPr id="317" name="Google Shape;317;p45" descr="&quot; &quot;"/>
          <p:cNvSpPr/>
          <p:nvPr/>
        </p:nvSpPr>
        <p:spPr>
          <a:xfrm>
            <a:off x="32086" y="734625"/>
            <a:ext cx="6941100" cy="1903200"/>
          </a:xfrm>
          <a:prstGeom prst="doubleWave">
            <a:avLst>
              <a:gd name="adj1" fmla="val 6250"/>
              <a:gd name="adj2" fmla="val 0"/>
            </a:avLst>
          </a:prstGeom>
          <a:solidFill>
            <a:srgbClr val="1D598A"/>
          </a:solidFill>
          <a:ln w="1587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i="0" u="none" strike="noStrike" cap="none" dirty="0">
                <a:solidFill>
                  <a:schemeClr val="lt1"/>
                </a:solidFill>
                <a:latin typeface="Arial"/>
                <a:ea typeface="Arial"/>
                <a:cs typeface="Arial"/>
                <a:sym typeface="Arial"/>
              </a:rPr>
              <a:t>   </a:t>
            </a:r>
            <a:endParaRPr sz="3200" dirty="0">
              <a:solidFill>
                <a:schemeClr val="lt1"/>
              </a:solidFill>
              <a:latin typeface="Arial"/>
              <a:ea typeface="Arial"/>
              <a:cs typeface="Arial"/>
              <a:sym typeface="Arial"/>
            </a:endParaRPr>
          </a:p>
        </p:txBody>
      </p:sp>
      <p:sp>
        <p:nvSpPr>
          <p:cNvPr id="2" name="Title 1">
            <a:extLst>
              <a:ext uri="{FF2B5EF4-FFF2-40B4-BE49-F238E27FC236}">
                <a16:creationId xmlns:a16="http://schemas.microsoft.com/office/drawing/2014/main" id="{9F87EC74-9F1E-4C55-A4A9-490C6192DD25}"/>
              </a:ext>
            </a:extLst>
          </p:cNvPr>
          <p:cNvSpPr>
            <a:spLocks noGrp="1"/>
          </p:cNvSpPr>
          <p:nvPr>
            <p:ph type="title"/>
          </p:nvPr>
        </p:nvSpPr>
        <p:spPr>
          <a:xfrm>
            <a:off x="-2000093" y="1453614"/>
            <a:ext cx="11005457" cy="914400"/>
          </a:xfrm>
        </p:spPr>
        <p:txBody>
          <a:bodyPr>
            <a:normAutofit/>
          </a:bodyPr>
          <a:lstStyle/>
          <a:p>
            <a:r>
              <a:rPr lang="en-US" b="1" dirty="0">
                <a:solidFill>
                  <a:schemeClr val="lt1"/>
                </a:solidFill>
              </a:rPr>
              <a:t>We’ve come a long way</a:t>
            </a: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llery">
  <a:themeElements>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4B50AABF06BE4CBBFF59A49BCDF035" ma:contentTypeVersion="4" ma:contentTypeDescription="Create a new document." ma:contentTypeScope="" ma:versionID="def5e36a745e01b1659c5c56ab79d9ea">
  <xsd:schema xmlns:xsd="http://www.w3.org/2001/XMLSchema" xmlns:xs="http://www.w3.org/2001/XMLSchema" xmlns:p="http://schemas.microsoft.com/office/2006/metadata/properties" xmlns:ns2="86f266fc-1f42-4318-b750-a4ced78a36d1" targetNamespace="http://schemas.microsoft.com/office/2006/metadata/properties" ma:root="true" ma:fieldsID="97d6428c20384657f18b5073532cc930" ns2:_="">
    <xsd:import namespace="86f266fc-1f42-4318-b750-a4ced78a36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266fc-1f42-4318-b750-a4ced78a36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F16D0F-331E-4EC8-876D-C86FB4AE2410}">
  <ds:schemaRefs>
    <ds:schemaRef ds:uri="http://schemas.microsoft.com/sharepoint/v3/contenttype/forms"/>
  </ds:schemaRefs>
</ds:datastoreItem>
</file>

<file path=customXml/itemProps2.xml><?xml version="1.0" encoding="utf-8"?>
<ds:datastoreItem xmlns:ds="http://schemas.openxmlformats.org/officeDocument/2006/customXml" ds:itemID="{B89C4409-E771-4120-83BF-BD9D2BBC6962}">
  <ds:schemaRefs>
    <ds:schemaRef ds:uri="http://purl.org/dc/dcmitype/"/>
    <ds:schemaRef ds:uri="http://purl.org/dc/elements/1.1/"/>
    <ds:schemaRef ds:uri="http://schemas.microsoft.com/office/infopath/2007/PartnerControls"/>
    <ds:schemaRef ds:uri="http://purl.org/dc/terms/"/>
    <ds:schemaRef ds:uri="http://www.w3.org/XML/1998/namespace"/>
    <ds:schemaRef ds:uri="http://schemas.openxmlformats.org/package/2006/metadata/core-properties"/>
    <ds:schemaRef ds:uri="http://schemas.microsoft.com/office/2006/documentManagement/types"/>
    <ds:schemaRef ds:uri="86f266fc-1f42-4318-b750-a4ced78a36d1"/>
    <ds:schemaRef ds:uri="http://schemas.microsoft.com/office/2006/metadata/properties"/>
  </ds:schemaRefs>
</ds:datastoreItem>
</file>

<file path=customXml/itemProps3.xml><?xml version="1.0" encoding="utf-8"?>
<ds:datastoreItem xmlns:ds="http://schemas.openxmlformats.org/officeDocument/2006/customXml" ds:itemID="{6D47F7B3-08F4-4780-BD48-5B165C14E7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f266fc-1f42-4318-b750-a4ced78a36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414</TotalTime>
  <Words>3391</Words>
  <Application>Microsoft Office PowerPoint</Application>
  <PresentationFormat>Widescreen</PresentationFormat>
  <Paragraphs>261</Paragraphs>
  <Slides>42</Slides>
  <Notes>40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Quattrocento Sans</vt:lpstr>
      <vt:lpstr>PT Sans</vt:lpstr>
      <vt:lpstr>Calibri</vt:lpstr>
      <vt:lpstr>Aharoni</vt:lpstr>
      <vt:lpstr>Arial</vt:lpstr>
      <vt:lpstr>Times New Roman</vt:lpstr>
      <vt:lpstr>Wingdings</vt:lpstr>
      <vt:lpstr>Office Theme</vt:lpstr>
      <vt:lpstr>Gallery</vt:lpstr>
      <vt:lpstr>Using Child Outcomes  To Shift The Focus  From Problems To Possibilities </vt:lpstr>
      <vt:lpstr>Session Topics</vt:lpstr>
      <vt:lpstr>First….About The Three Child Outcomes</vt:lpstr>
      <vt:lpstr>Meet Aimee, a Parent Liaison with a Local Part C program</vt:lpstr>
      <vt:lpstr>Meet Julie, EI Provider with a Local Part C Program</vt:lpstr>
      <vt:lpstr>Shift the focus</vt:lpstr>
      <vt:lpstr>A Case for Teaching Functional Skills   By Preston Lewis, Office of Education for Exceptional Children   December 1987 TASH newsletter </vt:lpstr>
      <vt:lpstr>Daryl is 18 years old, TMH (30-40 IQ) and has been in school for 12 years.  Daryl can now do lots of things he couldn’t do before! </vt:lpstr>
      <vt:lpstr>We’ve come a long way</vt:lpstr>
      <vt:lpstr>Whole Child and Whole Picture To Understand Functionality</vt:lpstr>
      <vt:lpstr>Discrete Skills</vt:lpstr>
      <vt:lpstr>Practitioner Insight</vt:lpstr>
      <vt:lpstr>Practitioner Insight</vt:lpstr>
      <vt:lpstr>Parent Insight</vt:lpstr>
      <vt:lpstr>Your turn…</vt:lpstr>
      <vt:lpstr>Breadth of the outcomes</vt:lpstr>
      <vt:lpstr>Parent Insight</vt:lpstr>
      <vt:lpstr>Practitioner Insight</vt:lpstr>
      <vt:lpstr>Practitioner Insight</vt:lpstr>
      <vt:lpstr>Functional skills across domains and curricular areas inform the three child outcomes</vt:lpstr>
      <vt:lpstr>Outcomes</vt:lpstr>
      <vt:lpstr>Outcome 1</vt:lpstr>
      <vt:lpstr>Outcome 2</vt:lpstr>
      <vt:lpstr>Outcome 3</vt:lpstr>
      <vt:lpstr>Focus on breadth leads to shared understanding, greater consistency, and higher quality ratings</vt:lpstr>
      <vt:lpstr>Three Child Outcomes</vt:lpstr>
      <vt:lpstr>Your turn…</vt:lpstr>
      <vt:lpstr>Build family capacity</vt:lpstr>
      <vt:lpstr>Parent Insight</vt:lpstr>
      <vt:lpstr>Parent Insight</vt:lpstr>
      <vt:lpstr>The Framework of the 3 Child Outcomes Helps Build Family Capacity In Many Ways Over Time</vt:lpstr>
      <vt:lpstr>Practitioner Insight</vt:lpstr>
      <vt:lpstr>Parent Insight</vt:lpstr>
      <vt:lpstr>Practitioner Insight</vt:lpstr>
      <vt:lpstr>Practitioner Insight</vt:lpstr>
      <vt:lpstr>Key COS Practices</vt:lpstr>
      <vt:lpstr>Parent Insight</vt:lpstr>
      <vt:lpstr>Your turn…</vt:lpstr>
      <vt:lpstr>The Results</vt:lpstr>
      <vt:lpstr>Throughout your IFSP/IEP processes, how are you currently using the framework of the three outcomes to:    * shift the focus to function,     * address the breadth of the outcomes, and     * build family capacity?  What is something you’d like to try or do differently?  How will you know it’s working?</vt:lpstr>
      <vt:lpstr>Contact Us</vt:lpstr>
      <vt:lpstr>Find out more at ectacenter.org and dasycenter.org</vt:lpstr>
    </vt:vector>
  </TitlesOfParts>
  <Company>FPG and SRI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Child Outcomes to Shift the Focus from Problems to Possibilities </dc:title>
  <dc:creator>Naomi Younggren &amp; Lauren Barton</dc:creator>
  <cp:lastModifiedBy>Roxanne Jones</cp:lastModifiedBy>
  <cp:revision>3</cp:revision>
  <dcterms:modified xsi:type="dcterms:W3CDTF">2022-01-18T19:43:00Z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0x010100DF4B50AABF06BE4CBBFF59A49BCDF035</vt:lpwstr>
  </property>
  <property fmtid="{D5CDD505-2E9C-101B-9397-08002B2CF9AE}" pid="3" name="Language">
    <vt:lpwstr>English</vt:lpwstr>
  </property>
</Properties>
</file>