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4" r:id="rId5"/>
  </p:sldMasterIdLst>
  <p:notesMasterIdLst>
    <p:notesMasterId r:id="rId50"/>
  </p:notesMasterIdLst>
  <p:sldIdLst>
    <p:sldId id="256" r:id="rId6"/>
    <p:sldId id="287" r:id="rId7"/>
    <p:sldId id="992" r:id="rId8"/>
    <p:sldId id="290" r:id="rId9"/>
    <p:sldId id="374" r:id="rId10"/>
    <p:sldId id="994" r:id="rId11"/>
    <p:sldId id="258" r:id="rId12"/>
    <p:sldId id="299" r:id="rId13"/>
    <p:sldId id="307" r:id="rId14"/>
    <p:sldId id="304" r:id="rId15"/>
    <p:sldId id="300" r:id="rId16"/>
    <p:sldId id="308" r:id="rId17"/>
    <p:sldId id="302" r:id="rId18"/>
    <p:sldId id="283" r:id="rId19"/>
    <p:sldId id="284" r:id="rId20"/>
    <p:sldId id="286" r:id="rId21"/>
    <p:sldId id="288" r:id="rId22"/>
    <p:sldId id="312" r:id="rId23"/>
    <p:sldId id="977" r:id="rId24"/>
    <p:sldId id="942" r:id="rId25"/>
    <p:sldId id="947" r:id="rId26"/>
    <p:sldId id="950" r:id="rId27"/>
    <p:sldId id="973" r:id="rId28"/>
    <p:sldId id="952" r:id="rId29"/>
    <p:sldId id="960" r:id="rId30"/>
    <p:sldId id="953" r:id="rId31"/>
    <p:sldId id="972" r:id="rId32"/>
    <p:sldId id="978" r:id="rId33"/>
    <p:sldId id="979" r:id="rId34"/>
    <p:sldId id="279" r:id="rId35"/>
    <p:sldId id="309" r:id="rId36"/>
    <p:sldId id="310" r:id="rId37"/>
    <p:sldId id="311" r:id="rId38"/>
    <p:sldId id="291" r:id="rId39"/>
    <p:sldId id="375" r:id="rId40"/>
    <p:sldId id="377" r:id="rId41"/>
    <p:sldId id="259" r:id="rId42"/>
    <p:sldId id="993" r:id="rId43"/>
    <p:sldId id="988" r:id="rId44"/>
    <p:sldId id="989" r:id="rId45"/>
    <p:sldId id="990" r:id="rId46"/>
    <p:sldId id="986" r:id="rId47"/>
    <p:sldId id="987" r:id="rId48"/>
    <p:sldId id="263"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arah Argue" initials="SEA" lastIdx="1" clrIdx="0">
    <p:extLst>
      <p:ext uri="{19B8F6BF-5375-455C-9EA6-DF929625EA0E}">
        <p15:presenceInfo xmlns:p15="http://schemas.microsoft.com/office/powerpoint/2012/main" userId="Sarah Argue" providerId="None"/>
      </p:ext>
    </p:extLst>
  </p:cmAuthor>
  <p:cmAuthor id="2" name="Sally Shepherd" initials="SS" lastIdx="4" clrIdx="1">
    <p:extLst>
      <p:ext uri="{19B8F6BF-5375-455C-9EA6-DF929625EA0E}">
        <p15:presenceInfo xmlns:p15="http://schemas.microsoft.com/office/powerpoint/2012/main" userId="S::sshepherd@sriinternational.com::276e0854-6c87-4819-89ef-b02acdcd32ae" providerId="AD"/>
      </p:ext>
    </p:extLst>
  </p:cmAuthor>
  <p:cmAuthor id="3" name="Kathryn Morrison" initials="KM" lastIdx="15" clrIdx="2">
    <p:extLst>
      <p:ext uri="{19B8F6BF-5375-455C-9EA6-DF929625EA0E}">
        <p15:presenceInfo xmlns:p15="http://schemas.microsoft.com/office/powerpoint/2012/main" userId="S::kmorrison@sriinternational.com::0db4f3ca-31ff-4b62-993b-db2adc44b15d" providerId="AD"/>
      </p:ext>
    </p:extLst>
  </p:cmAuthor>
  <p:cmAuthor id="4" name="Debra Foulks" initials="DF" lastIdx="22" clrIdx="3">
    <p:extLst>
      <p:ext uri="{19B8F6BF-5375-455C-9EA6-DF929625EA0E}">
        <p15:presenceInfo xmlns:p15="http://schemas.microsoft.com/office/powerpoint/2012/main" userId="Debra Foulks"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54578"/>
    <a:srgbClr val="39B54A"/>
    <a:srgbClr val="ED3532"/>
    <a:srgbClr val="404A5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2C6A7BF-59EC-4D3F-8CC7-94DDAB0BB5B7}" v="117" dt="2021-06-21T20:03:04.629"/>
    <p1510:client id="{F5C76F32-E862-42C1-839E-290DE46A583F}" v="2832" dt="2021-06-23T18:00:00.06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viewProps" Target="viewProps.xml"/><Relationship Id="rId5" Type="http://schemas.openxmlformats.org/officeDocument/2006/relationships/slideMaster" Target="slideMasters/slideMaster2.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microsoft.com/office/2016/11/relationships/changesInfo" Target="changesInfos/changesInfo1.xml"/><Relationship Id="rId8" Type="http://schemas.openxmlformats.org/officeDocument/2006/relationships/slide" Target="slides/slide3.xml"/><Relationship Id="rId51" Type="http://schemas.openxmlformats.org/officeDocument/2006/relationships/commentAuthors" Target="commentAuthor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microsoft.com/office/2015/10/relationships/revisionInfo" Target="revisionInfo.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thryn Morrison" userId="S::kmorrison@sriinternational.com::0db4f3ca-31ff-4b62-993b-db2adc44b15d" providerId="AD" clId="Web-{76921387-A3EF-6C68-10B5-280BA37C399C}"/>
    <pc:docChg chg="delSld modSld">
      <pc:chgData name="Kathryn Morrison" userId="S::kmorrison@sriinternational.com::0db4f3ca-31ff-4b62-993b-db2adc44b15d" providerId="AD" clId="Web-{76921387-A3EF-6C68-10B5-280BA37C399C}" dt="2021-06-18T22:19:40.946" v="27" actId="20577"/>
      <pc:docMkLst>
        <pc:docMk/>
      </pc:docMkLst>
      <pc:sldChg chg="modNotes">
        <pc:chgData name="Kathryn Morrison" userId="S::kmorrison@sriinternational.com::0db4f3ca-31ff-4b62-993b-db2adc44b15d" providerId="AD" clId="Web-{76921387-A3EF-6C68-10B5-280BA37C399C}" dt="2021-06-18T22:18:55.257" v="11"/>
        <pc:sldMkLst>
          <pc:docMk/>
          <pc:sldMk cId="616654060" sldId="256"/>
        </pc:sldMkLst>
      </pc:sldChg>
      <pc:sldChg chg="delCm">
        <pc:chgData name="Kathryn Morrison" userId="S::kmorrison@sriinternational.com::0db4f3ca-31ff-4b62-993b-db2adc44b15d" providerId="AD" clId="Web-{76921387-A3EF-6C68-10B5-280BA37C399C}" dt="2021-06-18T20:06:37.538" v="5"/>
        <pc:sldMkLst>
          <pc:docMk/>
          <pc:sldMk cId="2995796602" sldId="279"/>
        </pc:sldMkLst>
      </pc:sldChg>
      <pc:sldChg chg="del modNotes">
        <pc:chgData name="Kathryn Morrison" userId="S::kmorrison@sriinternational.com::0db4f3ca-31ff-4b62-993b-db2adc44b15d" providerId="AD" clId="Web-{76921387-A3EF-6C68-10B5-280BA37C399C}" dt="2021-06-18T20:10:25.124" v="9"/>
        <pc:sldMkLst>
          <pc:docMk/>
          <pc:sldMk cId="1181628680" sldId="282"/>
        </pc:sldMkLst>
      </pc:sldChg>
      <pc:sldChg chg="delCm">
        <pc:chgData name="Kathryn Morrison" userId="S::kmorrison@sriinternational.com::0db4f3ca-31ff-4b62-993b-db2adc44b15d" providerId="AD" clId="Web-{76921387-A3EF-6C68-10B5-280BA37C399C}" dt="2021-06-18T20:06:31.975" v="3"/>
        <pc:sldMkLst>
          <pc:docMk/>
          <pc:sldMk cId="2138650847" sldId="283"/>
        </pc:sldMkLst>
      </pc:sldChg>
      <pc:sldChg chg="modNotes">
        <pc:chgData name="Kathryn Morrison" userId="S::kmorrison@sriinternational.com::0db4f3ca-31ff-4b62-993b-db2adc44b15d" providerId="AD" clId="Web-{76921387-A3EF-6C68-10B5-280BA37C399C}" dt="2021-06-18T22:19:12.961" v="14"/>
        <pc:sldMkLst>
          <pc:docMk/>
          <pc:sldMk cId="3277266202" sldId="287"/>
        </pc:sldMkLst>
      </pc:sldChg>
      <pc:sldChg chg="delCm">
        <pc:chgData name="Kathryn Morrison" userId="S::kmorrison@sriinternational.com::0db4f3ca-31ff-4b62-993b-db2adc44b15d" providerId="AD" clId="Web-{76921387-A3EF-6C68-10B5-280BA37C399C}" dt="2021-06-18T20:06:40.757" v="6"/>
        <pc:sldMkLst>
          <pc:docMk/>
          <pc:sldMk cId="2821504428" sldId="291"/>
        </pc:sldMkLst>
      </pc:sldChg>
      <pc:sldChg chg="delCm">
        <pc:chgData name="Kathryn Morrison" userId="S::kmorrison@sriinternational.com::0db4f3ca-31ff-4b62-993b-db2adc44b15d" providerId="AD" clId="Web-{76921387-A3EF-6C68-10B5-280BA37C399C}" dt="2021-06-18T20:06:18.474" v="2"/>
        <pc:sldMkLst>
          <pc:docMk/>
          <pc:sldMk cId="4141133217" sldId="299"/>
        </pc:sldMkLst>
      </pc:sldChg>
      <pc:sldChg chg="modNotes">
        <pc:chgData name="Kathryn Morrison" userId="S::kmorrison@sriinternational.com::0db4f3ca-31ff-4b62-993b-db2adc44b15d" providerId="AD" clId="Web-{76921387-A3EF-6C68-10B5-280BA37C399C}" dt="2021-06-18T20:07:57.566" v="7"/>
        <pc:sldMkLst>
          <pc:docMk/>
          <pc:sldMk cId="4248078511" sldId="377"/>
        </pc:sldMkLst>
      </pc:sldChg>
      <pc:sldChg chg="delCm">
        <pc:chgData name="Kathryn Morrison" userId="S::kmorrison@sriinternational.com::0db4f3ca-31ff-4b62-993b-db2adc44b15d" providerId="AD" clId="Web-{76921387-A3EF-6C68-10B5-280BA37C399C}" dt="2021-06-18T20:06:34.491" v="4"/>
        <pc:sldMkLst>
          <pc:docMk/>
          <pc:sldMk cId="2133607213" sldId="977"/>
        </pc:sldMkLst>
      </pc:sldChg>
      <pc:sldChg chg="modNotes">
        <pc:chgData name="Kathryn Morrison" userId="S::kmorrison@sriinternational.com::0db4f3ca-31ff-4b62-993b-db2adc44b15d" providerId="AD" clId="Web-{76921387-A3EF-6C68-10B5-280BA37C399C}" dt="2021-06-18T20:05:25.032" v="1"/>
        <pc:sldMkLst>
          <pc:docMk/>
          <pc:sldMk cId="1599713627" sldId="988"/>
        </pc:sldMkLst>
      </pc:sldChg>
      <pc:sldChg chg="modSp">
        <pc:chgData name="Kathryn Morrison" userId="S::kmorrison@sriinternational.com::0db4f3ca-31ff-4b62-993b-db2adc44b15d" providerId="AD" clId="Web-{76921387-A3EF-6C68-10B5-280BA37C399C}" dt="2021-06-18T22:19:40.946" v="27" actId="20577"/>
        <pc:sldMkLst>
          <pc:docMk/>
          <pc:sldMk cId="3130973292" sldId="992"/>
        </pc:sldMkLst>
        <pc:spChg chg="mod">
          <ac:chgData name="Kathryn Morrison" userId="S::kmorrison@sriinternational.com::0db4f3ca-31ff-4b62-993b-db2adc44b15d" providerId="AD" clId="Web-{76921387-A3EF-6C68-10B5-280BA37C399C}" dt="2021-06-18T22:19:40.946" v="27" actId="20577"/>
          <ac:spMkLst>
            <pc:docMk/>
            <pc:sldMk cId="3130973292" sldId="992"/>
            <ac:spMk id="3" creationId="{B21F1562-A57D-4DE0-B84A-39209148E055}"/>
          </ac:spMkLst>
        </pc:spChg>
      </pc:sldChg>
    </pc:docChg>
  </pc:docChgLst>
  <pc:docChgLst>
    <pc:chgData name="Taylor, Sharon Walsh" userId="71279f3e-e92b-470d-881e-6518fd446866" providerId="ADAL" clId="{D63C6EF8-497A-46A3-8301-0D3B6198A686}"/>
    <pc:docChg chg="modSld">
      <pc:chgData name="Taylor, Sharon Walsh" userId="71279f3e-e92b-470d-881e-6518fd446866" providerId="ADAL" clId="{D63C6EF8-497A-46A3-8301-0D3B6198A686}" dt="2021-06-14T22:51:22.488" v="33" actId="20577"/>
      <pc:docMkLst>
        <pc:docMk/>
      </pc:docMkLst>
      <pc:sldChg chg="modSp mod">
        <pc:chgData name="Taylor, Sharon Walsh" userId="71279f3e-e92b-470d-881e-6518fd446866" providerId="ADAL" clId="{D63C6EF8-497A-46A3-8301-0D3B6198A686}" dt="2021-06-14T22:51:22.488" v="33" actId="20577"/>
        <pc:sldMkLst>
          <pc:docMk/>
          <pc:sldMk cId="3120021148" sldId="296"/>
        </pc:sldMkLst>
        <pc:spChg chg="mod">
          <ac:chgData name="Taylor, Sharon Walsh" userId="71279f3e-e92b-470d-881e-6518fd446866" providerId="ADAL" clId="{D63C6EF8-497A-46A3-8301-0D3B6198A686}" dt="2021-06-14T22:51:22.488" v="33" actId="20577"/>
          <ac:spMkLst>
            <pc:docMk/>
            <pc:sldMk cId="3120021148" sldId="296"/>
            <ac:spMk id="3" creationId="{29071AB5-59B6-4797-AA5E-F8E0BC7061B9}"/>
          </ac:spMkLst>
        </pc:spChg>
      </pc:sldChg>
    </pc:docChg>
  </pc:docChgLst>
  <pc:docChgLst>
    <pc:chgData name="Bruce Bull" userId="S::bruce.bull_idcsinc.com#ext#@sriit.onmicrosoft.com::0a5369cc-5ed9-454a-b107-47ab68a0343a" providerId="AD" clId="Web-{B70360F6-CF06-A12E-A0BF-94501F6B1209}"/>
    <pc:docChg chg="addSld delSld modSld sldOrd">
      <pc:chgData name="Bruce Bull" userId="S::bruce.bull_idcsinc.com#ext#@sriit.onmicrosoft.com::0a5369cc-5ed9-454a-b107-47ab68a0343a" providerId="AD" clId="Web-{B70360F6-CF06-A12E-A0BF-94501F6B1209}" dt="2021-06-09T21:13:20.443" v="433" actId="20577"/>
      <pc:docMkLst>
        <pc:docMk/>
      </pc:docMkLst>
      <pc:sldChg chg="modSp modNotes">
        <pc:chgData name="Bruce Bull" userId="S::bruce.bull_idcsinc.com#ext#@sriit.onmicrosoft.com::0a5369cc-5ed9-454a-b107-47ab68a0343a" providerId="AD" clId="Web-{B70360F6-CF06-A12E-A0BF-94501F6B1209}" dt="2021-06-09T21:09:38.924" v="329"/>
        <pc:sldMkLst>
          <pc:docMk/>
          <pc:sldMk cId="4141133217" sldId="299"/>
        </pc:sldMkLst>
        <pc:spChg chg="mod">
          <ac:chgData name="Bruce Bull" userId="S::bruce.bull_idcsinc.com#ext#@sriit.onmicrosoft.com::0a5369cc-5ed9-454a-b107-47ab68a0343a" providerId="AD" clId="Web-{B70360F6-CF06-A12E-A0BF-94501F6B1209}" dt="2021-06-09T20:17:43.163" v="15" actId="20577"/>
          <ac:spMkLst>
            <pc:docMk/>
            <pc:sldMk cId="4141133217" sldId="299"/>
            <ac:spMk id="2" creationId="{5700E826-FE36-E242-B05D-C00F353E4F13}"/>
          </ac:spMkLst>
        </pc:spChg>
        <pc:spChg chg="mod">
          <ac:chgData name="Bruce Bull" userId="S::bruce.bull_idcsinc.com#ext#@sriit.onmicrosoft.com::0a5369cc-5ed9-454a-b107-47ab68a0343a" providerId="AD" clId="Web-{B70360F6-CF06-A12E-A0BF-94501F6B1209}" dt="2021-06-09T20:26:31.073" v="78" actId="20577"/>
          <ac:spMkLst>
            <pc:docMk/>
            <pc:sldMk cId="4141133217" sldId="299"/>
            <ac:spMk id="3" creationId="{F6995323-A99A-B94A-8108-A011F80105B6}"/>
          </ac:spMkLst>
        </pc:spChg>
      </pc:sldChg>
      <pc:sldChg chg="delSp ord modNotes">
        <pc:chgData name="Bruce Bull" userId="S::bruce.bull_idcsinc.com#ext#@sriit.onmicrosoft.com::0a5369cc-5ed9-454a-b107-47ab68a0343a" providerId="AD" clId="Web-{B70360F6-CF06-A12E-A0BF-94501F6B1209}" dt="2021-06-09T21:09:55.924" v="339"/>
        <pc:sldMkLst>
          <pc:docMk/>
          <pc:sldMk cId="3730985947" sldId="300"/>
        </pc:sldMkLst>
        <pc:spChg chg="del topLvl">
          <ac:chgData name="Bruce Bull" userId="S::bruce.bull_idcsinc.com#ext#@sriit.onmicrosoft.com::0a5369cc-5ed9-454a-b107-47ab68a0343a" providerId="AD" clId="Web-{B70360F6-CF06-A12E-A0BF-94501F6B1209}" dt="2021-06-09T21:01:28.621" v="191"/>
          <ac:spMkLst>
            <pc:docMk/>
            <pc:sldMk cId="3730985947" sldId="300"/>
            <ac:spMk id="5" creationId="{F91B16E1-D8AB-4389-A92E-2614CD8B79A8}"/>
          </ac:spMkLst>
        </pc:spChg>
        <pc:spChg chg="del topLvl">
          <ac:chgData name="Bruce Bull" userId="S::bruce.bull_idcsinc.com#ext#@sriit.onmicrosoft.com::0a5369cc-5ed9-454a-b107-47ab68a0343a" providerId="AD" clId="Web-{B70360F6-CF06-A12E-A0BF-94501F6B1209}" dt="2021-06-09T21:01:31.980" v="192"/>
          <ac:spMkLst>
            <pc:docMk/>
            <pc:sldMk cId="3730985947" sldId="300"/>
            <ac:spMk id="6" creationId="{8388F381-26A8-4A35-96A4-4D3EABBAC1D1}"/>
          </ac:spMkLst>
        </pc:spChg>
        <pc:grpChg chg="del">
          <ac:chgData name="Bruce Bull" userId="S::bruce.bull_idcsinc.com#ext#@sriit.onmicrosoft.com::0a5369cc-5ed9-454a-b107-47ab68a0343a" providerId="AD" clId="Web-{B70360F6-CF06-A12E-A0BF-94501F6B1209}" dt="2021-06-09T21:01:28.621" v="191"/>
          <ac:grpSpMkLst>
            <pc:docMk/>
            <pc:sldMk cId="3730985947" sldId="300"/>
            <ac:grpSpMk id="7" creationId="{248C9EE8-04C7-452C-8201-907A4C9F960B}"/>
          </ac:grpSpMkLst>
        </pc:grpChg>
      </pc:sldChg>
      <pc:sldChg chg="modSp del ord">
        <pc:chgData name="Bruce Bull" userId="S::bruce.bull_idcsinc.com#ext#@sriit.onmicrosoft.com::0a5369cc-5ed9-454a-b107-47ab68a0343a" providerId="AD" clId="Web-{B70360F6-CF06-A12E-A0BF-94501F6B1209}" dt="2021-06-09T21:05:11.421" v="195"/>
        <pc:sldMkLst>
          <pc:docMk/>
          <pc:sldMk cId="1170161269" sldId="301"/>
        </pc:sldMkLst>
        <pc:spChg chg="mod">
          <ac:chgData name="Bruce Bull" userId="S::bruce.bull_idcsinc.com#ext#@sriit.onmicrosoft.com::0a5369cc-5ed9-454a-b107-47ab68a0343a" providerId="AD" clId="Web-{B70360F6-CF06-A12E-A0BF-94501F6B1209}" dt="2021-06-09T20:27:56.089" v="105" actId="20577"/>
          <ac:spMkLst>
            <pc:docMk/>
            <pc:sldMk cId="1170161269" sldId="301"/>
            <ac:spMk id="3" creationId="{206DEE37-D595-43BB-A274-CBB5F0B63F3D}"/>
          </ac:spMkLst>
        </pc:spChg>
      </pc:sldChg>
      <pc:sldChg chg="modSp ord modNotes">
        <pc:chgData name="Bruce Bull" userId="S::bruce.bull_idcsinc.com#ext#@sriit.onmicrosoft.com::0a5369cc-5ed9-454a-b107-47ab68a0343a" providerId="AD" clId="Web-{B70360F6-CF06-A12E-A0BF-94501F6B1209}" dt="2021-06-09T21:05:07.014" v="194"/>
        <pc:sldMkLst>
          <pc:docMk/>
          <pc:sldMk cId="1872816346" sldId="302"/>
        </pc:sldMkLst>
        <pc:spChg chg="mod">
          <ac:chgData name="Bruce Bull" userId="S::bruce.bull_idcsinc.com#ext#@sriit.onmicrosoft.com::0a5369cc-5ed9-454a-b107-47ab68a0343a" providerId="AD" clId="Web-{B70360F6-CF06-A12E-A0BF-94501F6B1209}" dt="2021-06-09T20:52:05.817" v="128" actId="14100"/>
          <ac:spMkLst>
            <pc:docMk/>
            <pc:sldMk cId="1872816346" sldId="302"/>
            <ac:spMk id="3" creationId="{F6995323-A99A-B94A-8108-A011F80105B6}"/>
          </ac:spMkLst>
        </pc:spChg>
      </pc:sldChg>
      <pc:sldChg chg="addSp delSp modSp ord modNotes">
        <pc:chgData name="Bruce Bull" userId="S::bruce.bull_idcsinc.com#ext#@sriit.onmicrosoft.com::0a5369cc-5ed9-454a-b107-47ab68a0343a" providerId="AD" clId="Web-{B70360F6-CF06-A12E-A0BF-94501F6B1209}" dt="2021-06-09T21:05:36.468" v="240"/>
        <pc:sldMkLst>
          <pc:docMk/>
          <pc:sldMk cId="658663600" sldId="304"/>
        </pc:sldMkLst>
        <pc:spChg chg="add del">
          <ac:chgData name="Bruce Bull" userId="S::bruce.bull_idcsinc.com#ext#@sriit.onmicrosoft.com::0a5369cc-5ed9-454a-b107-47ab68a0343a" providerId="AD" clId="Web-{B70360F6-CF06-A12E-A0BF-94501F6B1209}" dt="2021-06-09T20:20:54.070" v="23"/>
          <ac:spMkLst>
            <pc:docMk/>
            <pc:sldMk cId="658663600" sldId="304"/>
            <ac:spMk id="14" creationId="{B670DBD5-770C-4383-9F54-5B86E86BD5BB}"/>
          </ac:spMkLst>
        </pc:spChg>
        <pc:picChg chg="add mod modCrop">
          <ac:chgData name="Bruce Bull" userId="S::bruce.bull_idcsinc.com#ext#@sriit.onmicrosoft.com::0a5369cc-5ed9-454a-b107-47ab68a0343a" providerId="AD" clId="Web-{B70360F6-CF06-A12E-A0BF-94501F6B1209}" dt="2021-06-09T20:22:29.977" v="32" actId="14100"/>
          <ac:picMkLst>
            <pc:docMk/>
            <pc:sldMk cId="658663600" sldId="304"/>
            <ac:picMk id="2" creationId="{9589FC0E-DF53-442D-A6D8-68EF7E1B378B}"/>
          </ac:picMkLst>
        </pc:picChg>
        <pc:picChg chg="del">
          <ac:chgData name="Bruce Bull" userId="S::bruce.bull_idcsinc.com#ext#@sriit.onmicrosoft.com::0a5369cc-5ed9-454a-b107-47ab68a0343a" providerId="AD" clId="Web-{B70360F6-CF06-A12E-A0BF-94501F6B1209}" dt="2021-06-09T20:17:45.085" v="16"/>
          <ac:picMkLst>
            <pc:docMk/>
            <pc:sldMk cId="658663600" sldId="304"/>
            <ac:picMk id="6" creationId="{AC2AF0C9-9AF9-4225-8ED4-B91F15085A8E}"/>
          </ac:picMkLst>
        </pc:picChg>
      </pc:sldChg>
      <pc:sldChg chg="modSp">
        <pc:chgData name="Bruce Bull" userId="S::bruce.bull_idcsinc.com#ext#@sriit.onmicrosoft.com::0a5369cc-5ed9-454a-b107-47ab68a0343a" providerId="AD" clId="Web-{B70360F6-CF06-A12E-A0BF-94501F6B1209}" dt="2021-06-09T20:28:10.105" v="107" actId="20577"/>
        <pc:sldMkLst>
          <pc:docMk/>
          <pc:sldMk cId="3548280949" sldId="305"/>
        </pc:sldMkLst>
        <pc:spChg chg="mod">
          <ac:chgData name="Bruce Bull" userId="S::bruce.bull_idcsinc.com#ext#@sriit.onmicrosoft.com::0a5369cc-5ed9-454a-b107-47ab68a0343a" providerId="AD" clId="Web-{B70360F6-CF06-A12E-A0BF-94501F6B1209}" dt="2021-06-09T20:28:10.105" v="107" actId="20577"/>
          <ac:spMkLst>
            <pc:docMk/>
            <pc:sldMk cId="3548280949" sldId="305"/>
            <ac:spMk id="3" creationId="{206DEE37-D595-43BB-A274-CBB5F0B63F3D}"/>
          </ac:spMkLst>
        </pc:spChg>
      </pc:sldChg>
      <pc:sldChg chg="modSp add replId">
        <pc:chgData name="Bruce Bull" userId="S::bruce.bull_idcsinc.com#ext#@sriit.onmicrosoft.com::0a5369cc-5ed9-454a-b107-47ab68a0343a" providerId="AD" clId="Web-{B70360F6-CF06-A12E-A0BF-94501F6B1209}" dt="2021-06-09T20:57:39.196" v="188" actId="14100"/>
        <pc:sldMkLst>
          <pc:docMk/>
          <pc:sldMk cId="1909968582" sldId="307"/>
        </pc:sldMkLst>
        <pc:spChg chg="mod">
          <ac:chgData name="Bruce Bull" userId="S::bruce.bull_idcsinc.com#ext#@sriit.onmicrosoft.com::0a5369cc-5ed9-454a-b107-47ab68a0343a" providerId="AD" clId="Web-{B70360F6-CF06-A12E-A0BF-94501F6B1209}" dt="2021-06-09T20:57:39.196" v="188" actId="14100"/>
          <ac:spMkLst>
            <pc:docMk/>
            <pc:sldMk cId="1909968582" sldId="307"/>
            <ac:spMk id="3" creationId="{206DEE37-D595-43BB-A274-CBB5F0B63F3D}"/>
          </ac:spMkLst>
        </pc:spChg>
      </pc:sldChg>
      <pc:sldChg chg="modSp add ord replId modNotes">
        <pc:chgData name="Bruce Bull" userId="S::bruce.bull_idcsinc.com#ext#@sriit.onmicrosoft.com::0a5369cc-5ed9-454a-b107-47ab68a0343a" providerId="AD" clId="Web-{B70360F6-CF06-A12E-A0BF-94501F6B1209}" dt="2021-06-09T21:13:20.443" v="433" actId="20577"/>
        <pc:sldMkLst>
          <pc:docMk/>
          <pc:sldMk cId="840923022" sldId="308"/>
        </pc:sldMkLst>
        <pc:spChg chg="mod">
          <ac:chgData name="Bruce Bull" userId="S::bruce.bull_idcsinc.com#ext#@sriit.onmicrosoft.com::0a5369cc-5ed9-454a-b107-47ab68a0343a" providerId="AD" clId="Web-{B70360F6-CF06-A12E-A0BF-94501F6B1209}" dt="2021-06-09T21:11:38.879" v="403" actId="14100"/>
          <ac:spMkLst>
            <pc:docMk/>
            <pc:sldMk cId="840923022" sldId="308"/>
            <ac:spMk id="2" creationId="{5700E826-FE36-E242-B05D-C00F353E4F13}"/>
          </ac:spMkLst>
        </pc:spChg>
        <pc:spChg chg="mod">
          <ac:chgData name="Bruce Bull" userId="S::bruce.bull_idcsinc.com#ext#@sriit.onmicrosoft.com::0a5369cc-5ed9-454a-b107-47ab68a0343a" providerId="AD" clId="Web-{B70360F6-CF06-A12E-A0BF-94501F6B1209}" dt="2021-06-09T21:13:20.443" v="433" actId="20577"/>
          <ac:spMkLst>
            <pc:docMk/>
            <pc:sldMk cId="840923022" sldId="308"/>
            <ac:spMk id="3" creationId="{F6995323-A99A-B94A-8108-A011F80105B6}"/>
          </ac:spMkLst>
        </pc:spChg>
      </pc:sldChg>
    </pc:docChg>
  </pc:docChgLst>
  <pc:docChgLst>
    <pc:chgData name="Roxanne Jones" userId="eee357d1-15dd-4a73-981c-b7041387288c" providerId="ADAL" clId="{908C4E84-A5D0-4C88-9384-16B32F405F50}"/>
    <pc:docChg chg="undo custSel modSld">
      <pc:chgData name="Roxanne Jones" userId="eee357d1-15dd-4a73-981c-b7041387288c" providerId="ADAL" clId="{908C4E84-A5D0-4C88-9384-16B32F405F50}" dt="2021-06-14T17:40:10.292" v="346"/>
      <pc:docMkLst>
        <pc:docMk/>
      </pc:docMkLst>
      <pc:sldChg chg="addSp delSp modSp mod chgLayout">
        <pc:chgData name="Roxanne Jones" userId="eee357d1-15dd-4a73-981c-b7041387288c" providerId="ADAL" clId="{908C4E84-A5D0-4C88-9384-16B32F405F50}" dt="2021-06-14T15:35:50.005" v="5" actId="255"/>
        <pc:sldMkLst>
          <pc:docMk/>
          <pc:sldMk cId="616654060" sldId="256"/>
        </pc:sldMkLst>
        <pc:spChg chg="mod ord">
          <ac:chgData name="Roxanne Jones" userId="eee357d1-15dd-4a73-981c-b7041387288c" providerId="ADAL" clId="{908C4E84-A5D0-4C88-9384-16B32F405F50}" dt="2021-06-14T15:32:47.429" v="3" actId="6264"/>
          <ac:spMkLst>
            <pc:docMk/>
            <pc:sldMk cId="616654060" sldId="256"/>
            <ac:spMk id="2" creationId="{C088334E-6C98-6746-9080-918888B03E0B}"/>
          </ac:spMkLst>
        </pc:spChg>
        <pc:spChg chg="del mod">
          <ac:chgData name="Roxanne Jones" userId="eee357d1-15dd-4a73-981c-b7041387288c" providerId="ADAL" clId="{908C4E84-A5D0-4C88-9384-16B32F405F50}" dt="2021-06-14T15:32:47.429" v="3" actId="6264"/>
          <ac:spMkLst>
            <pc:docMk/>
            <pc:sldMk cId="616654060" sldId="256"/>
            <ac:spMk id="3" creationId="{2B19F451-67B2-1447-A6BD-5A8F88C47B7E}"/>
          </ac:spMkLst>
        </pc:spChg>
        <pc:spChg chg="add del mod">
          <ac:chgData name="Roxanne Jones" userId="eee357d1-15dd-4a73-981c-b7041387288c" providerId="ADAL" clId="{908C4E84-A5D0-4C88-9384-16B32F405F50}" dt="2021-06-14T15:32:47.429" v="3" actId="6264"/>
          <ac:spMkLst>
            <pc:docMk/>
            <pc:sldMk cId="616654060" sldId="256"/>
            <ac:spMk id="4" creationId="{628B1536-3A0C-49A2-A6F1-5EAE06674C23}"/>
          </ac:spMkLst>
        </pc:spChg>
        <pc:spChg chg="add mod">
          <ac:chgData name="Roxanne Jones" userId="eee357d1-15dd-4a73-981c-b7041387288c" providerId="ADAL" clId="{908C4E84-A5D0-4C88-9384-16B32F405F50}" dt="2021-06-14T15:35:50.005" v="5" actId="255"/>
          <ac:spMkLst>
            <pc:docMk/>
            <pc:sldMk cId="616654060" sldId="256"/>
            <ac:spMk id="5" creationId="{09CE9F4D-2E9D-4735-A265-67FE6454001B}"/>
          </ac:spMkLst>
        </pc:spChg>
        <pc:spChg chg="add mod ord">
          <ac:chgData name="Roxanne Jones" userId="eee357d1-15dd-4a73-981c-b7041387288c" providerId="ADAL" clId="{908C4E84-A5D0-4C88-9384-16B32F405F50}" dt="2021-06-14T15:32:47.429" v="3" actId="6264"/>
          <ac:spMkLst>
            <pc:docMk/>
            <pc:sldMk cId="616654060" sldId="256"/>
            <ac:spMk id="6" creationId="{47CE75F0-E131-4B29-A8BF-044C016EDEA2}"/>
          </ac:spMkLst>
        </pc:spChg>
      </pc:sldChg>
      <pc:sldChg chg="modSp">
        <pc:chgData name="Roxanne Jones" userId="eee357d1-15dd-4a73-981c-b7041387288c" providerId="ADAL" clId="{908C4E84-A5D0-4C88-9384-16B32F405F50}" dt="2021-06-14T16:59:42.400" v="274" actId="6549"/>
        <pc:sldMkLst>
          <pc:docMk/>
          <pc:sldMk cId="2803879232" sldId="258"/>
        </pc:sldMkLst>
        <pc:spChg chg="mod">
          <ac:chgData name="Roxanne Jones" userId="eee357d1-15dd-4a73-981c-b7041387288c" providerId="ADAL" clId="{908C4E84-A5D0-4C88-9384-16B32F405F50}" dt="2021-06-14T16:59:42.400" v="274" actId="6549"/>
          <ac:spMkLst>
            <pc:docMk/>
            <pc:sldMk cId="2803879232" sldId="258"/>
            <ac:spMk id="2" creationId="{17A5BF27-62D8-534D-A4A9-AB0E32E9CF84}"/>
          </ac:spMkLst>
        </pc:spChg>
        <pc:spChg chg="mod">
          <ac:chgData name="Roxanne Jones" userId="eee357d1-15dd-4a73-981c-b7041387288c" providerId="ADAL" clId="{908C4E84-A5D0-4C88-9384-16B32F405F50}" dt="2021-06-14T16:35:28.705" v="109" actId="20577"/>
          <ac:spMkLst>
            <pc:docMk/>
            <pc:sldMk cId="2803879232" sldId="258"/>
            <ac:spMk id="3" creationId="{69CFF91E-0670-9F4D-8983-F05F0F16AD17}"/>
          </ac:spMkLst>
        </pc:spChg>
      </pc:sldChg>
      <pc:sldChg chg="addSp delSp modSp mod modClrScheme chgLayout">
        <pc:chgData name="Roxanne Jones" userId="eee357d1-15dd-4a73-981c-b7041387288c" providerId="ADAL" clId="{908C4E84-A5D0-4C88-9384-16B32F405F50}" dt="2021-06-14T17:37:41.035" v="322" actId="27636"/>
        <pc:sldMkLst>
          <pc:docMk/>
          <pc:sldMk cId="1777234996" sldId="262"/>
        </pc:sldMkLst>
        <pc:spChg chg="mod ord">
          <ac:chgData name="Roxanne Jones" userId="eee357d1-15dd-4a73-981c-b7041387288c" providerId="ADAL" clId="{908C4E84-A5D0-4C88-9384-16B32F405F50}" dt="2021-06-14T17:37:36.283" v="320" actId="14100"/>
          <ac:spMkLst>
            <pc:docMk/>
            <pc:sldMk cId="1777234996" sldId="262"/>
            <ac:spMk id="2" creationId="{3345F6F5-FD27-5243-9600-E2D383739C77}"/>
          </ac:spMkLst>
        </pc:spChg>
        <pc:spChg chg="add del mod ord">
          <ac:chgData name="Roxanne Jones" userId="eee357d1-15dd-4a73-981c-b7041387288c" providerId="ADAL" clId="{908C4E84-A5D0-4C88-9384-16B32F405F50}" dt="2021-06-14T17:35:31.445" v="293" actId="478"/>
          <ac:spMkLst>
            <pc:docMk/>
            <pc:sldMk cId="1777234996" sldId="262"/>
            <ac:spMk id="3" creationId="{2C401D3E-7BB0-6E45-9631-55A73E296CE0}"/>
          </ac:spMkLst>
        </pc:spChg>
        <pc:spChg chg="add mod ord">
          <ac:chgData name="Roxanne Jones" userId="eee357d1-15dd-4a73-981c-b7041387288c" providerId="ADAL" clId="{908C4E84-A5D0-4C88-9384-16B32F405F50}" dt="2021-06-14T17:37:41.035" v="322" actId="27636"/>
          <ac:spMkLst>
            <pc:docMk/>
            <pc:sldMk cId="1777234996" sldId="262"/>
            <ac:spMk id="4" creationId="{30534AA0-79E8-41EA-8510-347ECB832CC6}"/>
          </ac:spMkLst>
        </pc:spChg>
        <pc:spChg chg="add del mod ord">
          <ac:chgData name="Roxanne Jones" userId="eee357d1-15dd-4a73-981c-b7041387288c" providerId="ADAL" clId="{908C4E84-A5D0-4C88-9384-16B32F405F50}" dt="2021-06-14T17:36:00.166" v="298"/>
          <ac:spMkLst>
            <pc:docMk/>
            <pc:sldMk cId="1777234996" sldId="262"/>
            <ac:spMk id="5" creationId="{88B75F17-5E6D-4151-A330-DF23F6099F4B}"/>
          </ac:spMkLst>
        </pc:spChg>
        <pc:picChg chg="add mod ord">
          <ac:chgData name="Roxanne Jones" userId="eee357d1-15dd-4a73-981c-b7041387288c" providerId="ADAL" clId="{908C4E84-A5D0-4C88-9384-16B32F405F50}" dt="2021-06-14T17:37:33.148" v="319" actId="1076"/>
          <ac:picMkLst>
            <pc:docMk/>
            <pc:sldMk cId="1777234996" sldId="262"/>
            <ac:picMk id="7" creationId="{64F7EAF0-69E6-4928-88DE-5A78440D173C}"/>
          </ac:picMkLst>
        </pc:picChg>
        <pc:picChg chg="del mod">
          <ac:chgData name="Roxanne Jones" userId="eee357d1-15dd-4a73-981c-b7041387288c" providerId="ADAL" clId="{908C4E84-A5D0-4C88-9384-16B32F405F50}" dt="2021-06-14T17:35:58.709" v="297" actId="21"/>
          <ac:picMkLst>
            <pc:docMk/>
            <pc:sldMk cId="1777234996" sldId="262"/>
            <ac:picMk id="10" creationId="{0578BE89-97FB-B44C-8EB6-D368921D3528}"/>
          </ac:picMkLst>
        </pc:picChg>
      </pc:sldChg>
      <pc:sldChg chg="addSp delSp modSp">
        <pc:chgData name="Roxanne Jones" userId="eee357d1-15dd-4a73-981c-b7041387288c" providerId="ADAL" clId="{908C4E84-A5D0-4C88-9384-16B32F405F50}" dt="2021-06-14T17:40:10.292" v="346"/>
        <pc:sldMkLst>
          <pc:docMk/>
          <pc:sldMk cId="2261658630" sldId="263"/>
        </pc:sldMkLst>
        <pc:spChg chg="del">
          <ac:chgData name="Roxanne Jones" userId="eee357d1-15dd-4a73-981c-b7041387288c" providerId="ADAL" clId="{908C4E84-A5D0-4C88-9384-16B32F405F50}" dt="2021-06-14T17:39:31.818" v="336" actId="478"/>
          <ac:spMkLst>
            <pc:docMk/>
            <pc:sldMk cId="2261658630" sldId="263"/>
            <ac:spMk id="3" creationId="{BE519660-8681-0741-A74F-633B56293E0C}"/>
          </ac:spMkLst>
        </pc:spChg>
        <pc:spChg chg="add del mod">
          <ac:chgData name="Roxanne Jones" userId="eee357d1-15dd-4a73-981c-b7041387288c" providerId="ADAL" clId="{908C4E84-A5D0-4C88-9384-16B32F405F50}" dt="2021-06-14T17:38:47.661" v="326" actId="478"/>
          <ac:spMkLst>
            <pc:docMk/>
            <pc:sldMk cId="2261658630" sldId="263"/>
            <ac:spMk id="4" creationId="{35DEA20B-7CE5-448E-BBB0-DAA52C99B66B}"/>
          </ac:spMkLst>
        </pc:spChg>
        <pc:spChg chg="add mod">
          <ac:chgData name="Roxanne Jones" userId="eee357d1-15dd-4a73-981c-b7041387288c" providerId="ADAL" clId="{908C4E84-A5D0-4C88-9384-16B32F405F50}" dt="2021-06-14T17:40:10.292" v="346"/>
          <ac:spMkLst>
            <pc:docMk/>
            <pc:sldMk cId="2261658630" sldId="263"/>
            <ac:spMk id="5" creationId="{8B5F5D02-6B9C-4B40-83B3-D390EF6209F7}"/>
          </ac:spMkLst>
        </pc:spChg>
        <pc:picChg chg="mod">
          <ac:chgData name="Roxanne Jones" userId="eee357d1-15dd-4a73-981c-b7041387288c" providerId="ADAL" clId="{908C4E84-A5D0-4C88-9384-16B32F405F50}" dt="2021-06-14T17:39:15.820" v="334"/>
          <ac:picMkLst>
            <pc:docMk/>
            <pc:sldMk cId="2261658630" sldId="263"/>
            <ac:picMk id="2" creationId="{5FCC8E4B-9410-1846-9631-C6AE2E173A6F}"/>
          </ac:picMkLst>
        </pc:picChg>
      </pc:sldChg>
      <pc:sldChg chg="modSp">
        <pc:chgData name="Roxanne Jones" userId="eee357d1-15dd-4a73-981c-b7041387288c" providerId="ADAL" clId="{908C4E84-A5D0-4C88-9384-16B32F405F50}" dt="2021-06-14T16:56:46.476" v="265" actId="20577"/>
        <pc:sldMkLst>
          <pc:docMk/>
          <pc:sldMk cId="3867671311" sldId="268"/>
        </pc:sldMkLst>
        <pc:spChg chg="mod">
          <ac:chgData name="Roxanne Jones" userId="eee357d1-15dd-4a73-981c-b7041387288c" providerId="ADAL" clId="{908C4E84-A5D0-4C88-9384-16B32F405F50}" dt="2021-06-14T16:56:46.476" v="265" actId="20577"/>
          <ac:spMkLst>
            <pc:docMk/>
            <pc:sldMk cId="3867671311" sldId="268"/>
            <ac:spMk id="3" creationId="{F6995323-A99A-B94A-8108-A011F80105B6}"/>
          </ac:spMkLst>
        </pc:spChg>
      </pc:sldChg>
      <pc:sldChg chg="modSp">
        <pc:chgData name="Roxanne Jones" userId="eee357d1-15dd-4a73-981c-b7041387288c" providerId="ADAL" clId="{908C4E84-A5D0-4C88-9384-16B32F405F50}" dt="2021-06-14T16:38:42.759" v="151" actId="20577"/>
        <pc:sldMkLst>
          <pc:docMk/>
          <pc:sldMk cId="2995796602" sldId="279"/>
        </pc:sldMkLst>
        <pc:spChg chg="mod">
          <ac:chgData name="Roxanne Jones" userId="eee357d1-15dd-4a73-981c-b7041387288c" providerId="ADAL" clId="{908C4E84-A5D0-4C88-9384-16B32F405F50}" dt="2021-06-14T16:38:42.759" v="151" actId="20577"/>
          <ac:spMkLst>
            <pc:docMk/>
            <pc:sldMk cId="2995796602" sldId="279"/>
            <ac:spMk id="3" creationId="{F6995323-A99A-B94A-8108-A011F80105B6}"/>
          </ac:spMkLst>
        </pc:spChg>
      </pc:sldChg>
      <pc:sldChg chg="modSp">
        <pc:chgData name="Roxanne Jones" userId="eee357d1-15dd-4a73-981c-b7041387288c" providerId="ADAL" clId="{908C4E84-A5D0-4C88-9384-16B32F405F50}" dt="2021-06-14T16:59:23.856" v="272" actId="14100"/>
        <pc:sldMkLst>
          <pc:docMk/>
          <pc:sldMk cId="1181628680" sldId="282"/>
        </pc:sldMkLst>
        <pc:spChg chg="mod">
          <ac:chgData name="Roxanne Jones" userId="eee357d1-15dd-4a73-981c-b7041387288c" providerId="ADAL" clId="{908C4E84-A5D0-4C88-9384-16B32F405F50}" dt="2021-06-14T16:59:23.856" v="272" actId="14100"/>
          <ac:spMkLst>
            <pc:docMk/>
            <pc:sldMk cId="1181628680" sldId="282"/>
            <ac:spMk id="3" creationId="{6EBDA468-DC04-4A66-B8D3-00A541120D9F}"/>
          </ac:spMkLst>
        </pc:spChg>
      </pc:sldChg>
      <pc:sldChg chg="modSp">
        <pc:chgData name="Roxanne Jones" userId="eee357d1-15dd-4a73-981c-b7041387288c" providerId="ADAL" clId="{908C4E84-A5D0-4C88-9384-16B32F405F50}" dt="2021-06-14T16:55:43.019" v="256" actId="20577"/>
        <pc:sldMkLst>
          <pc:docMk/>
          <pc:sldMk cId="2138650847" sldId="283"/>
        </pc:sldMkLst>
        <pc:spChg chg="mod">
          <ac:chgData name="Roxanne Jones" userId="eee357d1-15dd-4a73-981c-b7041387288c" providerId="ADAL" clId="{908C4E84-A5D0-4C88-9384-16B32F405F50}" dt="2021-06-14T16:55:43.019" v="256" actId="20577"/>
          <ac:spMkLst>
            <pc:docMk/>
            <pc:sldMk cId="2138650847" sldId="283"/>
            <ac:spMk id="3" creationId="{F6995323-A99A-B94A-8108-A011F80105B6}"/>
          </ac:spMkLst>
        </pc:spChg>
      </pc:sldChg>
      <pc:sldChg chg="modSp mod modCm">
        <pc:chgData name="Roxanne Jones" userId="eee357d1-15dd-4a73-981c-b7041387288c" providerId="ADAL" clId="{908C4E84-A5D0-4C88-9384-16B32F405F50}" dt="2021-06-14T16:40:40.936" v="174" actId="20577"/>
        <pc:sldMkLst>
          <pc:docMk/>
          <pc:sldMk cId="3277266202" sldId="287"/>
        </pc:sldMkLst>
        <pc:spChg chg="mod">
          <ac:chgData name="Roxanne Jones" userId="eee357d1-15dd-4a73-981c-b7041387288c" providerId="ADAL" clId="{908C4E84-A5D0-4C88-9384-16B32F405F50}" dt="2021-06-14T16:40:40.936" v="174" actId="20577"/>
          <ac:spMkLst>
            <pc:docMk/>
            <pc:sldMk cId="3277266202" sldId="287"/>
            <ac:spMk id="3" creationId="{CC72BBE5-1980-6845-9E68-C274E9D90E06}"/>
          </ac:spMkLst>
        </pc:spChg>
        <pc:spChg chg="mod">
          <ac:chgData name="Roxanne Jones" userId="eee357d1-15dd-4a73-981c-b7041387288c" providerId="ADAL" clId="{908C4E84-A5D0-4C88-9384-16B32F405F50}" dt="2021-06-14T15:54:49.547" v="13" actId="12788"/>
          <ac:spMkLst>
            <pc:docMk/>
            <pc:sldMk cId="3277266202" sldId="287"/>
            <ac:spMk id="5" creationId="{C2AB94D6-9DE9-4567-B60D-977190AA54B8}"/>
          </ac:spMkLst>
        </pc:spChg>
        <pc:spChg chg="mod">
          <ac:chgData name="Roxanne Jones" userId="eee357d1-15dd-4a73-981c-b7041387288c" providerId="ADAL" clId="{908C4E84-A5D0-4C88-9384-16B32F405F50}" dt="2021-06-14T15:54:42.958" v="12" actId="554"/>
          <ac:spMkLst>
            <pc:docMk/>
            <pc:sldMk cId="3277266202" sldId="287"/>
            <ac:spMk id="7" creationId="{AE4171D2-CC9C-4728-BE58-D4375B91E425}"/>
          </ac:spMkLst>
        </pc:spChg>
        <pc:picChg chg="mod">
          <ac:chgData name="Roxanne Jones" userId="eee357d1-15dd-4a73-981c-b7041387288c" providerId="ADAL" clId="{908C4E84-A5D0-4C88-9384-16B32F405F50}" dt="2021-06-14T15:54:49.547" v="13" actId="12788"/>
          <ac:picMkLst>
            <pc:docMk/>
            <pc:sldMk cId="3277266202" sldId="287"/>
            <ac:picMk id="4" creationId="{5D5F404A-67D7-426A-A31E-348D4561FA3B}"/>
          </ac:picMkLst>
        </pc:picChg>
        <pc:picChg chg="mod">
          <ac:chgData name="Roxanne Jones" userId="eee357d1-15dd-4a73-981c-b7041387288c" providerId="ADAL" clId="{908C4E84-A5D0-4C88-9384-16B32F405F50}" dt="2021-06-14T15:54:18.614" v="10" actId="12788"/>
          <ac:picMkLst>
            <pc:docMk/>
            <pc:sldMk cId="3277266202" sldId="287"/>
            <ac:picMk id="6" creationId="{F73A9F60-3D74-42E4-988D-FC30FEA5E137}"/>
          </ac:picMkLst>
        </pc:picChg>
      </pc:sldChg>
      <pc:sldChg chg="addSp delSp modSp mod chgLayout">
        <pc:chgData name="Roxanne Jones" userId="eee357d1-15dd-4a73-981c-b7041387288c" providerId="ADAL" clId="{908C4E84-A5D0-4C88-9384-16B32F405F50}" dt="2021-06-14T16:47:04.290" v="198" actId="478"/>
        <pc:sldMkLst>
          <pc:docMk/>
          <pc:sldMk cId="771383022" sldId="290"/>
        </pc:sldMkLst>
        <pc:spChg chg="add del mod">
          <ac:chgData name="Roxanne Jones" userId="eee357d1-15dd-4a73-981c-b7041387288c" providerId="ADAL" clId="{908C4E84-A5D0-4C88-9384-16B32F405F50}" dt="2021-06-14T16:45:55.263" v="180" actId="6264"/>
          <ac:spMkLst>
            <pc:docMk/>
            <pc:sldMk cId="771383022" sldId="290"/>
            <ac:spMk id="2" creationId="{E0A33721-56D8-4575-8CA8-C8711C849C2A}"/>
          </ac:spMkLst>
        </pc:spChg>
        <pc:spChg chg="add del mod ord">
          <ac:chgData name="Roxanne Jones" userId="eee357d1-15dd-4a73-981c-b7041387288c" providerId="ADAL" clId="{908C4E84-A5D0-4C88-9384-16B32F405F50}" dt="2021-06-14T16:46:24.988" v="181" actId="700"/>
          <ac:spMkLst>
            <pc:docMk/>
            <pc:sldMk cId="771383022" sldId="290"/>
            <ac:spMk id="4" creationId="{F728E1DD-933B-43EE-8217-FD7A619B6F67}"/>
          </ac:spMkLst>
        </pc:spChg>
        <pc:spChg chg="add del mod ord">
          <ac:chgData name="Roxanne Jones" userId="eee357d1-15dd-4a73-981c-b7041387288c" providerId="ADAL" clId="{908C4E84-A5D0-4C88-9384-16B32F405F50}" dt="2021-06-14T16:47:04.290" v="198" actId="478"/>
          <ac:spMkLst>
            <pc:docMk/>
            <pc:sldMk cId="771383022" sldId="290"/>
            <ac:spMk id="6" creationId="{5D233507-5A24-4F71-AF05-438A04DDCCC0}"/>
          </ac:spMkLst>
        </pc:spChg>
        <pc:spChg chg="del mod">
          <ac:chgData name="Roxanne Jones" userId="eee357d1-15dd-4a73-981c-b7041387288c" providerId="ADAL" clId="{908C4E84-A5D0-4C88-9384-16B32F405F50}" dt="2021-06-14T16:46:33.960" v="182" actId="478"/>
          <ac:spMkLst>
            <pc:docMk/>
            <pc:sldMk cId="771383022" sldId="290"/>
            <ac:spMk id="22" creationId="{6BE0CD42-DC76-42B8-84BA-746398DF7F19}"/>
          </ac:spMkLst>
        </pc:spChg>
        <pc:spChg chg="mod ord">
          <ac:chgData name="Roxanne Jones" userId="eee357d1-15dd-4a73-981c-b7041387288c" providerId="ADAL" clId="{908C4E84-A5D0-4C88-9384-16B32F405F50}" dt="2021-06-14T16:46:24.988" v="181" actId="700"/>
          <ac:spMkLst>
            <pc:docMk/>
            <pc:sldMk cId="771383022" sldId="290"/>
            <ac:spMk id="29" creationId="{D48A9F38-483D-44D3-85AB-B37591C58829}"/>
          </ac:spMkLst>
        </pc:spChg>
        <pc:grpChg chg="mod">
          <ac:chgData name="Roxanne Jones" userId="eee357d1-15dd-4a73-981c-b7041387288c" providerId="ADAL" clId="{908C4E84-A5D0-4C88-9384-16B32F405F50}" dt="2021-06-14T16:43:32.668" v="179" actId="1076"/>
          <ac:grpSpMkLst>
            <pc:docMk/>
            <pc:sldMk cId="771383022" sldId="290"/>
            <ac:grpSpMk id="30" creationId="{9BF9B2DB-E0C3-4ED2-BA99-9283C1EBC635}"/>
          </ac:grpSpMkLst>
        </pc:grpChg>
        <pc:graphicFrameChg chg="mod">
          <ac:chgData name="Roxanne Jones" userId="eee357d1-15dd-4a73-981c-b7041387288c" providerId="ADAL" clId="{908C4E84-A5D0-4C88-9384-16B32F405F50}" dt="2021-06-14T16:46:59.836" v="197" actId="1038"/>
          <ac:graphicFrameMkLst>
            <pc:docMk/>
            <pc:sldMk cId="771383022" sldId="290"/>
            <ac:graphicFrameMk id="14" creationId="{98C015EA-07EA-40D8-B44C-CA339D9DA49B}"/>
          </ac:graphicFrameMkLst>
        </pc:graphicFrameChg>
        <pc:picChg chg="mod">
          <ac:chgData name="Roxanne Jones" userId="eee357d1-15dd-4a73-981c-b7041387288c" providerId="ADAL" clId="{908C4E84-A5D0-4C88-9384-16B32F405F50}" dt="2021-06-14T16:43:32.668" v="179" actId="1076"/>
          <ac:picMkLst>
            <pc:docMk/>
            <pc:sldMk cId="771383022" sldId="290"/>
            <ac:picMk id="3" creationId="{9E9669D0-AEF4-4A97-91C0-AEE1839203EB}"/>
          </ac:picMkLst>
        </pc:picChg>
        <pc:picChg chg="mod">
          <ac:chgData name="Roxanne Jones" userId="eee357d1-15dd-4a73-981c-b7041387288c" providerId="ADAL" clId="{908C4E84-A5D0-4C88-9384-16B32F405F50}" dt="2021-06-14T16:43:32.668" v="179" actId="1076"/>
          <ac:picMkLst>
            <pc:docMk/>
            <pc:sldMk cId="771383022" sldId="290"/>
            <ac:picMk id="5" creationId="{9670C546-DEA5-4C36-9B3A-04A03FA819E8}"/>
          </ac:picMkLst>
        </pc:picChg>
        <pc:picChg chg="mod">
          <ac:chgData name="Roxanne Jones" userId="eee357d1-15dd-4a73-981c-b7041387288c" providerId="ADAL" clId="{908C4E84-A5D0-4C88-9384-16B32F405F50}" dt="2021-06-14T16:43:32.668" v="179" actId="1076"/>
          <ac:picMkLst>
            <pc:docMk/>
            <pc:sldMk cId="771383022" sldId="290"/>
            <ac:picMk id="10" creationId="{2DF0F37F-4BB6-4904-A6B5-B5F746D750F5}"/>
          </ac:picMkLst>
        </pc:picChg>
        <pc:picChg chg="mod">
          <ac:chgData name="Roxanne Jones" userId="eee357d1-15dd-4a73-981c-b7041387288c" providerId="ADAL" clId="{908C4E84-A5D0-4C88-9384-16B32F405F50}" dt="2021-06-14T16:43:32.668" v="179" actId="1076"/>
          <ac:picMkLst>
            <pc:docMk/>
            <pc:sldMk cId="771383022" sldId="290"/>
            <ac:picMk id="12" creationId="{DEC54A57-DF64-45CD-8E4B-476DC06E6E7A}"/>
          </ac:picMkLst>
        </pc:picChg>
        <pc:picChg chg="mod">
          <ac:chgData name="Roxanne Jones" userId="eee357d1-15dd-4a73-981c-b7041387288c" providerId="ADAL" clId="{908C4E84-A5D0-4C88-9384-16B32F405F50}" dt="2021-06-14T16:43:32.668" v="179" actId="1076"/>
          <ac:picMkLst>
            <pc:docMk/>
            <pc:sldMk cId="771383022" sldId="290"/>
            <ac:picMk id="15" creationId="{4B55D6C0-4B4A-4B90-A8A3-3D86F32B8CDC}"/>
          </ac:picMkLst>
        </pc:picChg>
        <pc:picChg chg="mod">
          <ac:chgData name="Roxanne Jones" userId="eee357d1-15dd-4a73-981c-b7041387288c" providerId="ADAL" clId="{908C4E84-A5D0-4C88-9384-16B32F405F50}" dt="2021-06-14T16:43:32.668" v="179" actId="1076"/>
          <ac:picMkLst>
            <pc:docMk/>
            <pc:sldMk cId="771383022" sldId="290"/>
            <ac:picMk id="18" creationId="{EFF0F3C8-A54C-4E38-B0F2-2F39B8CB76E1}"/>
          </ac:picMkLst>
        </pc:picChg>
        <pc:picChg chg="mod">
          <ac:chgData name="Roxanne Jones" userId="eee357d1-15dd-4a73-981c-b7041387288c" providerId="ADAL" clId="{908C4E84-A5D0-4C88-9384-16B32F405F50}" dt="2021-06-14T16:43:32.668" v="179" actId="1076"/>
          <ac:picMkLst>
            <pc:docMk/>
            <pc:sldMk cId="771383022" sldId="290"/>
            <ac:picMk id="24" creationId="{5CB9F281-024A-4134-B772-439D75F8001B}"/>
          </ac:picMkLst>
        </pc:picChg>
        <pc:picChg chg="mod">
          <ac:chgData name="Roxanne Jones" userId="eee357d1-15dd-4a73-981c-b7041387288c" providerId="ADAL" clId="{908C4E84-A5D0-4C88-9384-16B32F405F50}" dt="2021-06-14T16:43:32.668" v="179" actId="1076"/>
          <ac:picMkLst>
            <pc:docMk/>
            <pc:sldMk cId="771383022" sldId="290"/>
            <ac:picMk id="27" creationId="{A9110419-A45C-41B1-9643-6E50F813EB54}"/>
          </ac:picMkLst>
        </pc:picChg>
        <pc:picChg chg="mod">
          <ac:chgData name="Roxanne Jones" userId="eee357d1-15dd-4a73-981c-b7041387288c" providerId="ADAL" clId="{908C4E84-A5D0-4C88-9384-16B32F405F50}" dt="2021-06-14T16:43:32.668" v="179" actId="1076"/>
          <ac:picMkLst>
            <pc:docMk/>
            <pc:sldMk cId="771383022" sldId="290"/>
            <ac:picMk id="88" creationId="{CB54EBFC-78D6-4A8E-9D08-2E2298DC181C}"/>
          </ac:picMkLst>
        </pc:picChg>
      </pc:sldChg>
      <pc:sldChg chg="modSp">
        <pc:chgData name="Roxanne Jones" userId="eee357d1-15dd-4a73-981c-b7041387288c" providerId="ADAL" clId="{908C4E84-A5D0-4C88-9384-16B32F405F50}" dt="2021-06-14T16:39:14.792" v="167" actId="20577"/>
        <pc:sldMkLst>
          <pc:docMk/>
          <pc:sldMk cId="4120462750" sldId="295"/>
        </pc:sldMkLst>
        <pc:spChg chg="mod">
          <ac:chgData name="Roxanne Jones" userId="eee357d1-15dd-4a73-981c-b7041387288c" providerId="ADAL" clId="{908C4E84-A5D0-4C88-9384-16B32F405F50}" dt="2021-06-14T16:39:14.792" v="167" actId="20577"/>
          <ac:spMkLst>
            <pc:docMk/>
            <pc:sldMk cId="4120462750" sldId="295"/>
            <ac:spMk id="3" creationId="{6EBDA468-DC04-4A66-B8D3-00A541120D9F}"/>
          </ac:spMkLst>
        </pc:spChg>
      </pc:sldChg>
      <pc:sldChg chg="modSp">
        <pc:chgData name="Roxanne Jones" userId="eee357d1-15dd-4a73-981c-b7041387288c" providerId="ADAL" clId="{908C4E84-A5D0-4C88-9384-16B32F405F50}" dt="2021-06-14T17:38:01.854" v="323" actId="20577"/>
        <pc:sldMkLst>
          <pc:docMk/>
          <pc:sldMk cId="4201589014" sldId="298"/>
        </pc:sldMkLst>
        <pc:spChg chg="mod">
          <ac:chgData name="Roxanne Jones" userId="eee357d1-15dd-4a73-981c-b7041387288c" providerId="ADAL" clId="{908C4E84-A5D0-4C88-9384-16B32F405F50}" dt="2021-06-14T17:38:01.854" v="323" actId="20577"/>
          <ac:spMkLst>
            <pc:docMk/>
            <pc:sldMk cId="4201589014" sldId="298"/>
            <ac:spMk id="3" creationId="{9442C8B5-8640-4510-8CC3-CFAEBF2C0F73}"/>
          </ac:spMkLst>
        </pc:spChg>
      </pc:sldChg>
      <pc:sldChg chg="modSp mod">
        <pc:chgData name="Roxanne Jones" userId="eee357d1-15dd-4a73-981c-b7041387288c" providerId="ADAL" clId="{908C4E84-A5D0-4C88-9384-16B32F405F50}" dt="2021-06-14T16:52:52.907" v="247" actId="20577"/>
        <pc:sldMkLst>
          <pc:docMk/>
          <pc:sldMk cId="4141133217" sldId="299"/>
        </pc:sldMkLst>
        <pc:spChg chg="mod">
          <ac:chgData name="Roxanne Jones" userId="eee357d1-15dd-4a73-981c-b7041387288c" providerId="ADAL" clId="{908C4E84-A5D0-4C88-9384-16B32F405F50}" dt="2021-06-14T16:52:52.907" v="247" actId="20577"/>
          <ac:spMkLst>
            <pc:docMk/>
            <pc:sldMk cId="4141133217" sldId="299"/>
            <ac:spMk id="3" creationId="{F6995323-A99A-B94A-8108-A011F80105B6}"/>
          </ac:spMkLst>
        </pc:spChg>
      </pc:sldChg>
      <pc:sldChg chg="modSp mod">
        <pc:chgData name="Roxanne Jones" userId="eee357d1-15dd-4a73-981c-b7041387288c" providerId="ADAL" clId="{908C4E84-A5D0-4C88-9384-16B32F405F50}" dt="2021-06-14T16:36:16.121" v="117" actId="20577"/>
        <pc:sldMkLst>
          <pc:docMk/>
          <pc:sldMk cId="3730985947" sldId="300"/>
        </pc:sldMkLst>
        <pc:spChg chg="mod">
          <ac:chgData name="Roxanne Jones" userId="eee357d1-15dd-4a73-981c-b7041387288c" providerId="ADAL" clId="{908C4E84-A5D0-4C88-9384-16B32F405F50}" dt="2021-06-14T16:36:16.121" v="117" actId="20577"/>
          <ac:spMkLst>
            <pc:docMk/>
            <pc:sldMk cId="3730985947" sldId="300"/>
            <ac:spMk id="3" creationId="{F6995323-A99A-B94A-8108-A011F80105B6}"/>
          </ac:spMkLst>
        </pc:spChg>
        <pc:spChg chg="mod">
          <ac:chgData name="Roxanne Jones" userId="eee357d1-15dd-4a73-981c-b7041387288c" providerId="ADAL" clId="{908C4E84-A5D0-4C88-9384-16B32F405F50}" dt="2021-06-14T15:57:53.501" v="103" actId="6549"/>
          <ac:spMkLst>
            <pc:docMk/>
            <pc:sldMk cId="3730985947" sldId="300"/>
            <ac:spMk id="4" creationId="{A4B1D117-0FB8-4B2E-A981-A7BAEAEF5D07}"/>
          </ac:spMkLst>
        </pc:spChg>
      </pc:sldChg>
      <pc:sldChg chg="modSp">
        <pc:chgData name="Roxanne Jones" userId="eee357d1-15dd-4a73-981c-b7041387288c" providerId="ADAL" clId="{908C4E84-A5D0-4C88-9384-16B32F405F50}" dt="2021-06-14T16:54:15.089" v="250" actId="6549"/>
        <pc:sldMkLst>
          <pc:docMk/>
          <pc:sldMk cId="1872816346" sldId="302"/>
        </pc:sldMkLst>
        <pc:spChg chg="mod">
          <ac:chgData name="Roxanne Jones" userId="eee357d1-15dd-4a73-981c-b7041387288c" providerId="ADAL" clId="{908C4E84-A5D0-4C88-9384-16B32F405F50}" dt="2021-06-14T16:54:15.089" v="250" actId="6549"/>
          <ac:spMkLst>
            <pc:docMk/>
            <pc:sldMk cId="1872816346" sldId="302"/>
            <ac:spMk id="3" creationId="{F6995323-A99A-B94A-8108-A011F80105B6}"/>
          </ac:spMkLst>
        </pc:spChg>
      </pc:sldChg>
      <pc:sldChg chg="addSp modSp">
        <pc:chgData name="Roxanne Jones" userId="eee357d1-15dd-4a73-981c-b7041387288c" providerId="ADAL" clId="{908C4E84-A5D0-4C88-9384-16B32F405F50}" dt="2021-06-14T16:51:08.792" v="244" actId="14430"/>
        <pc:sldMkLst>
          <pc:docMk/>
          <pc:sldMk cId="658663600" sldId="304"/>
        </pc:sldMkLst>
        <pc:spChg chg="add mod">
          <ac:chgData name="Roxanne Jones" userId="eee357d1-15dd-4a73-981c-b7041387288c" providerId="ADAL" clId="{908C4E84-A5D0-4C88-9384-16B32F405F50}" dt="2021-06-14T16:51:08.792" v="244" actId="14430"/>
          <ac:spMkLst>
            <pc:docMk/>
            <pc:sldMk cId="658663600" sldId="304"/>
            <ac:spMk id="3" creationId="{66BC6FD0-B8F2-4DA6-A9A1-DCA15255731C}"/>
          </ac:spMkLst>
        </pc:spChg>
      </pc:sldChg>
      <pc:sldChg chg="modSp mod">
        <pc:chgData name="Roxanne Jones" userId="eee357d1-15dd-4a73-981c-b7041387288c" providerId="ADAL" clId="{908C4E84-A5D0-4C88-9384-16B32F405F50}" dt="2021-06-14T17:32:03.098" v="276" actId="115"/>
        <pc:sldMkLst>
          <pc:docMk/>
          <pc:sldMk cId="1909968582" sldId="307"/>
        </pc:sldMkLst>
        <pc:spChg chg="mod">
          <ac:chgData name="Roxanne Jones" userId="eee357d1-15dd-4a73-981c-b7041387288c" providerId="ADAL" clId="{908C4E84-A5D0-4C88-9384-16B32F405F50}" dt="2021-06-14T17:32:03.098" v="276" actId="115"/>
          <ac:spMkLst>
            <pc:docMk/>
            <pc:sldMk cId="1909968582" sldId="307"/>
            <ac:spMk id="3" creationId="{206DEE37-D595-43BB-A274-CBB5F0B63F3D}"/>
          </ac:spMkLst>
        </pc:spChg>
      </pc:sldChg>
      <pc:sldChg chg="modSp">
        <pc:chgData name="Roxanne Jones" userId="eee357d1-15dd-4a73-981c-b7041387288c" providerId="ADAL" clId="{908C4E84-A5D0-4C88-9384-16B32F405F50}" dt="2021-06-14T16:38:05.627" v="132" actId="12"/>
        <pc:sldMkLst>
          <pc:docMk/>
          <pc:sldMk cId="840923022" sldId="308"/>
        </pc:sldMkLst>
        <pc:spChg chg="mod">
          <ac:chgData name="Roxanne Jones" userId="eee357d1-15dd-4a73-981c-b7041387288c" providerId="ADAL" clId="{908C4E84-A5D0-4C88-9384-16B32F405F50}" dt="2021-06-14T16:38:05.627" v="132" actId="12"/>
          <ac:spMkLst>
            <pc:docMk/>
            <pc:sldMk cId="840923022" sldId="308"/>
            <ac:spMk id="3" creationId="{F6995323-A99A-B94A-8108-A011F80105B6}"/>
          </ac:spMkLst>
        </pc:spChg>
      </pc:sldChg>
      <pc:sldChg chg="modSp">
        <pc:chgData name="Roxanne Jones" userId="eee357d1-15dd-4a73-981c-b7041387288c" providerId="ADAL" clId="{908C4E84-A5D0-4C88-9384-16B32F405F50}" dt="2021-06-14T16:38:48.275" v="155" actId="20577"/>
        <pc:sldMkLst>
          <pc:docMk/>
          <pc:sldMk cId="2007156604" sldId="309"/>
        </pc:sldMkLst>
        <pc:spChg chg="mod">
          <ac:chgData name="Roxanne Jones" userId="eee357d1-15dd-4a73-981c-b7041387288c" providerId="ADAL" clId="{908C4E84-A5D0-4C88-9384-16B32F405F50}" dt="2021-06-14T16:38:48.275" v="155" actId="20577"/>
          <ac:spMkLst>
            <pc:docMk/>
            <pc:sldMk cId="2007156604" sldId="309"/>
            <ac:spMk id="3" creationId="{F6995323-A99A-B94A-8108-A011F80105B6}"/>
          </ac:spMkLst>
        </pc:spChg>
      </pc:sldChg>
      <pc:sldChg chg="modSp">
        <pc:chgData name="Roxanne Jones" userId="eee357d1-15dd-4a73-981c-b7041387288c" providerId="ADAL" clId="{908C4E84-A5D0-4C88-9384-16B32F405F50}" dt="2021-06-14T16:38:54.766" v="159" actId="20577"/>
        <pc:sldMkLst>
          <pc:docMk/>
          <pc:sldMk cId="2633148379" sldId="310"/>
        </pc:sldMkLst>
        <pc:spChg chg="mod">
          <ac:chgData name="Roxanne Jones" userId="eee357d1-15dd-4a73-981c-b7041387288c" providerId="ADAL" clId="{908C4E84-A5D0-4C88-9384-16B32F405F50}" dt="2021-06-14T16:38:54.766" v="159" actId="20577"/>
          <ac:spMkLst>
            <pc:docMk/>
            <pc:sldMk cId="2633148379" sldId="310"/>
            <ac:spMk id="3" creationId="{F6995323-A99A-B94A-8108-A011F80105B6}"/>
          </ac:spMkLst>
        </pc:spChg>
      </pc:sldChg>
      <pc:sldChg chg="modSp">
        <pc:chgData name="Roxanne Jones" userId="eee357d1-15dd-4a73-981c-b7041387288c" providerId="ADAL" clId="{908C4E84-A5D0-4C88-9384-16B32F405F50}" dt="2021-06-14T16:57:25.641" v="266" actId="6549"/>
        <pc:sldMkLst>
          <pc:docMk/>
          <pc:sldMk cId="3461303477" sldId="311"/>
        </pc:sldMkLst>
        <pc:spChg chg="mod">
          <ac:chgData name="Roxanne Jones" userId="eee357d1-15dd-4a73-981c-b7041387288c" providerId="ADAL" clId="{908C4E84-A5D0-4C88-9384-16B32F405F50}" dt="2021-06-14T16:57:25.641" v="266" actId="6549"/>
          <ac:spMkLst>
            <pc:docMk/>
            <pc:sldMk cId="3461303477" sldId="311"/>
            <ac:spMk id="3" creationId="{F6995323-A99A-B94A-8108-A011F80105B6}"/>
          </ac:spMkLst>
        </pc:spChg>
      </pc:sldChg>
      <pc:sldChg chg="addSp delSp modSp mod chgLayout">
        <pc:chgData name="Roxanne Jones" userId="eee357d1-15dd-4a73-981c-b7041387288c" providerId="ADAL" clId="{908C4E84-A5D0-4C88-9384-16B32F405F50}" dt="2021-06-14T16:48:27.078" v="202" actId="478"/>
        <pc:sldMkLst>
          <pc:docMk/>
          <pc:sldMk cId="1095452454" sldId="374"/>
        </pc:sldMkLst>
        <pc:spChg chg="mod ord">
          <ac:chgData name="Roxanne Jones" userId="eee357d1-15dd-4a73-981c-b7041387288c" providerId="ADAL" clId="{908C4E84-A5D0-4C88-9384-16B32F405F50}" dt="2021-06-14T16:48:11.816" v="201" actId="6264"/>
          <ac:spMkLst>
            <pc:docMk/>
            <pc:sldMk cId="1095452454" sldId="374"/>
            <ac:spMk id="2" creationId="{D10EC90B-29DB-4170-A446-640C3767CB36}"/>
          </ac:spMkLst>
        </pc:spChg>
        <pc:spChg chg="add del mod ord">
          <ac:chgData name="Roxanne Jones" userId="eee357d1-15dd-4a73-981c-b7041387288c" providerId="ADAL" clId="{908C4E84-A5D0-4C88-9384-16B32F405F50}" dt="2021-06-14T16:48:11.816" v="201" actId="6264"/>
          <ac:spMkLst>
            <pc:docMk/>
            <pc:sldMk cId="1095452454" sldId="374"/>
            <ac:spMk id="3" creationId="{5F2348F1-7CFE-4021-A22C-DD77808103E3}"/>
          </ac:spMkLst>
        </pc:spChg>
        <pc:spChg chg="add del mod">
          <ac:chgData name="Roxanne Jones" userId="eee357d1-15dd-4a73-981c-b7041387288c" providerId="ADAL" clId="{908C4E84-A5D0-4C88-9384-16B32F405F50}" dt="2021-06-14T16:48:11.816" v="201" actId="6264"/>
          <ac:spMkLst>
            <pc:docMk/>
            <pc:sldMk cId="1095452454" sldId="374"/>
            <ac:spMk id="4" creationId="{DED24DE2-CB83-40E6-A048-2567184A8EFD}"/>
          </ac:spMkLst>
        </pc:spChg>
        <pc:spChg chg="add del mod ord">
          <ac:chgData name="Roxanne Jones" userId="eee357d1-15dd-4a73-981c-b7041387288c" providerId="ADAL" clId="{908C4E84-A5D0-4C88-9384-16B32F405F50}" dt="2021-06-14T16:48:27.078" v="202" actId="478"/>
          <ac:spMkLst>
            <pc:docMk/>
            <pc:sldMk cId="1095452454" sldId="374"/>
            <ac:spMk id="5" creationId="{51773682-DB93-4DD0-9E59-10F6A2EDEFDF}"/>
          </ac:spMkLst>
        </pc:spChg>
        <pc:spChg chg="del">
          <ac:chgData name="Roxanne Jones" userId="eee357d1-15dd-4a73-981c-b7041387288c" providerId="ADAL" clId="{908C4E84-A5D0-4C88-9384-16B32F405F50}" dt="2021-06-14T16:48:08.543" v="200" actId="478"/>
          <ac:spMkLst>
            <pc:docMk/>
            <pc:sldMk cId="1095452454" sldId="374"/>
            <ac:spMk id="23" creationId="{9785BA86-5D0C-4AE6-AA14-91AF747319EA}"/>
          </ac:spMkLst>
        </pc:spChg>
      </pc:sldChg>
      <pc:sldChg chg="modSp">
        <pc:chgData name="Roxanne Jones" userId="eee357d1-15dd-4a73-981c-b7041387288c" providerId="ADAL" clId="{908C4E84-A5D0-4C88-9384-16B32F405F50}" dt="2021-06-14T16:57:40.827" v="267" actId="14100"/>
        <pc:sldMkLst>
          <pc:docMk/>
          <pc:sldMk cId="4115683507" sldId="375"/>
        </pc:sldMkLst>
        <pc:spChg chg="mod">
          <ac:chgData name="Roxanne Jones" userId="eee357d1-15dd-4a73-981c-b7041387288c" providerId="ADAL" clId="{908C4E84-A5D0-4C88-9384-16B32F405F50}" dt="2021-06-14T16:57:40.827" v="267" actId="14100"/>
          <ac:spMkLst>
            <pc:docMk/>
            <pc:sldMk cId="4115683507" sldId="375"/>
            <ac:spMk id="7" creationId="{2C450470-98F4-4CBE-8008-4DF55DC3BDB9}"/>
          </ac:spMkLst>
        </pc:spChg>
      </pc:sldChg>
    </pc:docChg>
  </pc:docChgLst>
  <pc:docChgLst>
    <pc:chgData name="Sally Shepherd" userId="S::sshepherd@sriinternational.com::276e0854-6c87-4819-89ef-b02acdcd32ae" providerId="AD" clId="Web-{F8FACEFA-5C3B-A0B8-379B-C5CE0B113DFB}"/>
    <pc:docChg chg="addSld delSld modSld sldOrd">
      <pc:chgData name="Sally Shepherd" userId="S::sshepherd@sriinternational.com::276e0854-6c87-4819-89ef-b02acdcd32ae" providerId="AD" clId="Web-{F8FACEFA-5C3B-A0B8-379B-C5CE0B113DFB}" dt="2021-06-08T15:24:30.614" v="929" actId="20577"/>
      <pc:docMkLst>
        <pc:docMk/>
      </pc:docMkLst>
      <pc:sldChg chg="modSp">
        <pc:chgData name="Sally Shepherd" userId="S::sshepherd@sriinternational.com::276e0854-6c87-4819-89ef-b02acdcd32ae" providerId="AD" clId="Web-{F8FACEFA-5C3B-A0B8-379B-C5CE0B113DFB}" dt="2021-06-08T14:53:41.435" v="16" actId="20577"/>
        <pc:sldMkLst>
          <pc:docMk/>
          <pc:sldMk cId="616654060" sldId="256"/>
        </pc:sldMkLst>
        <pc:spChg chg="mod">
          <ac:chgData name="Sally Shepherd" userId="S::sshepherd@sriinternational.com::276e0854-6c87-4819-89ef-b02acdcd32ae" providerId="AD" clId="Web-{F8FACEFA-5C3B-A0B8-379B-C5CE0B113DFB}" dt="2021-06-08T14:53:41.435" v="16" actId="20577"/>
          <ac:spMkLst>
            <pc:docMk/>
            <pc:sldMk cId="616654060" sldId="256"/>
            <ac:spMk id="3" creationId="{2B19F451-67B2-1447-A6BD-5A8F88C47B7E}"/>
          </ac:spMkLst>
        </pc:spChg>
      </pc:sldChg>
      <pc:sldChg chg="modSp">
        <pc:chgData name="Sally Shepherd" userId="S::sshepherd@sriinternational.com::276e0854-6c87-4819-89ef-b02acdcd32ae" providerId="AD" clId="Web-{F8FACEFA-5C3B-A0B8-379B-C5CE0B113DFB}" dt="2021-06-08T15:10:43.580" v="533" actId="20577"/>
        <pc:sldMkLst>
          <pc:docMk/>
          <pc:sldMk cId="671463862" sldId="259"/>
        </pc:sldMkLst>
        <pc:spChg chg="mod">
          <ac:chgData name="Sally Shepherd" userId="S::sshepherd@sriinternational.com::276e0854-6c87-4819-89ef-b02acdcd32ae" providerId="AD" clId="Web-{F8FACEFA-5C3B-A0B8-379B-C5CE0B113DFB}" dt="2021-06-08T15:10:43.580" v="533" actId="20577"/>
          <ac:spMkLst>
            <pc:docMk/>
            <pc:sldMk cId="671463862" sldId="259"/>
            <ac:spMk id="2" creationId="{372A032D-E98F-A44A-9184-DE24550177F2}"/>
          </ac:spMkLst>
        </pc:spChg>
      </pc:sldChg>
      <pc:sldChg chg="modSp">
        <pc:chgData name="Sally Shepherd" userId="S::sshepherd@sriinternational.com::276e0854-6c87-4819-89ef-b02acdcd32ae" providerId="AD" clId="Web-{F8FACEFA-5C3B-A0B8-379B-C5CE0B113DFB}" dt="2021-06-08T15:10:05.564" v="510" actId="14100"/>
        <pc:sldMkLst>
          <pc:docMk/>
          <pc:sldMk cId="1777234996" sldId="262"/>
        </pc:sldMkLst>
        <pc:spChg chg="mod">
          <ac:chgData name="Sally Shepherd" userId="S::sshepherd@sriinternational.com::276e0854-6c87-4819-89ef-b02acdcd32ae" providerId="AD" clId="Web-{F8FACEFA-5C3B-A0B8-379B-C5CE0B113DFB}" dt="2021-06-08T15:09:55.517" v="508" actId="14100"/>
          <ac:spMkLst>
            <pc:docMk/>
            <pc:sldMk cId="1777234996" sldId="262"/>
            <ac:spMk id="2" creationId="{3345F6F5-FD27-5243-9600-E2D383739C77}"/>
          </ac:spMkLst>
        </pc:spChg>
        <pc:spChg chg="mod">
          <ac:chgData name="Sally Shepherd" userId="S::sshepherd@sriinternational.com::276e0854-6c87-4819-89ef-b02acdcd32ae" providerId="AD" clId="Web-{F8FACEFA-5C3B-A0B8-379B-C5CE0B113DFB}" dt="2021-06-08T15:10:05.564" v="510" actId="14100"/>
          <ac:spMkLst>
            <pc:docMk/>
            <pc:sldMk cId="1777234996" sldId="262"/>
            <ac:spMk id="3" creationId="{2C401D3E-7BB0-6E45-9631-55A73E296CE0}"/>
          </ac:spMkLst>
        </pc:spChg>
      </pc:sldChg>
      <pc:sldChg chg="ord modNotes">
        <pc:chgData name="Sally Shepherd" userId="S::sshepherd@sriinternational.com::276e0854-6c87-4819-89ef-b02acdcd32ae" providerId="AD" clId="Web-{F8FACEFA-5C3B-A0B8-379B-C5CE0B113DFB}" dt="2021-06-08T15:21:31.269" v="848"/>
        <pc:sldMkLst>
          <pc:docMk/>
          <pc:sldMk cId="2261658630" sldId="263"/>
        </pc:sldMkLst>
      </pc:sldChg>
      <pc:sldChg chg="modSp">
        <pc:chgData name="Sally Shepherd" userId="S::sshepherd@sriinternational.com::276e0854-6c87-4819-89ef-b02acdcd32ae" providerId="AD" clId="Web-{F8FACEFA-5C3B-A0B8-379B-C5CE0B113DFB}" dt="2021-06-08T14:56:02.514" v="86" actId="20577"/>
        <pc:sldMkLst>
          <pc:docMk/>
          <pc:sldMk cId="1181628680" sldId="282"/>
        </pc:sldMkLst>
        <pc:spChg chg="mod">
          <ac:chgData name="Sally Shepherd" userId="S::sshepherd@sriinternational.com::276e0854-6c87-4819-89ef-b02acdcd32ae" providerId="AD" clId="Web-{F8FACEFA-5C3B-A0B8-379B-C5CE0B113DFB}" dt="2021-06-08T14:56:02.514" v="86" actId="20577"/>
          <ac:spMkLst>
            <pc:docMk/>
            <pc:sldMk cId="1181628680" sldId="282"/>
            <ac:spMk id="3" creationId="{6EBDA468-DC04-4A66-B8D3-00A541120D9F}"/>
          </ac:spMkLst>
        </pc:spChg>
      </pc:sldChg>
      <pc:sldChg chg="modSp del ord">
        <pc:chgData name="Sally Shepherd" userId="S::sshepherd@sriinternational.com::276e0854-6c87-4819-89ef-b02acdcd32ae" providerId="AD" clId="Web-{F8FACEFA-5C3B-A0B8-379B-C5CE0B113DFB}" dt="2021-06-08T15:19:57.378" v="733"/>
        <pc:sldMkLst>
          <pc:docMk/>
          <pc:sldMk cId="2273822559" sldId="285"/>
        </pc:sldMkLst>
        <pc:spChg chg="mod">
          <ac:chgData name="Sally Shepherd" userId="S::sshepherd@sriinternational.com::276e0854-6c87-4819-89ef-b02acdcd32ae" providerId="AD" clId="Web-{F8FACEFA-5C3B-A0B8-379B-C5CE0B113DFB}" dt="2021-06-08T15:19:19.722" v="727" actId="20577"/>
          <ac:spMkLst>
            <pc:docMk/>
            <pc:sldMk cId="2273822559" sldId="285"/>
            <ac:spMk id="3" creationId="{6EBDA468-DC04-4A66-B8D3-00A541120D9F}"/>
          </ac:spMkLst>
        </pc:spChg>
      </pc:sldChg>
      <pc:sldChg chg="modSp">
        <pc:chgData name="Sally Shepherd" userId="S::sshepherd@sriinternational.com::276e0854-6c87-4819-89ef-b02acdcd32ae" providerId="AD" clId="Web-{F8FACEFA-5C3B-A0B8-379B-C5CE0B113DFB}" dt="2021-06-08T14:55:42.295" v="81" actId="20577"/>
        <pc:sldMkLst>
          <pc:docMk/>
          <pc:sldMk cId="3277266202" sldId="287"/>
        </pc:sldMkLst>
        <pc:spChg chg="mod">
          <ac:chgData name="Sally Shepherd" userId="S::sshepherd@sriinternational.com::276e0854-6c87-4819-89ef-b02acdcd32ae" providerId="AD" clId="Web-{F8FACEFA-5C3B-A0B8-379B-C5CE0B113DFB}" dt="2021-06-08T14:55:42.295" v="81" actId="20577"/>
          <ac:spMkLst>
            <pc:docMk/>
            <pc:sldMk cId="3277266202" sldId="287"/>
            <ac:spMk id="3" creationId="{CC72BBE5-1980-6845-9E68-C274E9D90E06}"/>
          </ac:spMkLst>
        </pc:spChg>
      </pc:sldChg>
      <pc:sldChg chg="modSp">
        <pc:chgData name="Sally Shepherd" userId="S::sshepherd@sriinternational.com::276e0854-6c87-4819-89ef-b02acdcd32ae" providerId="AD" clId="Web-{F8FACEFA-5C3B-A0B8-379B-C5CE0B113DFB}" dt="2021-06-08T15:18:38.300" v="713" actId="20577"/>
        <pc:sldMkLst>
          <pc:docMk/>
          <pc:sldMk cId="3023948321" sldId="289"/>
        </pc:sldMkLst>
        <pc:spChg chg="mod">
          <ac:chgData name="Sally Shepherd" userId="S::sshepherd@sriinternational.com::276e0854-6c87-4819-89ef-b02acdcd32ae" providerId="AD" clId="Web-{F8FACEFA-5C3B-A0B8-379B-C5CE0B113DFB}" dt="2021-06-08T15:14:10.815" v="640" actId="20577"/>
          <ac:spMkLst>
            <pc:docMk/>
            <pc:sldMk cId="3023948321" sldId="289"/>
            <ac:spMk id="2" creationId="{D508CE41-E7E0-2E4E-B02F-223C4BFA485A}"/>
          </ac:spMkLst>
        </pc:spChg>
        <pc:spChg chg="mod">
          <ac:chgData name="Sally Shepherd" userId="S::sshepherd@sriinternational.com::276e0854-6c87-4819-89ef-b02acdcd32ae" providerId="AD" clId="Web-{F8FACEFA-5C3B-A0B8-379B-C5CE0B113DFB}" dt="2021-06-08T15:18:38.300" v="713" actId="20577"/>
          <ac:spMkLst>
            <pc:docMk/>
            <pc:sldMk cId="3023948321" sldId="289"/>
            <ac:spMk id="3" creationId="{CC72BBE5-1980-6845-9E68-C274E9D90E06}"/>
          </ac:spMkLst>
        </pc:spChg>
      </pc:sldChg>
      <pc:sldChg chg="modSp">
        <pc:chgData name="Sally Shepherd" userId="S::sshepherd@sriinternational.com::276e0854-6c87-4819-89ef-b02acdcd32ae" providerId="AD" clId="Web-{F8FACEFA-5C3B-A0B8-379B-C5CE0B113DFB}" dt="2021-06-08T14:58:02.983" v="254" actId="20577"/>
        <pc:sldMkLst>
          <pc:docMk/>
          <pc:sldMk cId="1627495249" sldId="293"/>
        </pc:sldMkLst>
        <pc:spChg chg="mod">
          <ac:chgData name="Sally Shepherd" userId="S::sshepherd@sriinternational.com::276e0854-6c87-4819-89ef-b02acdcd32ae" providerId="AD" clId="Web-{F8FACEFA-5C3B-A0B8-379B-C5CE0B113DFB}" dt="2021-06-08T14:58:02.983" v="254" actId="20577"/>
          <ac:spMkLst>
            <pc:docMk/>
            <pc:sldMk cId="1627495249" sldId="293"/>
            <ac:spMk id="3" creationId="{6EBDA468-DC04-4A66-B8D3-00A541120D9F}"/>
          </ac:spMkLst>
        </pc:spChg>
      </pc:sldChg>
      <pc:sldChg chg="modSp">
        <pc:chgData name="Sally Shepherd" userId="S::sshepherd@sriinternational.com::276e0854-6c87-4819-89ef-b02acdcd32ae" providerId="AD" clId="Web-{F8FACEFA-5C3B-A0B8-379B-C5CE0B113DFB}" dt="2021-06-08T14:59:23.499" v="346" actId="20577"/>
        <pc:sldMkLst>
          <pc:docMk/>
          <pc:sldMk cId="3781217544" sldId="294"/>
        </pc:sldMkLst>
        <pc:spChg chg="mod">
          <ac:chgData name="Sally Shepherd" userId="S::sshepherd@sriinternational.com::276e0854-6c87-4819-89ef-b02acdcd32ae" providerId="AD" clId="Web-{F8FACEFA-5C3B-A0B8-379B-C5CE0B113DFB}" dt="2021-06-08T14:59:23.499" v="346" actId="20577"/>
          <ac:spMkLst>
            <pc:docMk/>
            <pc:sldMk cId="3781217544" sldId="294"/>
            <ac:spMk id="3" creationId="{6EBDA468-DC04-4A66-B8D3-00A541120D9F}"/>
          </ac:spMkLst>
        </pc:spChg>
      </pc:sldChg>
      <pc:sldChg chg="modSp">
        <pc:chgData name="Sally Shepherd" userId="S::sshepherd@sriinternational.com::276e0854-6c87-4819-89ef-b02acdcd32ae" providerId="AD" clId="Web-{F8FACEFA-5C3B-A0B8-379B-C5CE0B113DFB}" dt="2021-06-08T15:10:53.798" v="534" actId="20577"/>
        <pc:sldMkLst>
          <pc:docMk/>
          <pc:sldMk cId="4120462750" sldId="295"/>
        </pc:sldMkLst>
        <pc:spChg chg="mod">
          <ac:chgData name="Sally Shepherd" userId="S::sshepherd@sriinternational.com::276e0854-6c87-4819-89ef-b02acdcd32ae" providerId="AD" clId="Web-{F8FACEFA-5C3B-A0B8-379B-C5CE0B113DFB}" dt="2021-06-08T15:10:53.798" v="534" actId="20577"/>
          <ac:spMkLst>
            <pc:docMk/>
            <pc:sldMk cId="4120462750" sldId="295"/>
            <ac:spMk id="3" creationId="{6EBDA468-DC04-4A66-B8D3-00A541120D9F}"/>
          </ac:spMkLst>
        </pc:spChg>
      </pc:sldChg>
      <pc:sldChg chg="modSp new">
        <pc:chgData name="Sally Shepherd" userId="S::sshepherd@sriinternational.com::276e0854-6c87-4819-89ef-b02acdcd32ae" providerId="AD" clId="Web-{F8FACEFA-5C3B-A0B8-379B-C5CE0B113DFB}" dt="2021-06-08T15:08:08.110" v="486" actId="20577"/>
        <pc:sldMkLst>
          <pc:docMk/>
          <pc:sldMk cId="3120021148" sldId="296"/>
        </pc:sldMkLst>
        <pc:spChg chg="mod">
          <ac:chgData name="Sally Shepherd" userId="S::sshepherd@sriinternational.com::276e0854-6c87-4819-89ef-b02acdcd32ae" providerId="AD" clId="Web-{F8FACEFA-5C3B-A0B8-379B-C5CE0B113DFB}" dt="2021-06-08T15:08:08.110" v="486" actId="20577"/>
          <ac:spMkLst>
            <pc:docMk/>
            <pc:sldMk cId="3120021148" sldId="296"/>
            <ac:spMk id="2" creationId="{903EC76E-2145-4406-907B-C7854BE52EE8}"/>
          </ac:spMkLst>
        </pc:spChg>
      </pc:sldChg>
      <pc:sldChg chg="modSp new">
        <pc:chgData name="Sally Shepherd" userId="S::sshepherd@sriinternational.com::276e0854-6c87-4819-89ef-b02acdcd32ae" providerId="AD" clId="Web-{F8FACEFA-5C3B-A0B8-379B-C5CE0B113DFB}" dt="2021-06-08T15:08:27.048" v="502" actId="20577"/>
        <pc:sldMkLst>
          <pc:docMk/>
          <pc:sldMk cId="2674408259" sldId="297"/>
        </pc:sldMkLst>
        <pc:spChg chg="mod">
          <ac:chgData name="Sally Shepherd" userId="S::sshepherd@sriinternational.com::276e0854-6c87-4819-89ef-b02acdcd32ae" providerId="AD" clId="Web-{F8FACEFA-5C3B-A0B8-379B-C5CE0B113DFB}" dt="2021-06-08T15:08:27.048" v="502" actId="20577"/>
          <ac:spMkLst>
            <pc:docMk/>
            <pc:sldMk cId="2674408259" sldId="297"/>
            <ac:spMk id="2" creationId="{74CBAF0B-9AA4-4E3B-8876-3146730E4E9E}"/>
          </ac:spMkLst>
        </pc:spChg>
      </pc:sldChg>
      <pc:sldChg chg="modSp new modNotes">
        <pc:chgData name="Sally Shepherd" userId="S::sshepherd@sriinternational.com::276e0854-6c87-4819-89ef-b02acdcd32ae" providerId="AD" clId="Web-{F8FACEFA-5C3B-A0B8-379B-C5CE0B113DFB}" dt="2021-06-08T15:24:30.614" v="929" actId="20577"/>
        <pc:sldMkLst>
          <pc:docMk/>
          <pc:sldMk cId="4201589014" sldId="298"/>
        </pc:sldMkLst>
        <pc:spChg chg="mod">
          <ac:chgData name="Sally Shepherd" userId="S::sshepherd@sriinternational.com::276e0854-6c87-4819-89ef-b02acdcd32ae" providerId="AD" clId="Web-{F8FACEFA-5C3B-A0B8-379B-C5CE0B113DFB}" dt="2021-06-08T15:19:08.191" v="726" actId="20577"/>
          <ac:spMkLst>
            <pc:docMk/>
            <pc:sldMk cId="4201589014" sldId="298"/>
            <ac:spMk id="2" creationId="{C92ACEAC-9107-4346-9A71-A123AF55703F}"/>
          </ac:spMkLst>
        </pc:spChg>
        <pc:spChg chg="mod">
          <ac:chgData name="Sally Shepherd" userId="S::sshepherd@sriinternational.com::276e0854-6c87-4819-89ef-b02acdcd32ae" providerId="AD" clId="Web-{F8FACEFA-5C3B-A0B8-379B-C5CE0B113DFB}" dt="2021-06-08T15:24:30.614" v="929" actId="20577"/>
          <ac:spMkLst>
            <pc:docMk/>
            <pc:sldMk cId="4201589014" sldId="298"/>
            <ac:spMk id="3" creationId="{9442C8B5-8640-4510-8CC3-CFAEBF2C0F73}"/>
          </ac:spMkLst>
        </pc:spChg>
      </pc:sldChg>
    </pc:docChg>
  </pc:docChgLst>
  <pc:docChgLst>
    <pc:chgData name="Bill Huennekens" userId="S::bhuennekens_aemcorp.com#ext#@sriit.onmicrosoft.com::e912d18d-2a07-46a9-8872-1cb50beea6f7" providerId="AD" clId="Web-{B676A41C-2456-E853-DAF6-88C5E898A219}"/>
    <pc:docChg chg="modSld">
      <pc:chgData name="Bill Huennekens" userId="S::bhuennekens_aemcorp.com#ext#@sriit.onmicrosoft.com::e912d18d-2a07-46a9-8872-1cb50beea6f7" providerId="AD" clId="Web-{B676A41C-2456-E853-DAF6-88C5E898A219}" dt="2021-06-18T13:59:59.687" v="45" actId="20577"/>
      <pc:docMkLst>
        <pc:docMk/>
      </pc:docMkLst>
      <pc:sldChg chg="addSp delSp modSp mod setBg">
        <pc:chgData name="Bill Huennekens" userId="S::bhuennekens_aemcorp.com#ext#@sriit.onmicrosoft.com::e912d18d-2a07-46a9-8872-1cb50beea6f7" providerId="AD" clId="Web-{B676A41C-2456-E853-DAF6-88C5E898A219}" dt="2021-06-18T13:59:59.687" v="45" actId="20577"/>
        <pc:sldMkLst>
          <pc:docMk/>
          <pc:sldMk cId="2007156604" sldId="309"/>
        </pc:sldMkLst>
        <pc:spChg chg="mod">
          <ac:chgData name="Bill Huennekens" userId="S::bhuennekens_aemcorp.com#ext#@sriit.onmicrosoft.com::e912d18d-2a07-46a9-8872-1cb50beea6f7" providerId="AD" clId="Web-{B676A41C-2456-E853-DAF6-88C5E898A219}" dt="2021-06-18T13:56:56.153" v="24"/>
          <ac:spMkLst>
            <pc:docMk/>
            <pc:sldMk cId="2007156604" sldId="309"/>
            <ac:spMk id="2" creationId="{5700E826-FE36-E242-B05D-C00F353E4F13}"/>
          </ac:spMkLst>
        </pc:spChg>
        <pc:spChg chg="mod">
          <ac:chgData name="Bill Huennekens" userId="S::bhuennekens_aemcorp.com#ext#@sriit.onmicrosoft.com::e912d18d-2a07-46a9-8872-1cb50beea6f7" providerId="AD" clId="Web-{B676A41C-2456-E853-DAF6-88C5E898A219}" dt="2021-06-18T13:59:59.687" v="45" actId="20577"/>
          <ac:spMkLst>
            <pc:docMk/>
            <pc:sldMk cId="2007156604" sldId="309"/>
            <ac:spMk id="3" creationId="{F6995323-A99A-B94A-8108-A011F80105B6}"/>
          </ac:spMkLst>
        </pc:spChg>
        <pc:spChg chg="add del">
          <ac:chgData name="Bill Huennekens" userId="S::bhuennekens_aemcorp.com#ext#@sriit.onmicrosoft.com::e912d18d-2a07-46a9-8872-1cb50beea6f7" providerId="AD" clId="Web-{B676A41C-2456-E853-DAF6-88C5E898A219}" dt="2021-06-18T13:56:21.418" v="20"/>
          <ac:spMkLst>
            <pc:docMk/>
            <pc:sldMk cId="2007156604" sldId="309"/>
            <ac:spMk id="9" creationId="{73DE2CFE-42F2-48F0-8706-5264E012B10C}"/>
          </ac:spMkLst>
        </pc:spChg>
        <pc:spChg chg="add">
          <ac:chgData name="Bill Huennekens" userId="S::bhuennekens_aemcorp.com#ext#@sriit.onmicrosoft.com::e912d18d-2a07-46a9-8872-1cb50beea6f7" providerId="AD" clId="Web-{B676A41C-2456-E853-DAF6-88C5E898A219}" dt="2021-06-18T13:56:56.153" v="24"/>
          <ac:spMkLst>
            <pc:docMk/>
            <pc:sldMk cId="2007156604" sldId="309"/>
            <ac:spMk id="10" creationId="{CEB41C5C-0F34-4DDA-9D7C-5E717F35F60C}"/>
          </ac:spMkLst>
        </pc:spChg>
        <pc:picChg chg="add del mod">
          <ac:chgData name="Bill Huennekens" userId="S::bhuennekens_aemcorp.com#ext#@sriit.onmicrosoft.com::e912d18d-2a07-46a9-8872-1cb50beea6f7" providerId="AD" clId="Web-{B676A41C-2456-E853-DAF6-88C5E898A219}" dt="2021-06-18T13:56:22.278" v="21"/>
          <ac:picMkLst>
            <pc:docMk/>
            <pc:sldMk cId="2007156604" sldId="309"/>
            <ac:picMk id="4" creationId="{71D86C2E-D89D-4AAF-879C-39251C9F847D}"/>
          </ac:picMkLst>
        </pc:picChg>
        <pc:picChg chg="add mod">
          <ac:chgData name="Bill Huennekens" userId="S::bhuennekens_aemcorp.com#ext#@sriit.onmicrosoft.com::e912d18d-2a07-46a9-8872-1cb50beea6f7" providerId="AD" clId="Web-{B676A41C-2456-E853-DAF6-88C5E898A219}" dt="2021-06-18T13:56:56.153" v="24"/>
          <ac:picMkLst>
            <pc:docMk/>
            <pc:sldMk cId="2007156604" sldId="309"/>
            <ac:picMk id="5" creationId="{D0BC0F4D-D95D-4024-BEFB-2F4F8754AD5A}"/>
          </ac:picMkLst>
        </pc:picChg>
        <pc:cxnChg chg="add">
          <ac:chgData name="Bill Huennekens" userId="S::bhuennekens_aemcorp.com#ext#@sriit.onmicrosoft.com::e912d18d-2a07-46a9-8872-1cb50beea6f7" providerId="AD" clId="Web-{B676A41C-2456-E853-DAF6-88C5E898A219}" dt="2021-06-18T13:56:56.153" v="24"/>
          <ac:cxnSpMkLst>
            <pc:docMk/>
            <pc:sldMk cId="2007156604" sldId="309"/>
            <ac:cxnSpMk id="12" creationId="{57E1E5E6-F385-4E9C-B201-BA5BDE5CAD52}"/>
          </ac:cxnSpMkLst>
        </pc:cxnChg>
      </pc:sldChg>
      <pc:sldChg chg="addSp delSp modSp mod setBg">
        <pc:chgData name="Bill Huennekens" userId="S::bhuennekens_aemcorp.com#ext#@sriit.onmicrosoft.com::e912d18d-2a07-46a9-8872-1cb50beea6f7" providerId="AD" clId="Web-{B676A41C-2456-E853-DAF6-88C5E898A219}" dt="2021-06-18T13:51:12.258" v="14"/>
        <pc:sldMkLst>
          <pc:docMk/>
          <pc:sldMk cId="3461303477" sldId="311"/>
        </pc:sldMkLst>
        <pc:spChg chg="mod">
          <ac:chgData name="Bill Huennekens" userId="S::bhuennekens_aemcorp.com#ext#@sriit.onmicrosoft.com::e912d18d-2a07-46a9-8872-1cb50beea6f7" providerId="AD" clId="Web-{B676A41C-2456-E853-DAF6-88C5E898A219}" dt="2021-06-18T13:51:12.258" v="14"/>
          <ac:spMkLst>
            <pc:docMk/>
            <pc:sldMk cId="3461303477" sldId="311"/>
            <ac:spMk id="2" creationId="{5700E826-FE36-E242-B05D-C00F353E4F13}"/>
          </ac:spMkLst>
        </pc:spChg>
        <pc:spChg chg="mod">
          <ac:chgData name="Bill Huennekens" userId="S::bhuennekens_aemcorp.com#ext#@sriit.onmicrosoft.com::e912d18d-2a07-46a9-8872-1cb50beea6f7" providerId="AD" clId="Web-{B676A41C-2456-E853-DAF6-88C5E898A219}" dt="2021-06-18T13:51:12.258" v="14"/>
          <ac:spMkLst>
            <pc:docMk/>
            <pc:sldMk cId="3461303477" sldId="311"/>
            <ac:spMk id="3" creationId="{F6995323-A99A-B94A-8108-A011F80105B6}"/>
          </ac:spMkLst>
        </pc:spChg>
        <pc:spChg chg="add del">
          <ac:chgData name="Bill Huennekens" userId="S::bhuennekens_aemcorp.com#ext#@sriit.onmicrosoft.com::e912d18d-2a07-46a9-8872-1cb50beea6f7" providerId="AD" clId="Web-{B676A41C-2456-E853-DAF6-88C5E898A219}" dt="2021-06-18T13:47:22.084" v="3"/>
          <ac:spMkLst>
            <pc:docMk/>
            <pc:sldMk cId="3461303477" sldId="311"/>
            <ac:spMk id="9" creationId="{1A95671B-3CC6-4792-9114-B74FAEA224E6}"/>
          </ac:spMkLst>
        </pc:spChg>
        <pc:spChg chg="add del">
          <ac:chgData name="Bill Huennekens" userId="S::bhuennekens_aemcorp.com#ext#@sriit.onmicrosoft.com::e912d18d-2a07-46a9-8872-1cb50beea6f7" providerId="AD" clId="Web-{B676A41C-2456-E853-DAF6-88C5E898A219}" dt="2021-06-18T13:50:53.914" v="11"/>
          <ac:spMkLst>
            <pc:docMk/>
            <pc:sldMk cId="3461303477" sldId="311"/>
            <ac:spMk id="12" creationId="{1A95671B-3CC6-4792-9114-B74FAEA224E6}"/>
          </ac:spMkLst>
        </pc:spChg>
        <pc:spChg chg="add">
          <ac:chgData name="Bill Huennekens" userId="S::bhuennekens_aemcorp.com#ext#@sriit.onmicrosoft.com::e912d18d-2a07-46a9-8872-1cb50beea6f7" providerId="AD" clId="Web-{B676A41C-2456-E853-DAF6-88C5E898A219}" dt="2021-06-18T13:51:12.258" v="14"/>
          <ac:spMkLst>
            <pc:docMk/>
            <pc:sldMk cId="3461303477" sldId="311"/>
            <ac:spMk id="13" creationId="{73DE2CFE-42F2-48F0-8706-5264E012B10C}"/>
          </ac:spMkLst>
        </pc:spChg>
        <pc:picChg chg="add del mod">
          <ac:chgData name="Bill Huennekens" userId="S::bhuennekens_aemcorp.com#ext#@sriit.onmicrosoft.com::e912d18d-2a07-46a9-8872-1cb50beea6f7" providerId="AD" clId="Web-{B676A41C-2456-E853-DAF6-88C5E898A219}" dt="2021-06-18T13:47:41.178" v="4"/>
          <ac:picMkLst>
            <pc:docMk/>
            <pc:sldMk cId="3461303477" sldId="311"/>
            <ac:picMk id="4" creationId="{66E54918-D86B-4C33-86FF-D1791AA49B83}"/>
          </ac:picMkLst>
        </pc:picChg>
        <pc:picChg chg="add del mod">
          <ac:chgData name="Bill Huennekens" userId="S::bhuennekens_aemcorp.com#ext#@sriit.onmicrosoft.com::e912d18d-2a07-46a9-8872-1cb50beea6f7" providerId="AD" clId="Web-{B676A41C-2456-E853-DAF6-88C5E898A219}" dt="2021-06-18T13:48:02.568" v="6"/>
          <ac:picMkLst>
            <pc:docMk/>
            <pc:sldMk cId="3461303477" sldId="311"/>
            <ac:picMk id="5" creationId="{879E9CF4-2BAF-4A8A-BBA4-3EFED5C78E7A}"/>
          </ac:picMkLst>
        </pc:picChg>
        <pc:picChg chg="add del mod">
          <ac:chgData name="Bill Huennekens" userId="S::bhuennekens_aemcorp.com#ext#@sriit.onmicrosoft.com::e912d18d-2a07-46a9-8872-1cb50beea6f7" providerId="AD" clId="Web-{B676A41C-2456-E853-DAF6-88C5E898A219}" dt="2021-06-18T13:49:00.710" v="8"/>
          <ac:picMkLst>
            <pc:docMk/>
            <pc:sldMk cId="3461303477" sldId="311"/>
            <ac:picMk id="6" creationId="{5A59914A-856D-48B9-B8CC-B521D23932DD}"/>
          </ac:picMkLst>
        </pc:picChg>
        <pc:picChg chg="add del mod">
          <ac:chgData name="Bill Huennekens" userId="S::bhuennekens_aemcorp.com#ext#@sriit.onmicrosoft.com::e912d18d-2a07-46a9-8872-1cb50beea6f7" providerId="AD" clId="Web-{B676A41C-2456-E853-DAF6-88C5E898A219}" dt="2021-06-18T13:50:57.586" v="12"/>
          <ac:picMkLst>
            <pc:docMk/>
            <pc:sldMk cId="3461303477" sldId="311"/>
            <ac:picMk id="7" creationId="{C4383FFB-C563-42E0-9394-57712A1211A6}"/>
          </ac:picMkLst>
        </pc:picChg>
        <pc:picChg chg="add mod">
          <ac:chgData name="Bill Huennekens" userId="S::bhuennekens_aemcorp.com#ext#@sriit.onmicrosoft.com::e912d18d-2a07-46a9-8872-1cb50beea6f7" providerId="AD" clId="Web-{B676A41C-2456-E853-DAF6-88C5E898A219}" dt="2021-06-18T13:51:12.258" v="14"/>
          <ac:picMkLst>
            <pc:docMk/>
            <pc:sldMk cId="3461303477" sldId="311"/>
            <ac:picMk id="8" creationId="{1BB434E6-A056-4462-B132-DF4CCB462CDA}"/>
          </ac:picMkLst>
        </pc:picChg>
      </pc:sldChg>
    </pc:docChg>
  </pc:docChgLst>
  <pc:docChgLst>
    <pc:chgData name="Bruce Bull" userId="S::bruce.bull_idcsinc.com#ext#@sriit.onmicrosoft.com::0a5369cc-5ed9-454a-b107-47ab68a0343a" providerId="AD" clId="Web-{A1F62498-947F-A2D6-4079-22A0A1639D86}"/>
    <pc:docChg chg="addSld delSld modSld sldOrd">
      <pc:chgData name="Bruce Bull" userId="S::bruce.bull_idcsinc.com#ext#@sriit.onmicrosoft.com::0a5369cc-5ed9-454a-b107-47ab68a0343a" providerId="AD" clId="Web-{A1F62498-947F-A2D6-4079-22A0A1639D86}" dt="2021-06-08T16:57:11.369" v="245"/>
      <pc:docMkLst>
        <pc:docMk/>
      </pc:docMkLst>
      <pc:sldChg chg="del">
        <pc:chgData name="Bruce Bull" userId="S::bruce.bull_idcsinc.com#ext#@sriit.onmicrosoft.com::0a5369cc-5ed9-454a-b107-47ab68a0343a" providerId="AD" clId="Web-{A1F62498-947F-A2D6-4079-22A0A1639D86}" dt="2021-06-08T16:41:08.103" v="208"/>
        <pc:sldMkLst>
          <pc:docMk/>
          <pc:sldMk cId="3192697281" sldId="266"/>
        </pc:sldMkLst>
      </pc:sldChg>
      <pc:sldChg chg="modSp add ord replId">
        <pc:chgData name="Bruce Bull" userId="S::bruce.bull_idcsinc.com#ext#@sriit.onmicrosoft.com::0a5369cc-5ed9-454a-b107-47ab68a0343a" providerId="AD" clId="Web-{A1F62498-947F-A2D6-4079-22A0A1639D86}" dt="2021-06-08T16:44:59.419" v="235" actId="20577"/>
        <pc:sldMkLst>
          <pc:docMk/>
          <pc:sldMk cId="4141133217" sldId="299"/>
        </pc:sldMkLst>
        <pc:spChg chg="mod">
          <ac:chgData name="Bruce Bull" userId="S::bruce.bull_idcsinc.com#ext#@sriit.onmicrosoft.com::0a5369cc-5ed9-454a-b107-47ab68a0343a" providerId="AD" clId="Web-{A1F62498-947F-A2D6-4079-22A0A1639D86}" dt="2021-06-08T16:32:22.982" v="18" actId="20577"/>
          <ac:spMkLst>
            <pc:docMk/>
            <pc:sldMk cId="4141133217" sldId="299"/>
            <ac:spMk id="2" creationId="{5700E826-FE36-E242-B05D-C00F353E4F13}"/>
          </ac:spMkLst>
        </pc:spChg>
        <pc:spChg chg="mod">
          <ac:chgData name="Bruce Bull" userId="S::bruce.bull_idcsinc.com#ext#@sriit.onmicrosoft.com::0a5369cc-5ed9-454a-b107-47ab68a0343a" providerId="AD" clId="Web-{A1F62498-947F-A2D6-4079-22A0A1639D86}" dt="2021-06-08T16:44:59.419" v="235" actId="20577"/>
          <ac:spMkLst>
            <pc:docMk/>
            <pc:sldMk cId="4141133217" sldId="299"/>
            <ac:spMk id="3" creationId="{F6995323-A99A-B94A-8108-A011F80105B6}"/>
          </ac:spMkLst>
        </pc:spChg>
      </pc:sldChg>
      <pc:sldChg chg="addSp modSp add mod replId modClrScheme chgLayout">
        <pc:chgData name="Bruce Bull" userId="S::bruce.bull_idcsinc.com#ext#@sriit.onmicrosoft.com::0a5369cc-5ed9-454a-b107-47ab68a0343a" providerId="AD" clId="Web-{A1F62498-947F-A2D6-4079-22A0A1639D86}" dt="2021-06-08T16:57:11.369" v="245"/>
        <pc:sldMkLst>
          <pc:docMk/>
          <pc:sldMk cId="3730985947" sldId="300"/>
        </pc:sldMkLst>
        <pc:spChg chg="mod ord">
          <ac:chgData name="Bruce Bull" userId="S::bruce.bull_idcsinc.com#ext#@sriit.onmicrosoft.com::0a5369cc-5ed9-454a-b107-47ab68a0343a" providerId="AD" clId="Web-{A1F62498-947F-A2D6-4079-22A0A1639D86}" dt="2021-06-08T16:57:11.369" v="245"/>
          <ac:spMkLst>
            <pc:docMk/>
            <pc:sldMk cId="3730985947" sldId="300"/>
            <ac:spMk id="2" creationId="{5700E826-FE36-E242-B05D-C00F353E4F13}"/>
          </ac:spMkLst>
        </pc:spChg>
        <pc:spChg chg="mod ord">
          <ac:chgData name="Bruce Bull" userId="S::bruce.bull_idcsinc.com#ext#@sriit.onmicrosoft.com::0a5369cc-5ed9-454a-b107-47ab68a0343a" providerId="AD" clId="Web-{A1F62498-947F-A2D6-4079-22A0A1639D86}" dt="2021-06-08T16:57:11.369" v="245"/>
          <ac:spMkLst>
            <pc:docMk/>
            <pc:sldMk cId="3730985947" sldId="300"/>
            <ac:spMk id="3" creationId="{F6995323-A99A-B94A-8108-A011F80105B6}"/>
          </ac:spMkLst>
        </pc:spChg>
        <pc:spChg chg="add mod ord">
          <ac:chgData name="Bruce Bull" userId="S::bruce.bull_idcsinc.com#ext#@sriit.onmicrosoft.com::0a5369cc-5ed9-454a-b107-47ab68a0343a" providerId="AD" clId="Web-{A1F62498-947F-A2D6-4079-22A0A1639D86}" dt="2021-06-08T16:57:11.369" v="245"/>
          <ac:spMkLst>
            <pc:docMk/>
            <pc:sldMk cId="3730985947" sldId="300"/>
            <ac:spMk id="4" creationId="{A4B1D117-0FB8-4B2E-A981-A7BAEAEF5D07}"/>
          </ac:spMkLst>
        </pc:spChg>
      </pc:sldChg>
      <pc:sldChg chg="new">
        <pc:chgData name="Bruce Bull" userId="S::bruce.bull_idcsinc.com#ext#@sriit.onmicrosoft.com::0a5369cc-5ed9-454a-b107-47ab68a0343a" providerId="AD" clId="Web-{A1F62498-947F-A2D6-4079-22A0A1639D86}" dt="2021-06-08T16:56:42.054" v="244"/>
        <pc:sldMkLst>
          <pc:docMk/>
          <pc:sldMk cId="1170161269" sldId="301"/>
        </pc:sldMkLst>
      </pc:sldChg>
    </pc:docChg>
  </pc:docChgLst>
  <pc:docChgLst>
    <pc:chgData name="Sally Shepherd" userId="S::sshepherd@sriinternational.com::276e0854-6c87-4819-89ef-b02acdcd32ae" providerId="AD" clId="Web-{8D4AC39A-ADC6-DDC1-2E91-41F41170B85D}"/>
    <pc:docChg chg="modSld">
      <pc:chgData name="Sally Shepherd" userId="S::sshepherd@sriinternational.com::276e0854-6c87-4819-89ef-b02acdcd32ae" providerId="AD" clId="Web-{8D4AC39A-ADC6-DDC1-2E91-41F41170B85D}" dt="2021-06-08T17:31:09.334" v="34"/>
      <pc:docMkLst>
        <pc:docMk/>
      </pc:docMkLst>
      <pc:sldChg chg="addCm">
        <pc:chgData name="Sally Shepherd" userId="S::sshepherd@sriinternational.com::276e0854-6c87-4819-89ef-b02acdcd32ae" providerId="AD" clId="Web-{8D4AC39A-ADC6-DDC1-2E91-41F41170B85D}" dt="2021-06-08T17:31:09.334" v="34"/>
        <pc:sldMkLst>
          <pc:docMk/>
          <pc:sldMk cId="2803879232" sldId="258"/>
        </pc:sldMkLst>
      </pc:sldChg>
      <pc:sldChg chg="modNotes">
        <pc:chgData name="Sally Shepherd" userId="S::sshepherd@sriinternational.com::276e0854-6c87-4819-89ef-b02acdcd32ae" providerId="AD" clId="Web-{8D4AC39A-ADC6-DDC1-2E91-41F41170B85D}" dt="2021-06-08T17:29:57.908" v="33"/>
        <pc:sldMkLst>
          <pc:docMk/>
          <pc:sldMk cId="1181628680" sldId="282"/>
        </pc:sldMkLst>
      </pc:sldChg>
      <pc:sldChg chg="addSp modSp addCm">
        <pc:chgData name="Sally Shepherd" userId="S::sshepherd@sriinternational.com::276e0854-6c87-4819-89ef-b02acdcd32ae" providerId="AD" clId="Web-{8D4AC39A-ADC6-DDC1-2E91-41F41170B85D}" dt="2021-06-08T17:29:34.422" v="29"/>
        <pc:sldMkLst>
          <pc:docMk/>
          <pc:sldMk cId="3277266202" sldId="287"/>
        </pc:sldMkLst>
        <pc:spChg chg="mod">
          <ac:chgData name="Sally Shepherd" userId="S::sshepherd@sriinternational.com::276e0854-6c87-4819-89ef-b02acdcd32ae" providerId="AD" clId="Web-{8D4AC39A-ADC6-DDC1-2E91-41F41170B85D}" dt="2021-06-08T17:26:38.490" v="18" actId="20577"/>
          <ac:spMkLst>
            <pc:docMk/>
            <pc:sldMk cId="3277266202" sldId="287"/>
            <ac:spMk id="3" creationId="{CC72BBE5-1980-6845-9E68-C274E9D90E06}"/>
          </ac:spMkLst>
        </pc:spChg>
        <pc:spChg chg="add mod">
          <ac:chgData name="Sally Shepherd" userId="S::sshepherd@sriinternational.com::276e0854-6c87-4819-89ef-b02acdcd32ae" providerId="AD" clId="Web-{8D4AC39A-ADC6-DDC1-2E91-41F41170B85D}" dt="2021-06-08T17:27:08.461" v="21" actId="20577"/>
          <ac:spMkLst>
            <pc:docMk/>
            <pc:sldMk cId="3277266202" sldId="287"/>
            <ac:spMk id="5" creationId="{C2AB94D6-9DE9-4567-B60D-977190AA54B8}"/>
          </ac:spMkLst>
        </pc:spChg>
        <pc:spChg chg="add mod">
          <ac:chgData name="Sally Shepherd" userId="S::sshepherd@sriinternational.com::276e0854-6c87-4819-89ef-b02acdcd32ae" providerId="AD" clId="Web-{8D4AC39A-ADC6-DDC1-2E91-41F41170B85D}" dt="2021-06-08T17:27:28.993" v="26" actId="1076"/>
          <ac:spMkLst>
            <pc:docMk/>
            <pc:sldMk cId="3277266202" sldId="287"/>
            <ac:spMk id="7" creationId="{AE4171D2-CC9C-4728-BE58-D4375B91E425}"/>
          </ac:spMkLst>
        </pc:spChg>
        <pc:picChg chg="mod">
          <ac:chgData name="Sally Shepherd" userId="S::sshepherd@sriinternational.com::276e0854-6c87-4819-89ef-b02acdcd32ae" providerId="AD" clId="Web-{8D4AC39A-ADC6-DDC1-2E91-41F41170B85D}" dt="2021-06-08T17:25:30.455" v="3" actId="1076"/>
          <ac:picMkLst>
            <pc:docMk/>
            <pc:sldMk cId="3277266202" sldId="287"/>
            <ac:picMk id="4" creationId="{5D5F404A-67D7-426A-A31E-348D4561FA3B}"/>
          </ac:picMkLst>
        </pc:picChg>
        <pc:picChg chg="mod">
          <ac:chgData name="Sally Shepherd" userId="S::sshepherd@sriinternational.com::276e0854-6c87-4819-89ef-b02acdcd32ae" providerId="AD" clId="Web-{8D4AC39A-ADC6-DDC1-2E91-41F41170B85D}" dt="2021-06-08T17:27:39.431" v="28" actId="14100"/>
          <ac:picMkLst>
            <pc:docMk/>
            <pc:sldMk cId="3277266202" sldId="287"/>
            <ac:picMk id="6" creationId="{F73A9F60-3D74-42E4-988D-FC30FEA5E137}"/>
          </ac:picMkLst>
        </pc:picChg>
      </pc:sldChg>
      <pc:sldChg chg="modNotes">
        <pc:chgData name="Sally Shepherd" userId="S::sshepherd@sriinternational.com::276e0854-6c87-4819-89ef-b02acdcd32ae" providerId="AD" clId="Web-{8D4AC39A-ADC6-DDC1-2E91-41F41170B85D}" dt="2021-06-08T17:29:53.033" v="31"/>
        <pc:sldMkLst>
          <pc:docMk/>
          <pc:sldMk cId="1627495249" sldId="293"/>
        </pc:sldMkLst>
      </pc:sldChg>
    </pc:docChg>
  </pc:docChgLst>
  <pc:docChgLst>
    <pc:chgData name="Kathryn Morrison" userId="0db4f3ca-31ff-4b62-993b-db2adc44b15d" providerId="ADAL" clId="{17C7711C-3327-B747-A354-6BF1FFBEE519}"/>
    <pc:docChg chg="undo redo custSel addSld delSld modSld sldOrd">
      <pc:chgData name="Kathryn Morrison" userId="0db4f3ca-31ff-4b62-993b-db2adc44b15d" providerId="ADAL" clId="{17C7711C-3327-B747-A354-6BF1FFBEE519}" dt="2021-06-16T00:48:55.748" v="1439" actId="1076"/>
      <pc:docMkLst>
        <pc:docMk/>
      </pc:docMkLst>
      <pc:sldChg chg="addSp delSp modSp mod modNotesTx">
        <pc:chgData name="Kathryn Morrison" userId="0db4f3ca-31ff-4b62-993b-db2adc44b15d" providerId="ADAL" clId="{17C7711C-3327-B747-A354-6BF1FFBEE519}" dt="2021-06-10T22:07:34.688" v="269" actId="20577"/>
        <pc:sldMkLst>
          <pc:docMk/>
          <pc:sldMk cId="616654060" sldId="256"/>
        </pc:sldMkLst>
        <pc:spChg chg="mod">
          <ac:chgData name="Kathryn Morrison" userId="0db4f3ca-31ff-4b62-993b-db2adc44b15d" providerId="ADAL" clId="{17C7711C-3327-B747-A354-6BF1FFBEE519}" dt="2021-06-10T16:39:51.354" v="11" actId="21"/>
          <ac:spMkLst>
            <pc:docMk/>
            <pc:sldMk cId="616654060" sldId="256"/>
            <ac:spMk id="3" creationId="{2B19F451-67B2-1447-A6BD-5A8F88C47B7E}"/>
          </ac:spMkLst>
        </pc:spChg>
        <pc:spChg chg="add del mod">
          <ac:chgData name="Kathryn Morrison" userId="0db4f3ca-31ff-4b62-993b-db2adc44b15d" providerId="ADAL" clId="{17C7711C-3327-B747-A354-6BF1FFBEE519}" dt="2021-06-10T16:40:28.766" v="30" actId="478"/>
          <ac:spMkLst>
            <pc:docMk/>
            <pc:sldMk cId="616654060" sldId="256"/>
            <ac:spMk id="5" creationId="{A5DFBCD2-8FCE-A049-A1EB-C8F7F5B3C29F}"/>
          </ac:spMkLst>
        </pc:spChg>
      </pc:sldChg>
      <pc:sldChg chg="del">
        <pc:chgData name="Kathryn Morrison" userId="0db4f3ca-31ff-4b62-993b-db2adc44b15d" providerId="ADAL" clId="{17C7711C-3327-B747-A354-6BF1FFBEE519}" dt="2021-06-10T16:56:12.949" v="256" actId="2696"/>
        <pc:sldMkLst>
          <pc:docMk/>
          <pc:sldMk cId="1393821522" sldId="257"/>
        </pc:sldMkLst>
      </pc:sldChg>
      <pc:sldChg chg="modSp mod addCm modCm modNotesTx">
        <pc:chgData name="Kathryn Morrison" userId="0db4f3ca-31ff-4b62-993b-db2adc44b15d" providerId="ADAL" clId="{17C7711C-3327-B747-A354-6BF1FFBEE519}" dt="2021-06-15T23:59:21.090" v="657" actId="113"/>
        <pc:sldMkLst>
          <pc:docMk/>
          <pc:sldMk cId="2803879232" sldId="258"/>
        </pc:sldMkLst>
        <pc:spChg chg="mod">
          <ac:chgData name="Kathryn Morrison" userId="0db4f3ca-31ff-4b62-993b-db2adc44b15d" providerId="ADAL" clId="{17C7711C-3327-B747-A354-6BF1FFBEE519}" dt="2021-06-10T21:12:23.818" v="263" actId="14100"/>
          <ac:spMkLst>
            <pc:docMk/>
            <pc:sldMk cId="2803879232" sldId="258"/>
            <ac:spMk id="2" creationId="{17A5BF27-62D8-534D-A4A9-AB0E32E9CF84}"/>
          </ac:spMkLst>
        </pc:spChg>
        <pc:spChg chg="mod">
          <ac:chgData name="Kathryn Morrison" userId="0db4f3ca-31ff-4b62-993b-db2adc44b15d" providerId="ADAL" clId="{17C7711C-3327-B747-A354-6BF1FFBEE519}" dt="2021-06-10T21:12:27.356" v="265" actId="27636"/>
          <ac:spMkLst>
            <pc:docMk/>
            <pc:sldMk cId="2803879232" sldId="258"/>
            <ac:spMk id="3" creationId="{69CFF91E-0670-9F4D-8983-F05F0F16AD17}"/>
          </ac:spMkLst>
        </pc:spChg>
      </pc:sldChg>
      <pc:sldChg chg="modNotesTx">
        <pc:chgData name="Kathryn Morrison" userId="0db4f3ca-31ff-4b62-993b-db2adc44b15d" providerId="ADAL" clId="{17C7711C-3327-B747-A354-6BF1FFBEE519}" dt="2021-06-10T16:50:21.193" v="220" actId="20577"/>
        <pc:sldMkLst>
          <pc:docMk/>
          <pc:sldMk cId="671463862" sldId="259"/>
        </pc:sldMkLst>
      </pc:sldChg>
      <pc:sldChg chg="del">
        <pc:chgData name="Kathryn Morrison" userId="0db4f3ca-31ff-4b62-993b-db2adc44b15d" providerId="ADAL" clId="{17C7711C-3327-B747-A354-6BF1FFBEE519}" dt="2021-06-10T16:56:10.437" v="255" actId="2696"/>
        <pc:sldMkLst>
          <pc:docMk/>
          <pc:sldMk cId="3767728168" sldId="261"/>
        </pc:sldMkLst>
      </pc:sldChg>
      <pc:sldChg chg="del">
        <pc:chgData name="Kathryn Morrison" userId="0db4f3ca-31ff-4b62-993b-db2adc44b15d" providerId="ADAL" clId="{17C7711C-3327-B747-A354-6BF1FFBEE519}" dt="2021-06-16T00:40:20.082" v="1333" actId="2696"/>
        <pc:sldMkLst>
          <pc:docMk/>
          <pc:sldMk cId="1777234996" sldId="262"/>
        </pc:sldMkLst>
      </pc:sldChg>
      <pc:sldChg chg="del">
        <pc:chgData name="Kathryn Morrison" userId="0db4f3ca-31ff-4b62-993b-db2adc44b15d" providerId="ADAL" clId="{17C7711C-3327-B747-A354-6BF1FFBEE519}" dt="2021-06-10T16:56:16.012" v="257" actId="2696"/>
        <pc:sldMkLst>
          <pc:docMk/>
          <pc:sldMk cId="1059169021" sldId="264"/>
        </pc:sldMkLst>
      </pc:sldChg>
      <pc:sldChg chg="del">
        <pc:chgData name="Kathryn Morrison" userId="0db4f3ca-31ff-4b62-993b-db2adc44b15d" providerId="ADAL" clId="{17C7711C-3327-B747-A354-6BF1FFBEE519}" dt="2021-06-10T16:56:07.745" v="254" actId="2696"/>
        <pc:sldMkLst>
          <pc:docMk/>
          <pc:sldMk cId="3922586720" sldId="265"/>
        </pc:sldMkLst>
      </pc:sldChg>
      <pc:sldChg chg="modSp mod addCm modCm">
        <pc:chgData name="Kathryn Morrison" userId="0db4f3ca-31ff-4b62-993b-db2adc44b15d" providerId="ADAL" clId="{17C7711C-3327-B747-A354-6BF1FFBEE519}" dt="2021-06-10T16:48:13.878" v="189" actId="20577"/>
        <pc:sldMkLst>
          <pc:docMk/>
          <pc:sldMk cId="3867671311" sldId="268"/>
        </pc:sldMkLst>
        <pc:spChg chg="mod">
          <ac:chgData name="Kathryn Morrison" userId="0db4f3ca-31ff-4b62-993b-db2adc44b15d" providerId="ADAL" clId="{17C7711C-3327-B747-A354-6BF1FFBEE519}" dt="2021-06-10T16:48:13.878" v="189" actId="20577"/>
          <ac:spMkLst>
            <pc:docMk/>
            <pc:sldMk cId="3867671311" sldId="268"/>
            <ac:spMk id="2" creationId="{5700E826-FE36-E242-B05D-C00F353E4F13}"/>
          </ac:spMkLst>
        </pc:spChg>
      </pc:sldChg>
      <pc:sldChg chg="modNotesTx">
        <pc:chgData name="Kathryn Morrison" userId="0db4f3ca-31ff-4b62-993b-db2adc44b15d" providerId="ADAL" clId="{17C7711C-3327-B747-A354-6BF1FFBEE519}" dt="2021-06-16T00:00:50.942" v="779" actId="113"/>
        <pc:sldMkLst>
          <pc:docMk/>
          <pc:sldMk cId="1227089815" sldId="274"/>
        </pc:sldMkLst>
      </pc:sldChg>
      <pc:sldChg chg="modSp mod addCm modCm">
        <pc:chgData name="Kathryn Morrison" userId="0db4f3ca-31ff-4b62-993b-db2adc44b15d" providerId="ADAL" clId="{17C7711C-3327-B747-A354-6BF1FFBEE519}" dt="2021-06-16T00:01:02.259" v="780"/>
        <pc:sldMkLst>
          <pc:docMk/>
          <pc:sldMk cId="2995796602" sldId="279"/>
        </pc:sldMkLst>
        <pc:spChg chg="mod">
          <ac:chgData name="Kathryn Morrison" userId="0db4f3ca-31ff-4b62-993b-db2adc44b15d" providerId="ADAL" clId="{17C7711C-3327-B747-A354-6BF1FFBEE519}" dt="2021-06-10T22:12:15.979" v="300" actId="255"/>
          <ac:spMkLst>
            <pc:docMk/>
            <pc:sldMk cId="2995796602" sldId="279"/>
            <ac:spMk id="3" creationId="{F6995323-A99A-B94A-8108-A011F80105B6}"/>
          </ac:spMkLst>
        </pc:spChg>
      </pc:sldChg>
      <pc:sldChg chg="addSp modSp mod modNotesTx">
        <pc:chgData name="Kathryn Morrison" userId="0db4f3ca-31ff-4b62-993b-db2adc44b15d" providerId="ADAL" clId="{17C7711C-3327-B747-A354-6BF1FFBEE519}" dt="2021-06-16T00:22:03.916" v="1206" actId="14100"/>
        <pc:sldMkLst>
          <pc:docMk/>
          <pc:sldMk cId="1181628680" sldId="282"/>
        </pc:sldMkLst>
        <pc:spChg chg="mod">
          <ac:chgData name="Kathryn Morrison" userId="0db4f3ca-31ff-4b62-993b-db2adc44b15d" providerId="ADAL" clId="{17C7711C-3327-B747-A354-6BF1FFBEE519}" dt="2021-06-16T00:22:03.916" v="1206" actId="14100"/>
          <ac:spMkLst>
            <pc:docMk/>
            <pc:sldMk cId="1181628680" sldId="282"/>
            <ac:spMk id="3" creationId="{6EBDA468-DC04-4A66-B8D3-00A541120D9F}"/>
          </ac:spMkLst>
        </pc:spChg>
        <pc:spChg chg="add mod">
          <ac:chgData name="Kathryn Morrison" userId="0db4f3ca-31ff-4b62-993b-db2adc44b15d" providerId="ADAL" clId="{17C7711C-3327-B747-A354-6BF1FFBEE519}" dt="2021-06-16T00:13:22.160" v="1089" actId="1076"/>
          <ac:spMkLst>
            <pc:docMk/>
            <pc:sldMk cId="1181628680" sldId="282"/>
            <ac:spMk id="5" creationId="{F9507B7B-44C2-FF45-94D1-BB9D0F58EB54}"/>
          </ac:spMkLst>
        </pc:spChg>
        <pc:picChg chg="mod">
          <ac:chgData name="Kathryn Morrison" userId="0db4f3ca-31ff-4b62-993b-db2adc44b15d" providerId="ADAL" clId="{17C7711C-3327-B747-A354-6BF1FFBEE519}" dt="2021-06-16T00:22:00.388" v="1205" actId="1076"/>
          <ac:picMkLst>
            <pc:docMk/>
            <pc:sldMk cId="1181628680" sldId="282"/>
            <ac:picMk id="4" creationId="{809D3AD6-7736-424F-B910-DD67204675B4}"/>
          </ac:picMkLst>
        </pc:picChg>
      </pc:sldChg>
      <pc:sldChg chg="modSp mod addCm modCm">
        <pc:chgData name="Kathryn Morrison" userId="0db4f3ca-31ff-4b62-993b-db2adc44b15d" providerId="ADAL" clId="{17C7711C-3327-B747-A354-6BF1FFBEE519}" dt="2021-06-10T16:48:50.976" v="196" actId="20577"/>
        <pc:sldMkLst>
          <pc:docMk/>
          <pc:sldMk cId="2138650847" sldId="283"/>
        </pc:sldMkLst>
        <pc:spChg chg="mod">
          <ac:chgData name="Kathryn Morrison" userId="0db4f3ca-31ff-4b62-993b-db2adc44b15d" providerId="ADAL" clId="{17C7711C-3327-B747-A354-6BF1FFBEE519}" dt="2021-06-10T16:48:50.976" v="196" actId="20577"/>
          <ac:spMkLst>
            <pc:docMk/>
            <pc:sldMk cId="2138650847" sldId="283"/>
            <ac:spMk id="2" creationId="{5700E826-FE36-E242-B05D-C00F353E4F13}"/>
          </ac:spMkLst>
        </pc:spChg>
      </pc:sldChg>
      <pc:sldChg chg="delSp modSp add mod">
        <pc:chgData name="Kathryn Morrison" userId="0db4f3ca-31ff-4b62-993b-db2adc44b15d" providerId="ADAL" clId="{17C7711C-3327-B747-A354-6BF1FFBEE519}" dt="2021-06-16T00:22:51.102" v="1214" actId="1036"/>
        <pc:sldMkLst>
          <pc:docMk/>
          <pc:sldMk cId="771383022" sldId="290"/>
        </pc:sldMkLst>
        <pc:spChg chg="del mod">
          <ac:chgData name="Kathryn Morrison" userId="0db4f3ca-31ff-4b62-993b-db2adc44b15d" providerId="ADAL" clId="{17C7711C-3327-B747-A354-6BF1FFBEE519}" dt="2021-06-10T21:11:44.531" v="258" actId="478"/>
          <ac:spMkLst>
            <pc:docMk/>
            <pc:sldMk cId="771383022" sldId="290"/>
            <ac:spMk id="4" creationId="{43631EC8-B039-4D0B-B6D2-D9041F30F47E}"/>
          </ac:spMkLst>
        </pc:spChg>
        <pc:graphicFrameChg chg="mod modGraphic">
          <ac:chgData name="Kathryn Morrison" userId="0db4f3ca-31ff-4b62-993b-db2adc44b15d" providerId="ADAL" clId="{17C7711C-3327-B747-A354-6BF1FFBEE519}" dt="2021-06-16T00:22:37.692" v="1208" actId="20577"/>
          <ac:graphicFrameMkLst>
            <pc:docMk/>
            <pc:sldMk cId="771383022" sldId="290"/>
            <ac:graphicFrameMk id="14" creationId="{98C015EA-07EA-40D8-B44C-CA339D9DA49B}"/>
          </ac:graphicFrameMkLst>
        </pc:graphicFrameChg>
        <pc:picChg chg="mod">
          <ac:chgData name="Kathryn Morrison" userId="0db4f3ca-31ff-4b62-993b-db2adc44b15d" providerId="ADAL" clId="{17C7711C-3327-B747-A354-6BF1FFBEE519}" dt="2021-06-16T00:22:51.102" v="1214" actId="1036"/>
          <ac:picMkLst>
            <pc:docMk/>
            <pc:sldMk cId="771383022" sldId="290"/>
            <ac:picMk id="88" creationId="{CB54EBFC-78D6-4A8E-9D08-2E2298DC181C}"/>
          </ac:picMkLst>
        </pc:picChg>
      </pc:sldChg>
      <pc:sldChg chg="modSp mod addCm modCm">
        <pc:chgData name="Kathryn Morrison" userId="0db4f3ca-31ff-4b62-993b-db2adc44b15d" providerId="ADAL" clId="{17C7711C-3327-B747-A354-6BF1FFBEE519}" dt="2021-06-10T22:14:03.713" v="312" actId="20577"/>
        <pc:sldMkLst>
          <pc:docMk/>
          <pc:sldMk cId="2821504428" sldId="291"/>
        </pc:sldMkLst>
        <pc:spChg chg="mod">
          <ac:chgData name="Kathryn Morrison" userId="0db4f3ca-31ff-4b62-993b-db2adc44b15d" providerId="ADAL" clId="{17C7711C-3327-B747-A354-6BF1FFBEE519}" dt="2021-06-10T22:14:03.713" v="312" actId="20577"/>
          <ac:spMkLst>
            <pc:docMk/>
            <pc:sldMk cId="2821504428" sldId="291"/>
            <ac:spMk id="3" creationId="{F6995323-A99A-B94A-8108-A011F80105B6}"/>
          </ac:spMkLst>
        </pc:spChg>
      </pc:sldChg>
      <pc:sldChg chg="del">
        <pc:chgData name="Kathryn Morrison" userId="0db4f3ca-31ff-4b62-993b-db2adc44b15d" providerId="ADAL" clId="{17C7711C-3327-B747-A354-6BF1FFBEE519}" dt="2021-06-10T16:27:38.910" v="2" actId="2696"/>
        <pc:sldMkLst>
          <pc:docMk/>
          <pc:sldMk cId="1627495249" sldId="293"/>
        </pc:sldMkLst>
      </pc:sldChg>
      <pc:sldChg chg="del">
        <pc:chgData name="Kathryn Morrison" userId="0db4f3ca-31ff-4b62-993b-db2adc44b15d" providerId="ADAL" clId="{17C7711C-3327-B747-A354-6BF1FFBEE519}" dt="2021-06-10T16:27:43.604" v="3" actId="2696"/>
        <pc:sldMkLst>
          <pc:docMk/>
          <pc:sldMk cId="3781217544" sldId="294"/>
        </pc:sldMkLst>
      </pc:sldChg>
      <pc:sldChg chg="addSp delSp modSp del mod">
        <pc:chgData name="Kathryn Morrison" userId="0db4f3ca-31ff-4b62-993b-db2adc44b15d" providerId="ADAL" clId="{17C7711C-3327-B747-A354-6BF1FFBEE519}" dt="2021-06-16T00:35:26.190" v="1261" actId="2696"/>
        <pc:sldMkLst>
          <pc:docMk/>
          <pc:sldMk cId="4120462750" sldId="295"/>
        </pc:sldMkLst>
        <pc:spChg chg="mod">
          <ac:chgData name="Kathryn Morrison" userId="0db4f3ca-31ff-4b62-993b-db2adc44b15d" providerId="ADAL" clId="{17C7711C-3327-B747-A354-6BF1FFBEE519}" dt="2021-06-16T00:31:40.189" v="1237" actId="14100"/>
          <ac:spMkLst>
            <pc:docMk/>
            <pc:sldMk cId="4120462750" sldId="295"/>
            <ac:spMk id="3" creationId="{6EBDA468-DC04-4A66-B8D3-00A541120D9F}"/>
          </ac:spMkLst>
        </pc:spChg>
        <pc:picChg chg="add del mod">
          <ac:chgData name="Kathryn Morrison" userId="0db4f3ca-31ff-4b62-993b-db2adc44b15d" providerId="ADAL" clId="{17C7711C-3327-B747-A354-6BF1FFBEE519}" dt="2021-06-16T00:31:10.610" v="1228" actId="478"/>
          <ac:picMkLst>
            <pc:docMk/>
            <pc:sldMk cId="4120462750" sldId="295"/>
            <ac:picMk id="5" creationId="{615FCD4C-DDDC-7A4F-A01F-EAD8B97B2178}"/>
          </ac:picMkLst>
        </pc:picChg>
        <pc:picChg chg="add del mod">
          <ac:chgData name="Kathryn Morrison" userId="0db4f3ca-31ff-4b62-993b-db2adc44b15d" providerId="ADAL" clId="{17C7711C-3327-B747-A354-6BF1FFBEE519}" dt="2021-06-16T00:32:11.700" v="1240" actId="478"/>
          <ac:picMkLst>
            <pc:docMk/>
            <pc:sldMk cId="4120462750" sldId="295"/>
            <ac:picMk id="7" creationId="{3BD0B00C-A319-B346-ABC1-BBE7187E163A}"/>
          </ac:picMkLst>
        </pc:picChg>
        <pc:picChg chg="add mod modCrop">
          <ac:chgData name="Kathryn Morrison" userId="0db4f3ca-31ff-4b62-993b-db2adc44b15d" providerId="ADAL" clId="{17C7711C-3327-B747-A354-6BF1FFBEE519}" dt="2021-06-16T00:32:34.752" v="1246" actId="1076"/>
          <ac:picMkLst>
            <pc:docMk/>
            <pc:sldMk cId="4120462750" sldId="295"/>
            <ac:picMk id="9" creationId="{65BE806C-BAB1-4342-92B7-46409B67B343}"/>
          </ac:picMkLst>
        </pc:picChg>
      </pc:sldChg>
      <pc:sldChg chg="del">
        <pc:chgData name="Kathryn Morrison" userId="0db4f3ca-31ff-4b62-993b-db2adc44b15d" providerId="ADAL" clId="{17C7711C-3327-B747-A354-6BF1FFBEE519}" dt="2021-06-16T00:40:46.923" v="1344" actId="2696"/>
        <pc:sldMkLst>
          <pc:docMk/>
          <pc:sldMk cId="3120021148" sldId="296"/>
        </pc:sldMkLst>
      </pc:sldChg>
      <pc:sldChg chg="del">
        <pc:chgData name="Kathryn Morrison" userId="0db4f3ca-31ff-4b62-993b-db2adc44b15d" providerId="ADAL" clId="{17C7711C-3327-B747-A354-6BF1FFBEE519}" dt="2021-06-16T00:41:14.089" v="1352" actId="2696"/>
        <pc:sldMkLst>
          <pc:docMk/>
          <pc:sldMk cId="2674408259" sldId="297"/>
        </pc:sldMkLst>
      </pc:sldChg>
      <pc:sldChg chg="del modNotesTx">
        <pc:chgData name="Kathryn Morrison" userId="0db4f3ca-31ff-4b62-993b-db2adc44b15d" providerId="ADAL" clId="{17C7711C-3327-B747-A354-6BF1FFBEE519}" dt="2021-06-16T00:43:47.572" v="1390" actId="2696"/>
        <pc:sldMkLst>
          <pc:docMk/>
          <pc:sldMk cId="4201589014" sldId="298"/>
        </pc:sldMkLst>
      </pc:sldChg>
      <pc:sldChg chg="modSp mod addCm modCm">
        <pc:chgData name="Kathryn Morrison" userId="0db4f3ca-31ff-4b62-993b-db2adc44b15d" providerId="ADAL" clId="{17C7711C-3327-B747-A354-6BF1FFBEE519}" dt="2021-06-10T16:49:09.762" v="199" actId="20577"/>
        <pc:sldMkLst>
          <pc:docMk/>
          <pc:sldMk cId="4141133217" sldId="299"/>
        </pc:sldMkLst>
        <pc:spChg chg="mod">
          <ac:chgData name="Kathryn Morrison" userId="0db4f3ca-31ff-4b62-993b-db2adc44b15d" providerId="ADAL" clId="{17C7711C-3327-B747-A354-6BF1FFBEE519}" dt="2021-06-10T16:49:09.762" v="199" actId="20577"/>
          <ac:spMkLst>
            <pc:docMk/>
            <pc:sldMk cId="4141133217" sldId="299"/>
            <ac:spMk id="2" creationId="{5700E826-FE36-E242-B05D-C00F353E4F13}"/>
          </ac:spMkLst>
        </pc:spChg>
      </pc:sldChg>
      <pc:sldChg chg="modSp mod">
        <pc:chgData name="Kathryn Morrison" userId="0db4f3ca-31ff-4b62-993b-db2adc44b15d" providerId="ADAL" clId="{17C7711C-3327-B747-A354-6BF1FFBEE519}" dt="2021-06-10T22:09:46.608" v="283" actId="14100"/>
        <pc:sldMkLst>
          <pc:docMk/>
          <pc:sldMk cId="3730985947" sldId="300"/>
        </pc:sldMkLst>
        <pc:spChg chg="mod">
          <ac:chgData name="Kathryn Morrison" userId="0db4f3ca-31ff-4b62-993b-db2adc44b15d" providerId="ADAL" clId="{17C7711C-3327-B747-A354-6BF1FFBEE519}" dt="2021-06-10T22:09:46.608" v="283" actId="14100"/>
          <ac:spMkLst>
            <pc:docMk/>
            <pc:sldMk cId="3730985947" sldId="300"/>
            <ac:spMk id="3" creationId="{F6995323-A99A-B94A-8108-A011F80105B6}"/>
          </ac:spMkLst>
        </pc:spChg>
        <pc:spChg chg="mod">
          <ac:chgData name="Kathryn Morrison" userId="0db4f3ca-31ff-4b62-993b-db2adc44b15d" providerId="ADAL" clId="{17C7711C-3327-B747-A354-6BF1FFBEE519}" dt="2021-06-10T22:09:41.084" v="280" actId="27636"/>
          <ac:spMkLst>
            <pc:docMk/>
            <pc:sldMk cId="3730985947" sldId="300"/>
            <ac:spMk id="4" creationId="{A4B1D117-0FB8-4B2E-A981-A7BAEAEF5D07}"/>
          </ac:spMkLst>
        </pc:spChg>
      </pc:sldChg>
      <pc:sldChg chg="modSp mod modNotesTx">
        <pc:chgData name="Kathryn Morrison" userId="0db4f3ca-31ff-4b62-993b-db2adc44b15d" providerId="ADAL" clId="{17C7711C-3327-B747-A354-6BF1FFBEE519}" dt="2021-06-15T23:59:32.548" v="658" actId="113"/>
        <pc:sldMkLst>
          <pc:docMk/>
          <pc:sldMk cId="1872816346" sldId="302"/>
        </pc:sldMkLst>
        <pc:spChg chg="mod">
          <ac:chgData name="Kathryn Morrison" userId="0db4f3ca-31ff-4b62-993b-db2adc44b15d" providerId="ADAL" clId="{17C7711C-3327-B747-A354-6BF1FFBEE519}" dt="2021-06-10T22:11:14.470" v="299" actId="255"/>
          <ac:spMkLst>
            <pc:docMk/>
            <pc:sldMk cId="1872816346" sldId="302"/>
            <ac:spMk id="3" creationId="{F6995323-A99A-B94A-8108-A011F80105B6}"/>
          </ac:spMkLst>
        </pc:spChg>
      </pc:sldChg>
      <pc:sldChg chg="addSp delSp modSp del mod">
        <pc:chgData name="Kathryn Morrison" userId="0db4f3ca-31ff-4b62-993b-db2adc44b15d" providerId="ADAL" clId="{17C7711C-3327-B747-A354-6BF1FFBEE519}" dt="2021-06-16T00:45:46.710" v="1435" actId="2696"/>
        <pc:sldMkLst>
          <pc:docMk/>
          <pc:sldMk cId="3304523547" sldId="303"/>
        </pc:sldMkLst>
        <pc:spChg chg="add del">
          <ac:chgData name="Kathryn Morrison" userId="0db4f3ca-31ff-4b62-993b-db2adc44b15d" providerId="ADAL" clId="{17C7711C-3327-B747-A354-6BF1FFBEE519}" dt="2021-06-16T00:25:35.319" v="1216" actId="478"/>
          <ac:spMkLst>
            <pc:docMk/>
            <pc:sldMk cId="3304523547" sldId="303"/>
            <ac:spMk id="4" creationId="{AF1EF8BD-D69A-154F-8764-C48434E23961}"/>
          </ac:spMkLst>
        </pc:spChg>
        <pc:picChg chg="add mod">
          <ac:chgData name="Kathryn Morrison" userId="0db4f3ca-31ff-4b62-993b-db2adc44b15d" providerId="ADAL" clId="{17C7711C-3327-B747-A354-6BF1FFBEE519}" dt="2021-06-16T00:26:09.370" v="1221" actId="1076"/>
          <ac:picMkLst>
            <pc:docMk/>
            <pc:sldMk cId="3304523547" sldId="303"/>
            <ac:picMk id="6" creationId="{9D6CA88C-D94E-4942-B800-B34209532D89}"/>
          </ac:picMkLst>
        </pc:picChg>
      </pc:sldChg>
      <pc:sldChg chg="modSp mod">
        <pc:chgData name="Kathryn Morrison" userId="0db4f3ca-31ff-4b62-993b-db2adc44b15d" providerId="ADAL" clId="{17C7711C-3327-B747-A354-6BF1FFBEE519}" dt="2021-06-10T22:10:58.108" v="298" actId="1036"/>
        <pc:sldMkLst>
          <pc:docMk/>
          <pc:sldMk cId="840923022" sldId="308"/>
        </pc:sldMkLst>
        <pc:spChg chg="mod">
          <ac:chgData name="Kathryn Morrison" userId="0db4f3ca-31ff-4b62-993b-db2adc44b15d" providerId="ADAL" clId="{17C7711C-3327-B747-A354-6BF1FFBEE519}" dt="2021-06-10T22:10:58.108" v="298" actId="1036"/>
          <ac:spMkLst>
            <pc:docMk/>
            <pc:sldMk cId="840923022" sldId="308"/>
            <ac:spMk id="3" creationId="{F6995323-A99A-B94A-8108-A011F80105B6}"/>
          </ac:spMkLst>
        </pc:spChg>
      </pc:sldChg>
      <pc:sldChg chg="modSp mod">
        <pc:chgData name="Kathryn Morrison" userId="0db4f3ca-31ff-4b62-993b-db2adc44b15d" providerId="ADAL" clId="{17C7711C-3327-B747-A354-6BF1FFBEE519}" dt="2021-06-10T22:12:57.169" v="304" actId="20577"/>
        <pc:sldMkLst>
          <pc:docMk/>
          <pc:sldMk cId="2007156604" sldId="309"/>
        </pc:sldMkLst>
        <pc:spChg chg="mod">
          <ac:chgData name="Kathryn Morrison" userId="0db4f3ca-31ff-4b62-993b-db2adc44b15d" providerId="ADAL" clId="{17C7711C-3327-B747-A354-6BF1FFBEE519}" dt="2021-06-10T22:12:57.169" v="304" actId="20577"/>
          <ac:spMkLst>
            <pc:docMk/>
            <pc:sldMk cId="2007156604" sldId="309"/>
            <ac:spMk id="3" creationId="{F6995323-A99A-B94A-8108-A011F80105B6}"/>
          </ac:spMkLst>
        </pc:spChg>
      </pc:sldChg>
      <pc:sldChg chg="modSp mod">
        <pc:chgData name="Kathryn Morrison" userId="0db4f3ca-31ff-4b62-993b-db2adc44b15d" providerId="ADAL" clId="{17C7711C-3327-B747-A354-6BF1FFBEE519}" dt="2021-06-10T22:13:13.649" v="306" actId="20577"/>
        <pc:sldMkLst>
          <pc:docMk/>
          <pc:sldMk cId="2633148379" sldId="310"/>
        </pc:sldMkLst>
        <pc:spChg chg="mod">
          <ac:chgData name="Kathryn Morrison" userId="0db4f3ca-31ff-4b62-993b-db2adc44b15d" providerId="ADAL" clId="{17C7711C-3327-B747-A354-6BF1FFBEE519}" dt="2021-06-10T22:13:13.649" v="306" actId="20577"/>
          <ac:spMkLst>
            <pc:docMk/>
            <pc:sldMk cId="2633148379" sldId="310"/>
            <ac:spMk id="3" creationId="{F6995323-A99A-B94A-8108-A011F80105B6}"/>
          </ac:spMkLst>
        </pc:spChg>
      </pc:sldChg>
      <pc:sldChg chg="modSp mod modNotesTx">
        <pc:chgData name="Kathryn Morrison" userId="0db4f3ca-31ff-4b62-993b-db2adc44b15d" providerId="ADAL" clId="{17C7711C-3327-B747-A354-6BF1FFBEE519}" dt="2021-06-16T00:02:05.632" v="889" actId="113"/>
        <pc:sldMkLst>
          <pc:docMk/>
          <pc:sldMk cId="3461303477" sldId="311"/>
        </pc:sldMkLst>
        <pc:spChg chg="mod">
          <ac:chgData name="Kathryn Morrison" userId="0db4f3ca-31ff-4b62-993b-db2adc44b15d" providerId="ADAL" clId="{17C7711C-3327-B747-A354-6BF1FFBEE519}" dt="2021-06-10T22:07:11.168" v="268" actId="20577"/>
          <ac:spMkLst>
            <pc:docMk/>
            <pc:sldMk cId="3461303477" sldId="311"/>
            <ac:spMk id="3" creationId="{F6995323-A99A-B94A-8108-A011F80105B6}"/>
          </ac:spMkLst>
        </pc:spChg>
      </pc:sldChg>
      <pc:sldChg chg="modNotesTx">
        <pc:chgData name="Kathryn Morrison" userId="0db4f3ca-31ff-4b62-993b-db2adc44b15d" providerId="ADAL" clId="{17C7711C-3327-B747-A354-6BF1FFBEE519}" dt="2021-06-15T23:59:08.944" v="656" actId="20577"/>
        <pc:sldMkLst>
          <pc:docMk/>
          <pc:sldMk cId="1879584139" sldId="312"/>
        </pc:sldMkLst>
      </pc:sldChg>
      <pc:sldChg chg="delSp modSp add mod modNotesTx">
        <pc:chgData name="Kathryn Morrison" userId="0db4f3ca-31ff-4b62-993b-db2adc44b15d" providerId="ADAL" clId="{17C7711C-3327-B747-A354-6BF1FFBEE519}" dt="2021-06-15T23:55:56.722" v="341" actId="20577"/>
        <pc:sldMkLst>
          <pc:docMk/>
          <pc:sldMk cId="1095452454" sldId="374"/>
        </pc:sldMkLst>
        <pc:spChg chg="del mod">
          <ac:chgData name="Kathryn Morrison" userId="0db4f3ca-31ff-4b62-993b-db2adc44b15d" providerId="ADAL" clId="{17C7711C-3327-B747-A354-6BF1FFBEE519}" dt="2021-06-10T21:11:48.875" v="259" actId="478"/>
          <ac:spMkLst>
            <pc:docMk/>
            <pc:sldMk cId="1095452454" sldId="374"/>
            <ac:spMk id="4" creationId="{43631EC8-B039-4D0B-B6D2-D9041F30F47E}"/>
          </ac:spMkLst>
        </pc:spChg>
      </pc:sldChg>
      <pc:sldChg chg="modSp mod">
        <pc:chgData name="Kathryn Morrison" userId="0db4f3ca-31ff-4b62-993b-db2adc44b15d" providerId="ADAL" clId="{17C7711C-3327-B747-A354-6BF1FFBEE519}" dt="2021-06-10T22:14:36.761" v="314" actId="14100"/>
        <pc:sldMkLst>
          <pc:docMk/>
          <pc:sldMk cId="4115683507" sldId="375"/>
        </pc:sldMkLst>
        <pc:spChg chg="mod">
          <ac:chgData name="Kathryn Morrison" userId="0db4f3ca-31ff-4b62-993b-db2adc44b15d" providerId="ADAL" clId="{17C7711C-3327-B747-A354-6BF1FFBEE519}" dt="2021-06-10T22:14:36.761" v="314" actId="14100"/>
          <ac:spMkLst>
            <pc:docMk/>
            <pc:sldMk cId="4115683507" sldId="375"/>
            <ac:spMk id="7" creationId="{2C450470-98F4-4CBE-8008-4DF55DC3BDB9}"/>
          </ac:spMkLst>
        </pc:spChg>
      </pc:sldChg>
      <pc:sldChg chg="modSp mod">
        <pc:chgData name="Kathryn Morrison" userId="0db4f3ca-31ff-4b62-993b-db2adc44b15d" providerId="ADAL" clId="{17C7711C-3327-B747-A354-6BF1FFBEE519}" dt="2021-06-10T22:15:43.798" v="327" actId="20577"/>
        <pc:sldMkLst>
          <pc:docMk/>
          <pc:sldMk cId="4248078511" sldId="377"/>
        </pc:sldMkLst>
        <pc:spChg chg="mod">
          <ac:chgData name="Kathryn Morrison" userId="0db4f3ca-31ff-4b62-993b-db2adc44b15d" providerId="ADAL" clId="{17C7711C-3327-B747-A354-6BF1FFBEE519}" dt="2021-06-10T22:15:43.798" v="327" actId="20577"/>
          <ac:spMkLst>
            <pc:docMk/>
            <pc:sldMk cId="4248078511" sldId="377"/>
            <ac:spMk id="5" creationId="{92692AE3-7644-40B9-B964-E5FD67838753}"/>
          </ac:spMkLst>
        </pc:spChg>
      </pc:sldChg>
      <pc:sldChg chg="del">
        <pc:chgData name="Kathryn Morrison" userId="0db4f3ca-31ff-4b62-993b-db2adc44b15d" providerId="ADAL" clId="{17C7711C-3327-B747-A354-6BF1FFBEE519}" dt="2021-06-16T00:44:17.501" v="1403" actId="2696"/>
        <pc:sldMkLst>
          <pc:docMk/>
          <pc:sldMk cId="3241699034" sldId="378"/>
        </pc:sldMkLst>
      </pc:sldChg>
      <pc:sldChg chg="modSp mod">
        <pc:chgData name="Kathryn Morrison" userId="0db4f3ca-31ff-4b62-993b-db2adc44b15d" providerId="ADAL" clId="{17C7711C-3327-B747-A354-6BF1FFBEE519}" dt="2021-06-16T00:15:46.186" v="1135" actId="20577"/>
        <pc:sldMkLst>
          <pc:docMk/>
          <pc:sldMk cId="2087192456" sldId="950"/>
        </pc:sldMkLst>
        <pc:graphicFrameChg chg="mod">
          <ac:chgData name="Kathryn Morrison" userId="0db4f3ca-31ff-4b62-993b-db2adc44b15d" providerId="ADAL" clId="{17C7711C-3327-B747-A354-6BF1FFBEE519}" dt="2021-06-16T00:15:46.186" v="1135" actId="20577"/>
          <ac:graphicFrameMkLst>
            <pc:docMk/>
            <pc:sldMk cId="2087192456" sldId="950"/>
            <ac:graphicFrameMk id="7" creationId="{32AC678F-4F66-4A34-8FC6-AD88C443FED5}"/>
          </ac:graphicFrameMkLst>
        </pc:graphicFrameChg>
      </pc:sldChg>
      <pc:sldChg chg="addSp delSp modSp add mod ord">
        <pc:chgData name="Kathryn Morrison" userId="0db4f3ca-31ff-4b62-993b-db2adc44b15d" providerId="ADAL" clId="{17C7711C-3327-B747-A354-6BF1FFBEE519}" dt="2021-06-16T00:35:14.380" v="1260" actId="14100"/>
        <pc:sldMkLst>
          <pc:docMk/>
          <pc:sldMk cId="3505894779" sldId="981"/>
        </pc:sldMkLst>
        <pc:spChg chg="mod">
          <ac:chgData name="Kathryn Morrison" userId="0db4f3ca-31ff-4b62-993b-db2adc44b15d" providerId="ADAL" clId="{17C7711C-3327-B747-A354-6BF1FFBEE519}" dt="2021-06-16T00:34:19.066" v="1249"/>
          <ac:spMkLst>
            <pc:docMk/>
            <pc:sldMk cId="3505894779" sldId="981"/>
            <ac:spMk id="2" creationId="{372A032D-E98F-A44A-9184-DE24550177F2}"/>
          </ac:spMkLst>
        </pc:spChg>
        <pc:spChg chg="add mod">
          <ac:chgData name="Kathryn Morrison" userId="0db4f3ca-31ff-4b62-993b-db2adc44b15d" providerId="ADAL" clId="{17C7711C-3327-B747-A354-6BF1FFBEE519}" dt="2021-06-16T00:34:59.001" v="1257" actId="948"/>
          <ac:spMkLst>
            <pc:docMk/>
            <pc:sldMk cId="3505894779" sldId="981"/>
            <ac:spMk id="3" creationId="{00918548-4B5B-5344-B05F-32F758FF95C6}"/>
          </ac:spMkLst>
        </pc:spChg>
        <pc:picChg chg="add mod">
          <ac:chgData name="Kathryn Morrison" userId="0db4f3ca-31ff-4b62-993b-db2adc44b15d" providerId="ADAL" clId="{17C7711C-3327-B747-A354-6BF1FFBEE519}" dt="2021-06-16T00:35:14.380" v="1260" actId="14100"/>
          <ac:picMkLst>
            <pc:docMk/>
            <pc:sldMk cId="3505894779" sldId="981"/>
            <ac:picMk id="5" creationId="{DE530CA7-B49F-3D4D-B830-2BD8C79FFBCF}"/>
          </ac:picMkLst>
        </pc:picChg>
        <pc:picChg chg="del">
          <ac:chgData name="Kathryn Morrison" userId="0db4f3ca-31ff-4b62-993b-db2adc44b15d" providerId="ADAL" clId="{17C7711C-3327-B747-A354-6BF1FFBEE519}" dt="2021-06-16T00:34:21.007" v="1250" actId="478"/>
          <ac:picMkLst>
            <pc:docMk/>
            <pc:sldMk cId="3505894779" sldId="981"/>
            <ac:picMk id="9" creationId="{F0391B5D-B70F-D543-85F9-9E12ECAFC4DF}"/>
          </ac:picMkLst>
        </pc:picChg>
      </pc:sldChg>
      <pc:sldChg chg="addSp delSp modSp add mod addCm modCm">
        <pc:chgData name="Kathryn Morrison" userId="0db4f3ca-31ff-4b62-993b-db2adc44b15d" providerId="ADAL" clId="{17C7711C-3327-B747-A354-6BF1FFBEE519}" dt="2021-06-16T00:40:42.661" v="1343" actId="20577"/>
        <pc:sldMkLst>
          <pc:docMk/>
          <pc:sldMk cId="3051059817" sldId="982"/>
        </pc:sldMkLst>
        <pc:spChg chg="mod">
          <ac:chgData name="Kathryn Morrison" userId="0db4f3ca-31ff-4b62-993b-db2adc44b15d" providerId="ADAL" clId="{17C7711C-3327-B747-A354-6BF1FFBEE519}" dt="2021-06-16T00:35:47.530" v="1264"/>
          <ac:spMkLst>
            <pc:docMk/>
            <pc:sldMk cId="3051059817" sldId="982"/>
            <ac:spMk id="2" creationId="{372A032D-E98F-A44A-9184-DE24550177F2}"/>
          </ac:spMkLst>
        </pc:spChg>
        <pc:spChg chg="mod">
          <ac:chgData name="Kathryn Morrison" userId="0db4f3ca-31ff-4b62-993b-db2adc44b15d" providerId="ADAL" clId="{17C7711C-3327-B747-A354-6BF1FFBEE519}" dt="2021-06-16T00:40:42.661" v="1343" actId="20577"/>
          <ac:spMkLst>
            <pc:docMk/>
            <pc:sldMk cId="3051059817" sldId="982"/>
            <ac:spMk id="3" creationId="{00918548-4B5B-5344-B05F-32F758FF95C6}"/>
          </ac:spMkLst>
        </pc:spChg>
        <pc:picChg chg="del">
          <ac:chgData name="Kathryn Morrison" userId="0db4f3ca-31ff-4b62-993b-db2adc44b15d" providerId="ADAL" clId="{17C7711C-3327-B747-A354-6BF1FFBEE519}" dt="2021-06-16T00:35:36.805" v="1263" actId="478"/>
          <ac:picMkLst>
            <pc:docMk/>
            <pc:sldMk cId="3051059817" sldId="982"/>
            <ac:picMk id="5" creationId="{DE530CA7-B49F-3D4D-B830-2BD8C79FFBCF}"/>
          </ac:picMkLst>
        </pc:picChg>
        <pc:picChg chg="add del mod">
          <ac:chgData name="Kathryn Morrison" userId="0db4f3ca-31ff-4b62-993b-db2adc44b15d" providerId="ADAL" clId="{17C7711C-3327-B747-A354-6BF1FFBEE519}" dt="2021-06-16T00:40:06.282" v="1316" actId="1076"/>
          <ac:picMkLst>
            <pc:docMk/>
            <pc:sldMk cId="3051059817" sldId="982"/>
            <ac:picMk id="6" creationId="{5B8C3AEE-65F2-9048-B2D5-4500C5AF7475}"/>
          </ac:picMkLst>
        </pc:picChg>
      </pc:sldChg>
      <pc:sldChg chg="addSp delSp modSp add del mod">
        <pc:chgData name="Kathryn Morrison" userId="0db4f3ca-31ff-4b62-993b-db2adc44b15d" providerId="ADAL" clId="{17C7711C-3327-B747-A354-6BF1FFBEE519}" dt="2021-06-16T00:40:12.630" v="1332" actId="1076"/>
        <pc:sldMkLst>
          <pc:docMk/>
          <pc:sldMk cId="149085020" sldId="983"/>
        </pc:sldMkLst>
        <pc:spChg chg="mod">
          <ac:chgData name="Kathryn Morrison" userId="0db4f3ca-31ff-4b62-993b-db2adc44b15d" providerId="ADAL" clId="{17C7711C-3327-B747-A354-6BF1FFBEE519}" dt="2021-06-16T00:40:07.454" v="1319" actId="20577"/>
          <ac:spMkLst>
            <pc:docMk/>
            <pc:sldMk cId="149085020" sldId="983"/>
            <ac:spMk id="2" creationId="{372A032D-E98F-A44A-9184-DE24550177F2}"/>
          </ac:spMkLst>
        </pc:spChg>
        <pc:spChg chg="add del mod">
          <ac:chgData name="Kathryn Morrison" userId="0db4f3ca-31ff-4b62-993b-db2adc44b15d" providerId="ADAL" clId="{17C7711C-3327-B747-A354-6BF1FFBEE519}" dt="2021-06-16T00:40:11.780" v="1329" actId="1076"/>
          <ac:spMkLst>
            <pc:docMk/>
            <pc:sldMk cId="149085020" sldId="983"/>
            <ac:spMk id="3" creationId="{6529CF9B-BF22-304B-AA65-C7B33D95C31B}"/>
          </ac:spMkLst>
        </pc:spChg>
        <pc:picChg chg="add del mod">
          <ac:chgData name="Kathryn Morrison" userId="0db4f3ca-31ff-4b62-993b-db2adc44b15d" providerId="ADAL" clId="{17C7711C-3327-B747-A354-6BF1FFBEE519}" dt="2021-06-16T00:40:12.630" v="1332" actId="1076"/>
          <ac:picMkLst>
            <pc:docMk/>
            <pc:sldMk cId="149085020" sldId="983"/>
            <ac:picMk id="5" creationId="{97F01B55-ACE2-C344-9266-B0D9390C0B70}"/>
          </ac:picMkLst>
        </pc:picChg>
        <pc:picChg chg="add del">
          <ac:chgData name="Kathryn Morrison" userId="0db4f3ca-31ff-4b62-993b-db2adc44b15d" providerId="ADAL" clId="{17C7711C-3327-B747-A354-6BF1FFBEE519}" dt="2021-06-16T00:40:07.832" v="1320" actId="478"/>
          <ac:picMkLst>
            <pc:docMk/>
            <pc:sldMk cId="149085020" sldId="983"/>
            <ac:picMk id="9" creationId="{F0391B5D-B70F-D543-85F9-9E12ECAFC4DF}"/>
          </ac:picMkLst>
        </pc:picChg>
      </pc:sldChg>
      <pc:sldChg chg="delSp modSp add mod">
        <pc:chgData name="Kathryn Morrison" userId="0db4f3ca-31ff-4b62-993b-db2adc44b15d" providerId="ADAL" clId="{17C7711C-3327-B747-A354-6BF1FFBEE519}" dt="2021-06-16T00:41:09.703" v="1351"/>
        <pc:sldMkLst>
          <pc:docMk/>
          <pc:sldMk cId="3370080799" sldId="984"/>
        </pc:sldMkLst>
        <pc:spChg chg="mod">
          <ac:chgData name="Kathryn Morrison" userId="0db4f3ca-31ff-4b62-993b-db2adc44b15d" providerId="ADAL" clId="{17C7711C-3327-B747-A354-6BF1FFBEE519}" dt="2021-06-16T00:41:03.956" v="1347"/>
          <ac:spMkLst>
            <pc:docMk/>
            <pc:sldMk cId="3370080799" sldId="984"/>
            <ac:spMk id="2" creationId="{372A032D-E98F-A44A-9184-DE24550177F2}"/>
          </ac:spMkLst>
        </pc:spChg>
        <pc:spChg chg="del mod">
          <ac:chgData name="Kathryn Morrison" userId="0db4f3ca-31ff-4b62-993b-db2adc44b15d" providerId="ADAL" clId="{17C7711C-3327-B747-A354-6BF1FFBEE519}" dt="2021-06-16T00:41:09.703" v="1351"/>
          <ac:spMkLst>
            <pc:docMk/>
            <pc:sldMk cId="3370080799" sldId="984"/>
            <ac:spMk id="3" creationId="{00918548-4B5B-5344-B05F-32F758FF95C6}"/>
          </ac:spMkLst>
        </pc:spChg>
        <pc:picChg chg="del">
          <ac:chgData name="Kathryn Morrison" userId="0db4f3ca-31ff-4b62-993b-db2adc44b15d" providerId="ADAL" clId="{17C7711C-3327-B747-A354-6BF1FFBEE519}" dt="2021-06-16T00:41:07.688" v="1349" actId="478"/>
          <ac:picMkLst>
            <pc:docMk/>
            <pc:sldMk cId="3370080799" sldId="984"/>
            <ac:picMk id="6" creationId="{5B8C3AEE-65F2-9048-B2D5-4500C5AF7475}"/>
          </ac:picMkLst>
        </pc:picChg>
      </pc:sldChg>
      <pc:sldChg chg="add del">
        <pc:chgData name="Kathryn Morrison" userId="0db4f3ca-31ff-4b62-993b-db2adc44b15d" providerId="ADAL" clId="{17C7711C-3327-B747-A354-6BF1FFBEE519}" dt="2021-06-16T00:40:49.886" v="1345" actId="2696"/>
        <pc:sldMkLst>
          <pc:docMk/>
          <pc:sldMk cId="3917738930" sldId="984"/>
        </pc:sldMkLst>
      </pc:sldChg>
      <pc:sldChg chg="addSp modSp add mod">
        <pc:chgData name="Kathryn Morrison" userId="0db4f3ca-31ff-4b62-993b-db2adc44b15d" providerId="ADAL" clId="{17C7711C-3327-B747-A354-6BF1FFBEE519}" dt="2021-06-16T00:43:24.208" v="1389" actId="20577"/>
        <pc:sldMkLst>
          <pc:docMk/>
          <pc:sldMk cId="3950178321" sldId="985"/>
        </pc:sldMkLst>
        <pc:spChg chg="mod">
          <ac:chgData name="Kathryn Morrison" userId="0db4f3ca-31ff-4b62-993b-db2adc44b15d" providerId="ADAL" clId="{17C7711C-3327-B747-A354-6BF1FFBEE519}" dt="2021-06-16T00:41:35.892" v="1374" actId="20577"/>
          <ac:spMkLst>
            <pc:docMk/>
            <pc:sldMk cId="3950178321" sldId="985"/>
            <ac:spMk id="2" creationId="{372A032D-E98F-A44A-9184-DE24550177F2}"/>
          </ac:spMkLst>
        </pc:spChg>
        <pc:spChg chg="add mod">
          <ac:chgData name="Kathryn Morrison" userId="0db4f3ca-31ff-4b62-993b-db2adc44b15d" providerId="ADAL" clId="{17C7711C-3327-B747-A354-6BF1FFBEE519}" dt="2021-06-16T00:43:24.208" v="1389" actId="20577"/>
          <ac:spMkLst>
            <pc:docMk/>
            <pc:sldMk cId="3950178321" sldId="985"/>
            <ac:spMk id="3" creationId="{0C1BFFE4-1E30-9B40-ADBA-FD35F77E4EF0}"/>
          </ac:spMkLst>
        </pc:spChg>
      </pc:sldChg>
      <pc:sldChg chg="addSp modSp add mod ord modNotesTx">
        <pc:chgData name="Kathryn Morrison" userId="0db4f3ca-31ff-4b62-993b-db2adc44b15d" providerId="ADAL" clId="{17C7711C-3327-B747-A354-6BF1FFBEE519}" dt="2021-06-16T00:48:55.748" v="1439" actId="1076"/>
        <pc:sldMkLst>
          <pc:docMk/>
          <pc:sldMk cId="3856708626" sldId="986"/>
        </pc:sldMkLst>
        <pc:spChg chg="mod">
          <ac:chgData name="Kathryn Morrison" userId="0db4f3ca-31ff-4b62-993b-db2adc44b15d" providerId="ADAL" clId="{17C7711C-3327-B747-A354-6BF1FFBEE519}" dt="2021-06-16T00:44:04.053" v="1401" actId="20577"/>
          <ac:spMkLst>
            <pc:docMk/>
            <pc:sldMk cId="3856708626" sldId="986"/>
            <ac:spMk id="2" creationId="{372A032D-E98F-A44A-9184-DE24550177F2}"/>
          </ac:spMkLst>
        </pc:spChg>
        <pc:picChg chg="add mod">
          <ac:chgData name="Kathryn Morrison" userId="0db4f3ca-31ff-4b62-993b-db2adc44b15d" providerId="ADAL" clId="{17C7711C-3327-B747-A354-6BF1FFBEE519}" dt="2021-06-16T00:48:55.748" v="1439" actId="1076"/>
          <ac:picMkLst>
            <pc:docMk/>
            <pc:sldMk cId="3856708626" sldId="986"/>
            <ac:picMk id="4" creationId="{D789B54C-5FEA-E243-B2AF-371BD5CF0B6F}"/>
          </ac:picMkLst>
        </pc:picChg>
      </pc:sldChg>
      <pc:sldChg chg="addSp modSp add mod">
        <pc:chgData name="Kathryn Morrison" userId="0db4f3ca-31ff-4b62-993b-db2adc44b15d" providerId="ADAL" clId="{17C7711C-3327-B747-A354-6BF1FFBEE519}" dt="2021-06-16T00:45:30.628" v="1434" actId="14100"/>
        <pc:sldMkLst>
          <pc:docMk/>
          <pc:sldMk cId="544557271" sldId="987"/>
        </pc:sldMkLst>
        <pc:spChg chg="mod">
          <ac:chgData name="Kathryn Morrison" userId="0db4f3ca-31ff-4b62-993b-db2adc44b15d" providerId="ADAL" clId="{17C7711C-3327-B747-A354-6BF1FFBEE519}" dt="2021-06-16T00:44:51.341" v="1423" actId="20577"/>
          <ac:spMkLst>
            <pc:docMk/>
            <pc:sldMk cId="544557271" sldId="987"/>
            <ac:spMk id="2" creationId="{372A032D-E98F-A44A-9184-DE24550177F2}"/>
          </ac:spMkLst>
        </pc:spChg>
        <pc:spChg chg="add mod">
          <ac:chgData name="Kathryn Morrison" userId="0db4f3ca-31ff-4b62-993b-db2adc44b15d" providerId="ADAL" clId="{17C7711C-3327-B747-A354-6BF1FFBEE519}" dt="2021-06-16T00:45:30.628" v="1434" actId="14100"/>
          <ac:spMkLst>
            <pc:docMk/>
            <pc:sldMk cId="544557271" sldId="987"/>
            <ac:spMk id="3" creationId="{1358759C-1AB4-6542-953B-70B23284FD13}"/>
          </ac:spMkLst>
        </pc:spChg>
        <pc:picChg chg="add mod">
          <ac:chgData name="Kathryn Morrison" userId="0db4f3ca-31ff-4b62-993b-db2adc44b15d" providerId="ADAL" clId="{17C7711C-3327-B747-A354-6BF1FFBEE519}" dt="2021-06-16T00:45:24.192" v="1432" actId="1076"/>
          <ac:picMkLst>
            <pc:docMk/>
            <pc:sldMk cId="544557271" sldId="987"/>
            <ac:picMk id="4" creationId="{0BBDA19D-1508-604E-9903-DEEBAE3E0E7A}"/>
          </ac:picMkLst>
        </pc:picChg>
      </pc:sldChg>
    </pc:docChg>
  </pc:docChgLst>
  <pc:docChgLst>
    <pc:chgData name="Grace Kelley" userId="05501824-1d16-43a2-830c-5b0632cbb6ef" providerId="ADAL" clId="{C21AB979-4626-4BB9-8846-72B8ED6C1DD3}"/>
    <pc:docChg chg="undo custSel addSld delSld modSld sldOrd">
      <pc:chgData name="Grace Kelley" userId="05501824-1d16-43a2-830c-5b0632cbb6ef" providerId="ADAL" clId="{C21AB979-4626-4BB9-8846-72B8ED6C1DD3}" dt="2021-06-21T16:20:35.909" v="43" actId="22"/>
      <pc:docMkLst>
        <pc:docMk/>
      </pc:docMkLst>
      <pc:sldChg chg="modSp mod addCm delCm">
        <pc:chgData name="Grace Kelley" userId="05501824-1d16-43a2-830c-5b0632cbb6ef" providerId="ADAL" clId="{C21AB979-4626-4BB9-8846-72B8ED6C1DD3}" dt="2021-06-15T14:35:50.153" v="3" actId="6549"/>
        <pc:sldMkLst>
          <pc:docMk/>
          <pc:sldMk cId="4141133217" sldId="299"/>
        </pc:sldMkLst>
        <pc:spChg chg="mod">
          <ac:chgData name="Grace Kelley" userId="05501824-1d16-43a2-830c-5b0632cbb6ef" providerId="ADAL" clId="{C21AB979-4626-4BB9-8846-72B8ED6C1DD3}" dt="2021-06-15T14:35:50.153" v="3" actId="6549"/>
          <ac:spMkLst>
            <pc:docMk/>
            <pc:sldMk cId="4141133217" sldId="299"/>
            <ac:spMk id="2" creationId="{5700E826-FE36-E242-B05D-C00F353E4F13}"/>
          </ac:spMkLst>
        </pc:spChg>
      </pc:sldChg>
      <pc:sldChg chg="modSp mod">
        <pc:chgData name="Grace Kelley" userId="05501824-1d16-43a2-830c-5b0632cbb6ef" providerId="ADAL" clId="{C21AB979-4626-4BB9-8846-72B8ED6C1DD3}" dt="2021-06-15T14:37:00.928" v="22" actId="20577"/>
        <pc:sldMkLst>
          <pc:docMk/>
          <pc:sldMk cId="3461303477" sldId="311"/>
        </pc:sldMkLst>
        <pc:spChg chg="mod">
          <ac:chgData name="Grace Kelley" userId="05501824-1d16-43a2-830c-5b0632cbb6ef" providerId="ADAL" clId="{C21AB979-4626-4BB9-8846-72B8ED6C1DD3}" dt="2021-06-15T14:37:00.928" v="22" actId="20577"/>
          <ac:spMkLst>
            <pc:docMk/>
            <pc:sldMk cId="3461303477" sldId="311"/>
            <ac:spMk id="3" creationId="{F6995323-A99A-B94A-8108-A011F80105B6}"/>
          </ac:spMkLst>
        </pc:spChg>
      </pc:sldChg>
      <pc:sldChg chg="delSp modSp mod">
        <pc:chgData name="Grace Kelley" userId="05501824-1d16-43a2-830c-5b0632cbb6ef" providerId="ADAL" clId="{C21AB979-4626-4BB9-8846-72B8ED6C1DD3}" dt="2021-06-18T23:17:36.610" v="34" actId="478"/>
        <pc:sldMkLst>
          <pc:docMk/>
          <pc:sldMk cId="2133607213" sldId="977"/>
        </pc:sldMkLst>
        <pc:spChg chg="del mod">
          <ac:chgData name="Grace Kelley" userId="05501824-1d16-43a2-830c-5b0632cbb6ef" providerId="ADAL" clId="{C21AB979-4626-4BB9-8846-72B8ED6C1DD3}" dt="2021-06-18T23:17:36.610" v="34" actId="478"/>
          <ac:spMkLst>
            <pc:docMk/>
            <pc:sldMk cId="2133607213" sldId="977"/>
            <ac:spMk id="4" creationId="{831D97E7-C18A-4A44-8D43-6DFBACB130DE}"/>
          </ac:spMkLst>
        </pc:spChg>
      </pc:sldChg>
      <pc:sldChg chg="del">
        <pc:chgData name="Grace Kelley" userId="05501824-1d16-43a2-830c-5b0632cbb6ef" providerId="ADAL" clId="{C21AB979-4626-4BB9-8846-72B8ED6C1DD3}" dt="2021-06-18T22:48:03.135" v="31" actId="47"/>
        <pc:sldMkLst>
          <pc:docMk/>
          <pc:sldMk cId="2636118672" sldId="980"/>
        </pc:sldMkLst>
      </pc:sldChg>
      <pc:sldChg chg="del">
        <pc:chgData name="Grace Kelley" userId="05501824-1d16-43a2-830c-5b0632cbb6ef" providerId="ADAL" clId="{C21AB979-4626-4BB9-8846-72B8ED6C1DD3}" dt="2021-06-18T22:47:14.367" v="23" actId="47"/>
        <pc:sldMkLst>
          <pc:docMk/>
          <pc:sldMk cId="3216956058" sldId="991"/>
        </pc:sldMkLst>
      </pc:sldChg>
      <pc:sldChg chg="addSp modSp mod ord">
        <pc:chgData name="Grace Kelley" userId="05501824-1d16-43a2-830c-5b0632cbb6ef" providerId="ADAL" clId="{C21AB979-4626-4BB9-8846-72B8ED6C1DD3}" dt="2021-06-18T22:47:57.478" v="30"/>
        <pc:sldMkLst>
          <pc:docMk/>
          <pc:sldMk cId="3130973292" sldId="992"/>
        </pc:sldMkLst>
        <pc:picChg chg="add mod">
          <ac:chgData name="Grace Kelley" userId="05501824-1d16-43a2-830c-5b0632cbb6ef" providerId="ADAL" clId="{C21AB979-4626-4BB9-8846-72B8ED6C1DD3}" dt="2021-06-18T22:47:47.944" v="28" actId="14100"/>
          <ac:picMkLst>
            <pc:docMk/>
            <pc:sldMk cId="3130973292" sldId="992"/>
            <ac:picMk id="4" creationId="{B8B7F938-48C2-4331-9AF4-E0AF98E5BD4A}"/>
          </ac:picMkLst>
        </pc:picChg>
      </pc:sldChg>
      <pc:sldChg chg="addSp delSp modSp mod setBg">
        <pc:chgData name="Grace Kelley" userId="05501824-1d16-43a2-830c-5b0632cbb6ef" providerId="ADAL" clId="{C21AB979-4626-4BB9-8846-72B8ED6C1DD3}" dt="2021-06-18T23:20:51.517" v="42" actId="1076"/>
        <pc:sldMkLst>
          <pc:docMk/>
          <pc:sldMk cId="4186344062" sldId="993"/>
        </pc:sldMkLst>
        <pc:spChg chg="mod">
          <ac:chgData name="Grace Kelley" userId="05501824-1d16-43a2-830c-5b0632cbb6ef" providerId="ADAL" clId="{C21AB979-4626-4BB9-8846-72B8ED6C1DD3}" dt="2021-06-18T23:20:44.937" v="41" actId="26606"/>
          <ac:spMkLst>
            <pc:docMk/>
            <pc:sldMk cId="4186344062" sldId="993"/>
            <ac:spMk id="2" creationId="{34646E92-F82E-4D83-8B5F-12C9CDF6678E}"/>
          </ac:spMkLst>
        </pc:spChg>
        <pc:spChg chg="mod ord">
          <ac:chgData name="Grace Kelley" userId="05501824-1d16-43a2-830c-5b0632cbb6ef" providerId="ADAL" clId="{C21AB979-4626-4BB9-8846-72B8ED6C1DD3}" dt="2021-06-18T23:20:44.937" v="41" actId="26606"/>
          <ac:spMkLst>
            <pc:docMk/>
            <pc:sldMk cId="4186344062" sldId="993"/>
            <ac:spMk id="3" creationId="{0C10E33B-131A-4C2C-9DB0-9AEDBDB0643A}"/>
          </ac:spMkLst>
        </pc:spChg>
        <pc:spChg chg="add del">
          <ac:chgData name="Grace Kelley" userId="05501824-1d16-43a2-830c-5b0632cbb6ef" providerId="ADAL" clId="{C21AB979-4626-4BB9-8846-72B8ED6C1DD3}" dt="2021-06-18T23:20:44.928" v="40" actId="26606"/>
          <ac:spMkLst>
            <pc:docMk/>
            <pc:sldMk cId="4186344062" sldId="993"/>
            <ac:spMk id="10" creationId="{F56F5174-31D9-4DBB-AAB7-A1FD7BDB1352}"/>
          </ac:spMkLst>
        </pc:spChg>
        <pc:spChg chg="add del">
          <ac:chgData name="Grace Kelley" userId="05501824-1d16-43a2-830c-5b0632cbb6ef" providerId="ADAL" clId="{C21AB979-4626-4BB9-8846-72B8ED6C1DD3}" dt="2021-06-18T23:20:44.928" v="40" actId="26606"/>
          <ac:spMkLst>
            <pc:docMk/>
            <pc:sldMk cId="4186344062" sldId="993"/>
            <ac:spMk id="14" creationId="{F9A95BEE-6BB1-4A28-A8E6-A34B2E42EF87}"/>
          </ac:spMkLst>
        </pc:spChg>
        <pc:spChg chg="add">
          <ac:chgData name="Grace Kelley" userId="05501824-1d16-43a2-830c-5b0632cbb6ef" providerId="ADAL" clId="{C21AB979-4626-4BB9-8846-72B8ED6C1DD3}" dt="2021-06-18T23:20:44.937" v="41" actId="26606"/>
          <ac:spMkLst>
            <pc:docMk/>
            <pc:sldMk cId="4186344062" sldId="993"/>
            <ac:spMk id="16" creationId="{F13C74B1-5B17-4795-BED0-7140497B445A}"/>
          </ac:spMkLst>
        </pc:spChg>
        <pc:spChg chg="add">
          <ac:chgData name="Grace Kelley" userId="05501824-1d16-43a2-830c-5b0632cbb6ef" providerId="ADAL" clId="{C21AB979-4626-4BB9-8846-72B8ED6C1DD3}" dt="2021-06-18T23:20:44.937" v="41" actId="26606"/>
          <ac:spMkLst>
            <pc:docMk/>
            <pc:sldMk cId="4186344062" sldId="993"/>
            <ac:spMk id="17" creationId="{D4974D33-8DC5-464E-8C6D-BE58F0669C17}"/>
          </ac:spMkLst>
        </pc:spChg>
        <pc:picChg chg="add mod">
          <ac:chgData name="Grace Kelley" userId="05501824-1d16-43a2-830c-5b0632cbb6ef" providerId="ADAL" clId="{C21AB979-4626-4BB9-8846-72B8ED6C1DD3}" dt="2021-06-18T23:20:51.517" v="42" actId="1076"/>
          <ac:picMkLst>
            <pc:docMk/>
            <pc:sldMk cId="4186344062" sldId="993"/>
            <ac:picMk id="5" creationId="{E97A8372-816A-444E-B3EC-C0B833C03348}"/>
          </ac:picMkLst>
        </pc:picChg>
        <pc:picChg chg="add del">
          <ac:chgData name="Grace Kelley" userId="05501824-1d16-43a2-830c-5b0632cbb6ef" providerId="ADAL" clId="{C21AB979-4626-4BB9-8846-72B8ED6C1DD3}" dt="2021-06-18T23:20:44.928" v="40" actId="26606"/>
          <ac:picMkLst>
            <pc:docMk/>
            <pc:sldMk cId="4186344062" sldId="993"/>
            <ac:picMk id="12" creationId="{AE113210-7872-481A-ADE6-3A05CCAF5EB2}"/>
          </ac:picMkLst>
        </pc:picChg>
      </pc:sldChg>
      <pc:sldChg chg="add">
        <pc:chgData name="Grace Kelley" userId="05501824-1d16-43a2-830c-5b0632cbb6ef" providerId="ADAL" clId="{C21AB979-4626-4BB9-8846-72B8ED6C1DD3}" dt="2021-06-21T16:20:35.909" v="43" actId="22"/>
        <pc:sldMkLst>
          <pc:docMk/>
          <pc:sldMk cId="483242510" sldId="994"/>
        </pc:sldMkLst>
      </pc:sldChg>
    </pc:docChg>
  </pc:docChgLst>
  <pc:docChgLst>
    <pc:chgData name="Sally Shepherd" userId="S::sshepherd@sriinternational.com::276e0854-6c87-4819-89ef-b02acdcd32ae" providerId="AD" clId="Web-{663CFD0A-5A6B-14F4-6EC1-481072994B74}"/>
    <pc:docChg chg="">
      <pc:chgData name="Sally Shepherd" userId="S::sshepherd@sriinternational.com::276e0854-6c87-4819-89ef-b02acdcd32ae" providerId="AD" clId="Web-{663CFD0A-5A6B-14F4-6EC1-481072994B74}" dt="2021-06-04T12:54:57.067" v="0"/>
      <pc:docMkLst>
        <pc:docMk/>
      </pc:docMkLst>
      <pc:sldChg chg="addCm">
        <pc:chgData name="Sally Shepherd" userId="S::sshepherd@sriinternational.com::276e0854-6c87-4819-89ef-b02acdcd32ae" providerId="AD" clId="Web-{663CFD0A-5A6B-14F4-6EC1-481072994B74}" dt="2021-06-04T12:54:57.067" v="0"/>
        <pc:sldMkLst>
          <pc:docMk/>
          <pc:sldMk cId="2138650847" sldId="283"/>
        </pc:sldMkLst>
      </pc:sldChg>
    </pc:docChg>
  </pc:docChgLst>
  <pc:docChgLst>
    <pc:chgData name="Kathryn Morrison" userId="S::kmorrison@sriinternational.com::0db4f3ca-31ff-4b62-993b-db2adc44b15d" providerId="AD" clId="Web-{9E28DA1F-30DA-982B-EF15-066A68A6F630}"/>
    <pc:docChg chg="modSld">
      <pc:chgData name="Kathryn Morrison" userId="S::kmorrison@sriinternational.com::0db4f3ca-31ff-4b62-993b-db2adc44b15d" providerId="AD" clId="Web-{9E28DA1F-30DA-982B-EF15-066A68A6F630}" dt="2021-06-21T17:51:11.636" v="34"/>
      <pc:docMkLst>
        <pc:docMk/>
      </pc:docMkLst>
      <pc:sldChg chg="modNotes">
        <pc:chgData name="Kathryn Morrison" userId="S::kmorrison@sriinternational.com::0db4f3ca-31ff-4b62-993b-db2adc44b15d" providerId="AD" clId="Web-{9E28DA1F-30DA-982B-EF15-066A68A6F630}" dt="2021-06-21T17:50:33.948" v="32"/>
        <pc:sldMkLst>
          <pc:docMk/>
          <pc:sldMk cId="671463862" sldId="259"/>
        </pc:sldMkLst>
      </pc:sldChg>
      <pc:sldChg chg="modSp">
        <pc:chgData name="Kathryn Morrison" userId="S::kmorrison@sriinternational.com::0db4f3ca-31ff-4b62-993b-db2adc44b15d" providerId="AD" clId="Web-{9E28DA1F-30DA-982B-EF15-066A68A6F630}" dt="2021-06-21T17:46:06.848" v="4" actId="20577"/>
        <pc:sldMkLst>
          <pc:docMk/>
          <pc:sldMk cId="2633148379" sldId="310"/>
        </pc:sldMkLst>
        <pc:spChg chg="mod">
          <ac:chgData name="Kathryn Morrison" userId="S::kmorrison@sriinternational.com::0db4f3ca-31ff-4b62-993b-db2adc44b15d" providerId="AD" clId="Web-{9E28DA1F-30DA-982B-EF15-066A68A6F630}" dt="2021-06-21T17:46:06.848" v="4" actId="20577"/>
          <ac:spMkLst>
            <pc:docMk/>
            <pc:sldMk cId="2633148379" sldId="310"/>
            <ac:spMk id="3" creationId="{F6995323-A99A-B94A-8108-A011F80105B6}"/>
          </ac:spMkLst>
        </pc:spChg>
      </pc:sldChg>
      <pc:sldChg chg="modNotes">
        <pc:chgData name="Kathryn Morrison" userId="S::kmorrison@sriinternational.com::0db4f3ca-31ff-4b62-993b-db2adc44b15d" providerId="AD" clId="Web-{9E28DA1F-30DA-982B-EF15-066A68A6F630}" dt="2021-06-21T17:50:25.838" v="31"/>
        <pc:sldMkLst>
          <pc:docMk/>
          <pc:sldMk cId="4248078511" sldId="377"/>
        </pc:sldMkLst>
      </pc:sldChg>
      <pc:sldChg chg="modSp">
        <pc:chgData name="Kathryn Morrison" userId="S::kmorrison@sriinternational.com::0db4f3ca-31ff-4b62-993b-db2adc44b15d" providerId="AD" clId="Web-{9E28DA1F-30DA-982B-EF15-066A68A6F630}" dt="2021-06-21T17:44:37.940" v="3" actId="20577"/>
        <pc:sldMkLst>
          <pc:docMk/>
          <pc:sldMk cId="1506601191" sldId="960"/>
        </pc:sldMkLst>
        <pc:spChg chg="mod">
          <ac:chgData name="Kathryn Morrison" userId="S::kmorrison@sriinternational.com::0db4f3ca-31ff-4b62-993b-db2adc44b15d" providerId="AD" clId="Web-{9E28DA1F-30DA-982B-EF15-066A68A6F630}" dt="2021-06-21T17:44:37.940" v="3" actId="20577"/>
          <ac:spMkLst>
            <pc:docMk/>
            <pc:sldMk cId="1506601191" sldId="960"/>
            <ac:spMk id="3" creationId="{CDA07BAD-CCBD-4F8E-BBA1-4BE46A2C051B}"/>
          </ac:spMkLst>
        </pc:spChg>
      </pc:sldChg>
      <pc:sldChg chg="modNotes">
        <pc:chgData name="Kathryn Morrison" userId="S::kmorrison@sriinternational.com::0db4f3ca-31ff-4b62-993b-db2adc44b15d" providerId="AD" clId="Web-{9E28DA1F-30DA-982B-EF15-066A68A6F630}" dt="2021-06-21T17:51:11.636" v="34"/>
        <pc:sldMkLst>
          <pc:docMk/>
          <pc:sldMk cId="1599713627" sldId="988"/>
        </pc:sldMkLst>
      </pc:sldChg>
      <pc:sldChg chg="modSp">
        <pc:chgData name="Kathryn Morrison" userId="S::kmorrison@sriinternational.com::0db4f3ca-31ff-4b62-993b-db2adc44b15d" providerId="AD" clId="Web-{9E28DA1F-30DA-982B-EF15-066A68A6F630}" dt="2021-06-21T17:42:20.093" v="2" actId="14100"/>
        <pc:sldMkLst>
          <pc:docMk/>
          <pc:sldMk cId="3130973292" sldId="992"/>
        </pc:sldMkLst>
        <pc:spChg chg="mod">
          <ac:chgData name="Kathryn Morrison" userId="S::kmorrison@sriinternational.com::0db4f3ca-31ff-4b62-993b-db2adc44b15d" providerId="AD" clId="Web-{9E28DA1F-30DA-982B-EF15-066A68A6F630}" dt="2021-06-21T17:42:14.733" v="1" actId="20577"/>
          <ac:spMkLst>
            <pc:docMk/>
            <pc:sldMk cId="3130973292" sldId="992"/>
            <ac:spMk id="3" creationId="{B21F1562-A57D-4DE0-B84A-39209148E055}"/>
          </ac:spMkLst>
        </pc:spChg>
        <pc:picChg chg="mod">
          <ac:chgData name="Kathryn Morrison" userId="S::kmorrison@sriinternational.com::0db4f3ca-31ff-4b62-993b-db2adc44b15d" providerId="AD" clId="Web-{9E28DA1F-30DA-982B-EF15-066A68A6F630}" dt="2021-06-21T17:42:20.093" v="2" actId="14100"/>
          <ac:picMkLst>
            <pc:docMk/>
            <pc:sldMk cId="3130973292" sldId="992"/>
            <ac:picMk id="4" creationId="{B8B7F938-48C2-4331-9AF4-E0AF98E5BD4A}"/>
          </ac:picMkLst>
        </pc:picChg>
      </pc:sldChg>
      <pc:sldChg chg="modSp">
        <pc:chgData name="Kathryn Morrison" userId="S::kmorrison@sriinternational.com::0db4f3ca-31ff-4b62-993b-db2adc44b15d" providerId="AD" clId="Web-{9E28DA1F-30DA-982B-EF15-066A68A6F630}" dt="2021-06-21T17:50:40.542" v="33" actId="20577"/>
        <pc:sldMkLst>
          <pc:docMk/>
          <pc:sldMk cId="4186344062" sldId="993"/>
        </pc:sldMkLst>
        <pc:spChg chg="mod">
          <ac:chgData name="Kathryn Morrison" userId="S::kmorrison@sriinternational.com::0db4f3ca-31ff-4b62-993b-db2adc44b15d" providerId="AD" clId="Web-{9E28DA1F-30DA-982B-EF15-066A68A6F630}" dt="2021-06-21T17:50:40.542" v="33" actId="20577"/>
          <ac:spMkLst>
            <pc:docMk/>
            <pc:sldMk cId="4186344062" sldId="993"/>
            <ac:spMk id="3" creationId="{0C10E33B-131A-4C2C-9DB0-9AEDBDB0643A}"/>
          </ac:spMkLst>
        </pc:spChg>
      </pc:sldChg>
    </pc:docChg>
  </pc:docChgLst>
  <pc:docChgLst>
    <pc:chgData name="Sarah Argue" userId="0e75a4a4-9f22-4a72-b045-38fb4e43ef8d" providerId="ADAL" clId="{12C6A7BF-59EC-4D3F-8CC7-94DDAB0BB5B7}"/>
    <pc:docChg chg="modSld">
      <pc:chgData name="Sarah Argue" userId="0e75a4a4-9f22-4a72-b045-38fb4e43ef8d" providerId="ADAL" clId="{12C6A7BF-59EC-4D3F-8CC7-94DDAB0BB5B7}" dt="2021-06-21T20:03:04.629" v="156" actId="113"/>
      <pc:docMkLst>
        <pc:docMk/>
      </pc:docMkLst>
      <pc:sldChg chg="modNotesTx">
        <pc:chgData name="Sarah Argue" userId="0e75a4a4-9f22-4a72-b045-38fb4e43ef8d" providerId="ADAL" clId="{12C6A7BF-59EC-4D3F-8CC7-94DDAB0BB5B7}" dt="2021-06-21T20:03:04.629" v="156" actId="113"/>
        <pc:sldMkLst>
          <pc:docMk/>
          <pc:sldMk cId="2138650847" sldId="283"/>
        </pc:sldMkLst>
      </pc:sldChg>
      <pc:sldChg chg="modNotesTx">
        <pc:chgData name="Sarah Argue" userId="0e75a4a4-9f22-4a72-b045-38fb4e43ef8d" providerId="ADAL" clId="{12C6A7BF-59EC-4D3F-8CC7-94DDAB0BB5B7}" dt="2021-06-21T18:22:34.696" v="152" actId="20577"/>
        <pc:sldMkLst>
          <pc:docMk/>
          <pc:sldMk cId="3557418636" sldId="284"/>
        </pc:sldMkLst>
      </pc:sldChg>
    </pc:docChg>
  </pc:docChgLst>
  <pc:docChgLst>
    <pc:chgData name="Sally Shepherd" userId="S::sshepherd@sriinternational.com::276e0854-6c87-4819-89ef-b02acdcd32ae" providerId="AD" clId="Web-{9607CBFC-083F-3355-FDFB-1277D35E5D07}"/>
    <pc:docChg chg="modSld">
      <pc:chgData name="Sally Shepherd" userId="S::sshepherd@sriinternational.com::276e0854-6c87-4819-89ef-b02acdcd32ae" providerId="AD" clId="Web-{9607CBFC-083F-3355-FDFB-1277D35E5D07}" dt="2021-06-18T21:51:23.848" v="4"/>
      <pc:docMkLst>
        <pc:docMk/>
      </pc:docMkLst>
      <pc:sldChg chg="modNotes">
        <pc:chgData name="Sally Shepherd" userId="S::sshepherd@sriinternational.com::276e0854-6c87-4819-89ef-b02acdcd32ae" providerId="AD" clId="Web-{9607CBFC-083F-3355-FDFB-1277D35E5D07}" dt="2021-06-18T21:51:23.848" v="4"/>
        <pc:sldMkLst>
          <pc:docMk/>
          <pc:sldMk cId="2995796602" sldId="279"/>
        </pc:sldMkLst>
      </pc:sldChg>
      <pc:sldChg chg="modNotes">
        <pc:chgData name="Sally Shepherd" userId="S::sshepherd@sriinternational.com::276e0854-6c87-4819-89ef-b02acdcd32ae" providerId="AD" clId="Web-{9607CBFC-083F-3355-FDFB-1277D35E5D07}" dt="2021-06-18T21:51:05.176" v="1"/>
        <pc:sldMkLst>
          <pc:docMk/>
          <pc:sldMk cId="2821504428" sldId="291"/>
        </pc:sldMkLst>
      </pc:sldChg>
      <pc:sldChg chg="modNotes">
        <pc:chgData name="Sally Shepherd" userId="S::sshepherd@sriinternational.com::276e0854-6c87-4819-89ef-b02acdcd32ae" providerId="AD" clId="Web-{9607CBFC-083F-3355-FDFB-1277D35E5D07}" dt="2021-06-18T21:51:19.348" v="3"/>
        <pc:sldMkLst>
          <pc:docMk/>
          <pc:sldMk cId="2007156604" sldId="309"/>
        </pc:sldMkLst>
      </pc:sldChg>
      <pc:sldChg chg="modNotes">
        <pc:chgData name="Sally Shepherd" userId="S::sshepherd@sriinternational.com::276e0854-6c87-4819-89ef-b02acdcd32ae" providerId="AD" clId="Web-{9607CBFC-083F-3355-FDFB-1277D35E5D07}" dt="2021-06-18T21:51:13.332" v="2"/>
        <pc:sldMkLst>
          <pc:docMk/>
          <pc:sldMk cId="2633148379" sldId="310"/>
        </pc:sldMkLst>
      </pc:sldChg>
      <pc:sldChg chg="modNotes">
        <pc:chgData name="Sally Shepherd" userId="S::sshepherd@sriinternational.com::276e0854-6c87-4819-89ef-b02acdcd32ae" providerId="AD" clId="Web-{9607CBFC-083F-3355-FDFB-1277D35E5D07}" dt="2021-06-18T21:50:57.363" v="0"/>
        <pc:sldMkLst>
          <pc:docMk/>
          <pc:sldMk cId="4115683507" sldId="375"/>
        </pc:sldMkLst>
      </pc:sldChg>
    </pc:docChg>
  </pc:docChgLst>
  <pc:docChgLst>
    <pc:chgData name="Renee Hockaday" userId="S::rhockaday@sriinternational.com::5321cac6-2f5d-449a-9cbb-134431fb0a28" providerId="AD" clId="Web-{56840439-FC83-4924-B208-EE0730336109}"/>
    <pc:docChg chg="modSld">
      <pc:chgData name="Renee Hockaday" userId="S::rhockaday@sriinternational.com::5321cac6-2f5d-449a-9cbb-134431fb0a28" providerId="AD" clId="Web-{56840439-FC83-4924-B208-EE0730336109}" dt="2021-06-17T01:43:20.048" v="975"/>
      <pc:docMkLst>
        <pc:docMk/>
      </pc:docMkLst>
      <pc:sldChg chg="modSp">
        <pc:chgData name="Renee Hockaday" userId="S::rhockaday@sriinternational.com::5321cac6-2f5d-449a-9cbb-134431fb0a28" providerId="AD" clId="Web-{56840439-FC83-4924-B208-EE0730336109}" dt="2021-06-17T01:11:04.468" v="104" actId="1076"/>
        <pc:sldMkLst>
          <pc:docMk/>
          <pc:sldMk cId="2803879232" sldId="258"/>
        </pc:sldMkLst>
        <pc:spChg chg="mod">
          <ac:chgData name="Renee Hockaday" userId="S::rhockaday@sriinternational.com::5321cac6-2f5d-449a-9cbb-134431fb0a28" providerId="AD" clId="Web-{56840439-FC83-4924-B208-EE0730336109}" dt="2021-06-17T01:10:55.030" v="103" actId="14100"/>
          <ac:spMkLst>
            <pc:docMk/>
            <pc:sldMk cId="2803879232" sldId="258"/>
            <ac:spMk id="2" creationId="{17A5BF27-62D8-534D-A4A9-AB0E32E9CF84}"/>
          </ac:spMkLst>
        </pc:spChg>
        <pc:spChg chg="mod">
          <ac:chgData name="Renee Hockaday" userId="S::rhockaday@sriinternational.com::5321cac6-2f5d-449a-9cbb-134431fb0a28" providerId="AD" clId="Web-{56840439-FC83-4924-B208-EE0730336109}" dt="2021-06-17T01:11:04.468" v="104" actId="1076"/>
          <ac:spMkLst>
            <pc:docMk/>
            <pc:sldMk cId="2803879232" sldId="258"/>
            <ac:spMk id="3" creationId="{69CFF91E-0670-9F4D-8983-F05F0F16AD17}"/>
          </ac:spMkLst>
        </pc:spChg>
      </pc:sldChg>
      <pc:sldChg chg="addSp delSp modSp mod modClrScheme chgLayout">
        <pc:chgData name="Renee Hockaday" userId="S::rhockaday@sriinternational.com::5321cac6-2f5d-449a-9cbb-134431fb0a28" providerId="AD" clId="Web-{56840439-FC83-4924-B208-EE0730336109}" dt="2021-06-17T01:43:20.048" v="975"/>
        <pc:sldMkLst>
          <pc:docMk/>
          <pc:sldMk cId="671463862" sldId="259"/>
        </pc:sldMkLst>
        <pc:spChg chg="mod ord">
          <ac:chgData name="Renee Hockaday" userId="S::rhockaday@sriinternational.com::5321cac6-2f5d-449a-9cbb-134431fb0a28" providerId="AD" clId="Web-{56840439-FC83-4924-B208-EE0730336109}" dt="2021-06-17T01:41:37.060" v="960"/>
          <ac:spMkLst>
            <pc:docMk/>
            <pc:sldMk cId="671463862" sldId="259"/>
            <ac:spMk id="2" creationId="{372A032D-E98F-A44A-9184-DE24550177F2}"/>
          </ac:spMkLst>
        </pc:spChg>
        <pc:spChg chg="add mod ord">
          <ac:chgData name="Renee Hockaday" userId="S::rhockaday@sriinternational.com::5321cac6-2f5d-449a-9cbb-134431fb0a28" providerId="AD" clId="Web-{56840439-FC83-4924-B208-EE0730336109}" dt="2021-06-17T01:41:37.060" v="960"/>
          <ac:spMkLst>
            <pc:docMk/>
            <pc:sldMk cId="671463862" sldId="259"/>
            <ac:spMk id="3" creationId="{B13029C6-BF9D-486E-85BF-F4583BD3AD27}"/>
          </ac:spMkLst>
        </pc:spChg>
        <pc:picChg chg="add mod">
          <ac:chgData name="Renee Hockaday" userId="S::rhockaday@sriinternational.com::5321cac6-2f5d-449a-9cbb-134431fb0a28" providerId="AD" clId="Web-{56840439-FC83-4924-B208-EE0730336109}" dt="2021-06-17T01:43:11.611" v="973" actId="1076"/>
          <ac:picMkLst>
            <pc:docMk/>
            <pc:sldMk cId="671463862" sldId="259"/>
            <ac:picMk id="4" creationId="{69055222-19E1-47D2-87C3-5ABE889788DB}"/>
          </ac:picMkLst>
        </pc:picChg>
        <pc:picChg chg="del mod">
          <ac:chgData name="Renee Hockaday" userId="S::rhockaday@sriinternational.com::5321cac6-2f5d-449a-9cbb-134431fb0a28" providerId="AD" clId="Web-{56840439-FC83-4924-B208-EE0730336109}" dt="2021-06-17T01:43:20.048" v="975"/>
          <ac:picMkLst>
            <pc:docMk/>
            <pc:sldMk cId="671463862" sldId="259"/>
            <ac:picMk id="9" creationId="{F0391B5D-B70F-D543-85F9-9E12ECAFC4DF}"/>
          </ac:picMkLst>
        </pc:picChg>
      </pc:sldChg>
      <pc:sldChg chg="modSp">
        <pc:chgData name="Renee Hockaday" userId="S::rhockaday@sriinternational.com::5321cac6-2f5d-449a-9cbb-134431fb0a28" providerId="AD" clId="Web-{56840439-FC83-4924-B208-EE0730336109}" dt="2021-06-17T01:07:37.255" v="79" actId="20577"/>
        <pc:sldMkLst>
          <pc:docMk/>
          <pc:sldMk cId="3277266202" sldId="287"/>
        </pc:sldMkLst>
        <pc:spChg chg="mod">
          <ac:chgData name="Renee Hockaday" userId="S::rhockaday@sriinternational.com::5321cac6-2f5d-449a-9cbb-134431fb0a28" providerId="AD" clId="Web-{56840439-FC83-4924-B208-EE0730336109}" dt="2021-06-17T01:07:37.255" v="79" actId="20577"/>
          <ac:spMkLst>
            <pc:docMk/>
            <pc:sldMk cId="3277266202" sldId="287"/>
            <ac:spMk id="5" creationId="{C2AB94D6-9DE9-4567-B60D-977190AA54B8}"/>
          </ac:spMkLst>
        </pc:spChg>
        <pc:spChg chg="mod">
          <ac:chgData name="Renee Hockaday" userId="S::rhockaday@sriinternational.com::5321cac6-2f5d-449a-9cbb-134431fb0a28" providerId="AD" clId="Web-{56840439-FC83-4924-B208-EE0730336109}" dt="2021-06-17T01:07:27.192" v="76" actId="20577"/>
          <ac:spMkLst>
            <pc:docMk/>
            <pc:sldMk cId="3277266202" sldId="287"/>
            <ac:spMk id="7" creationId="{AE4171D2-CC9C-4728-BE58-D4375B91E425}"/>
          </ac:spMkLst>
        </pc:spChg>
      </pc:sldChg>
      <pc:sldChg chg="modSp">
        <pc:chgData name="Renee Hockaday" userId="S::rhockaday@sriinternational.com::5321cac6-2f5d-449a-9cbb-134431fb0a28" providerId="AD" clId="Web-{56840439-FC83-4924-B208-EE0730336109}" dt="2021-06-17T01:08:21.366" v="82" actId="1076"/>
        <pc:sldMkLst>
          <pc:docMk/>
          <pc:sldMk cId="771383022" sldId="290"/>
        </pc:sldMkLst>
        <pc:graphicFrameChg chg="mod modGraphic">
          <ac:chgData name="Renee Hockaday" userId="S::rhockaday@sriinternational.com::5321cac6-2f5d-449a-9cbb-134431fb0a28" providerId="AD" clId="Web-{56840439-FC83-4924-B208-EE0730336109}" dt="2021-06-17T01:08:21.366" v="82" actId="1076"/>
          <ac:graphicFrameMkLst>
            <pc:docMk/>
            <pc:sldMk cId="771383022" sldId="290"/>
            <ac:graphicFrameMk id="14" creationId="{98C015EA-07EA-40D8-B44C-CA339D9DA49B}"/>
          </ac:graphicFrameMkLst>
        </pc:graphicFrameChg>
      </pc:sldChg>
      <pc:sldChg chg="modSp">
        <pc:chgData name="Renee Hockaday" userId="S::rhockaday@sriinternational.com::5321cac6-2f5d-449a-9cbb-134431fb0a28" providerId="AD" clId="Web-{56840439-FC83-4924-B208-EE0730336109}" dt="2021-06-17T01:11:28.781" v="107" actId="14100"/>
        <pc:sldMkLst>
          <pc:docMk/>
          <pc:sldMk cId="4141133217" sldId="299"/>
        </pc:sldMkLst>
        <pc:spChg chg="mod">
          <ac:chgData name="Renee Hockaday" userId="S::rhockaday@sriinternational.com::5321cac6-2f5d-449a-9cbb-134431fb0a28" providerId="AD" clId="Web-{56840439-FC83-4924-B208-EE0730336109}" dt="2021-06-17T01:11:28.781" v="107" actId="14100"/>
          <ac:spMkLst>
            <pc:docMk/>
            <pc:sldMk cId="4141133217" sldId="299"/>
            <ac:spMk id="3" creationId="{F6995323-A99A-B94A-8108-A011F80105B6}"/>
          </ac:spMkLst>
        </pc:spChg>
      </pc:sldChg>
      <pc:sldChg chg="modSp">
        <pc:chgData name="Renee Hockaday" userId="S::rhockaday@sriinternational.com::5321cac6-2f5d-449a-9cbb-134431fb0a28" providerId="AD" clId="Web-{56840439-FC83-4924-B208-EE0730336109}" dt="2021-06-17T01:17:27.609" v="228" actId="14100"/>
        <pc:sldMkLst>
          <pc:docMk/>
          <pc:sldMk cId="1872816346" sldId="302"/>
        </pc:sldMkLst>
        <pc:spChg chg="mod">
          <ac:chgData name="Renee Hockaday" userId="S::rhockaday@sriinternational.com::5321cac6-2f5d-449a-9cbb-134431fb0a28" providerId="AD" clId="Web-{56840439-FC83-4924-B208-EE0730336109}" dt="2021-06-17T01:17:27.609" v="228" actId="14100"/>
          <ac:spMkLst>
            <pc:docMk/>
            <pc:sldMk cId="1872816346" sldId="302"/>
            <ac:spMk id="3" creationId="{F6995323-A99A-B94A-8108-A011F80105B6}"/>
          </ac:spMkLst>
        </pc:spChg>
      </pc:sldChg>
      <pc:sldChg chg="modSp">
        <pc:chgData name="Renee Hockaday" userId="S::rhockaday@sriinternational.com::5321cac6-2f5d-449a-9cbb-134431fb0a28" providerId="AD" clId="Web-{56840439-FC83-4924-B208-EE0730336109}" dt="2021-06-17T01:16:49.482" v="227" actId="20577"/>
        <pc:sldMkLst>
          <pc:docMk/>
          <pc:sldMk cId="1909968582" sldId="307"/>
        </pc:sldMkLst>
        <pc:spChg chg="mod">
          <ac:chgData name="Renee Hockaday" userId="S::rhockaday@sriinternational.com::5321cac6-2f5d-449a-9cbb-134431fb0a28" providerId="AD" clId="Web-{56840439-FC83-4924-B208-EE0730336109}" dt="2021-06-17T01:16:49.482" v="227" actId="20577"/>
          <ac:spMkLst>
            <pc:docMk/>
            <pc:sldMk cId="1909968582" sldId="307"/>
            <ac:spMk id="3" creationId="{206DEE37-D595-43BB-A274-CBB5F0B63F3D}"/>
          </ac:spMkLst>
        </pc:spChg>
      </pc:sldChg>
      <pc:sldChg chg="modSp">
        <pc:chgData name="Renee Hockaday" userId="S::rhockaday@sriinternational.com::5321cac6-2f5d-449a-9cbb-134431fb0a28" providerId="AD" clId="Web-{56840439-FC83-4924-B208-EE0730336109}" dt="2021-06-17T01:09:38.417" v="94" actId="1076"/>
        <pc:sldMkLst>
          <pc:docMk/>
          <pc:sldMk cId="1095452454" sldId="374"/>
        </pc:sldMkLst>
        <pc:graphicFrameChg chg="mod modGraphic">
          <ac:chgData name="Renee Hockaday" userId="S::rhockaday@sriinternational.com::5321cac6-2f5d-449a-9cbb-134431fb0a28" providerId="AD" clId="Web-{56840439-FC83-4924-B208-EE0730336109}" dt="2021-06-17T01:09:04.024" v="87" actId="1076"/>
          <ac:graphicFrameMkLst>
            <pc:docMk/>
            <pc:sldMk cId="1095452454" sldId="374"/>
            <ac:graphicFrameMk id="14" creationId="{98C015EA-07EA-40D8-B44C-CA339D9DA49B}"/>
          </ac:graphicFrameMkLst>
        </pc:graphicFrameChg>
        <pc:picChg chg="mod">
          <ac:chgData name="Renee Hockaday" userId="S::rhockaday@sriinternational.com::5321cac6-2f5d-449a-9cbb-134431fb0a28" providerId="AD" clId="Web-{56840439-FC83-4924-B208-EE0730336109}" dt="2021-06-17T01:09:38.417" v="94" actId="1076"/>
          <ac:picMkLst>
            <pc:docMk/>
            <pc:sldMk cId="1095452454" sldId="374"/>
            <ac:picMk id="9" creationId="{B0BB37B9-67AA-4DC6-8397-9E7BBBCC3163}"/>
          </ac:picMkLst>
        </pc:picChg>
        <pc:picChg chg="mod">
          <ac:chgData name="Renee Hockaday" userId="S::rhockaday@sriinternational.com::5321cac6-2f5d-449a-9cbb-134431fb0a28" providerId="AD" clId="Web-{56840439-FC83-4924-B208-EE0730336109}" dt="2021-06-17T01:09:24.135" v="91" actId="1076"/>
          <ac:picMkLst>
            <pc:docMk/>
            <pc:sldMk cId="1095452454" sldId="374"/>
            <ac:picMk id="17" creationId="{D06A08DF-2131-4B5B-9378-4688C13D178D}"/>
          </ac:picMkLst>
        </pc:picChg>
        <pc:picChg chg="mod">
          <ac:chgData name="Renee Hockaday" userId="S::rhockaday@sriinternational.com::5321cac6-2f5d-449a-9cbb-134431fb0a28" providerId="AD" clId="Web-{56840439-FC83-4924-B208-EE0730336109}" dt="2021-06-17T01:09:27.339" v="92" actId="1076"/>
          <ac:picMkLst>
            <pc:docMk/>
            <pc:sldMk cId="1095452454" sldId="374"/>
            <ac:picMk id="92" creationId="{8F13DD9F-3678-40F0-82B2-760A06A6B165}"/>
          </ac:picMkLst>
        </pc:picChg>
        <pc:picChg chg="mod">
          <ac:chgData name="Renee Hockaday" userId="S::rhockaday@sriinternational.com::5321cac6-2f5d-449a-9cbb-134431fb0a28" providerId="AD" clId="Web-{56840439-FC83-4924-B208-EE0730336109}" dt="2021-06-17T01:09:19.260" v="90" actId="1076"/>
          <ac:picMkLst>
            <pc:docMk/>
            <pc:sldMk cId="1095452454" sldId="374"/>
            <ac:picMk id="98" creationId="{9F9129D2-27F6-425A-A6B7-A196525553D5}"/>
          </ac:picMkLst>
        </pc:picChg>
        <pc:picChg chg="mod">
          <ac:chgData name="Renee Hockaday" userId="S::rhockaday@sriinternational.com::5321cac6-2f5d-449a-9cbb-134431fb0a28" providerId="AD" clId="Web-{56840439-FC83-4924-B208-EE0730336109}" dt="2021-06-17T01:09:10.604" v="88" actId="1076"/>
          <ac:picMkLst>
            <pc:docMk/>
            <pc:sldMk cId="1095452454" sldId="374"/>
            <ac:picMk id="100" creationId="{62110455-D844-4EF0-9586-4E56571E5A3E}"/>
          </ac:picMkLst>
        </pc:picChg>
      </pc:sldChg>
      <pc:sldChg chg="modSp">
        <pc:chgData name="Renee Hockaday" userId="S::rhockaday@sriinternational.com::5321cac6-2f5d-449a-9cbb-134431fb0a28" providerId="AD" clId="Web-{56840439-FC83-4924-B208-EE0730336109}" dt="2021-06-17T01:22:11.903" v="246" actId="14100"/>
        <pc:sldMkLst>
          <pc:docMk/>
          <pc:sldMk cId="4115683507" sldId="375"/>
        </pc:sldMkLst>
        <pc:spChg chg="mod">
          <ac:chgData name="Renee Hockaday" userId="S::rhockaday@sriinternational.com::5321cac6-2f5d-449a-9cbb-134431fb0a28" providerId="AD" clId="Web-{56840439-FC83-4924-B208-EE0730336109}" dt="2021-06-17T01:21:44.262" v="242" actId="1076"/>
          <ac:spMkLst>
            <pc:docMk/>
            <pc:sldMk cId="4115683507" sldId="375"/>
            <ac:spMk id="7" creationId="{2C450470-98F4-4CBE-8008-4DF55DC3BDB9}"/>
          </ac:spMkLst>
        </pc:spChg>
        <pc:picChg chg="mod">
          <ac:chgData name="Renee Hockaday" userId="S::rhockaday@sriinternational.com::5321cac6-2f5d-449a-9cbb-134431fb0a28" providerId="AD" clId="Web-{56840439-FC83-4924-B208-EE0730336109}" dt="2021-06-17T01:22:11.903" v="246" actId="14100"/>
          <ac:picMkLst>
            <pc:docMk/>
            <pc:sldMk cId="4115683507" sldId="375"/>
            <ac:picMk id="6" creationId="{88F6D497-D2C2-4ECA-A698-B1235AD3F5CB}"/>
          </ac:picMkLst>
        </pc:picChg>
      </pc:sldChg>
      <pc:sldChg chg="modSp">
        <pc:chgData name="Renee Hockaday" userId="S::rhockaday@sriinternational.com::5321cac6-2f5d-449a-9cbb-134431fb0a28" providerId="AD" clId="Web-{56840439-FC83-4924-B208-EE0730336109}" dt="2021-06-17T01:18:07.360" v="229" actId="20577"/>
        <pc:sldMkLst>
          <pc:docMk/>
          <pc:sldMk cId="3620586862" sldId="942"/>
        </pc:sldMkLst>
        <pc:spChg chg="mod">
          <ac:chgData name="Renee Hockaday" userId="S::rhockaday@sriinternational.com::5321cac6-2f5d-449a-9cbb-134431fb0a28" providerId="AD" clId="Web-{56840439-FC83-4924-B208-EE0730336109}" dt="2021-06-17T01:18:07.360" v="229" actId="20577"/>
          <ac:spMkLst>
            <pc:docMk/>
            <pc:sldMk cId="3620586862" sldId="942"/>
            <ac:spMk id="3" creationId="{CDA07BAD-CCBD-4F8E-BBA1-4BE46A2C051B}"/>
          </ac:spMkLst>
        </pc:spChg>
      </pc:sldChg>
      <pc:sldChg chg="modSp">
        <pc:chgData name="Renee Hockaday" userId="S::rhockaday@sriinternational.com::5321cac6-2f5d-449a-9cbb-134431fb0a28" providerId="AD" clId="Web-{56840439-FC83-4924-B208-EE0730336109}" dt="2021-06-17T01:18:18.189" v="230" actId="20577"/>
        <pc:sldMkLst>
          <pc:docMk/>
          <pc:sldMk cId="3894037550" sldId="947"/>
        </pc:sldMkLst>
        <pc:spChg chg="mod">
          <ac:chgData name="Renee Hockaday" userId="S::rhockaday@sriinternational.com::5321cac6-2f5d-449a-9cbb-134431fb0a28" providerId="AD" clId="Web-{56840439-FC83-4924-B208-EE0730336109}" dt="2021-06-17T01:18:18.189" v="230" actId="20577"/>
          <ac:spMkLst>
            <pc:docMk/>
            <pc:sldMk cId="3894037550" sldId="947"/>
            <ac:spMk id="3" creationId="{CDA07BAD-CCBD-4F8E-BBA1-4BE46A2C051B}"/>
          </ac:spMkLst>
        </pc:spChg>
      </pc:sldChg>
      <pc:sldChg chg="modSp">
        <pc:chgData name="Renee Hockaday" userId="S::rhockaday@sriinternational.com::5321cac6-2f5d-449a-9cbb-134431fb0a28" providerId="AD" clId="Web-{56840439-FC83-4924-B208-EE0730336109}" dt="2021-06-17T01:18:24.939" v="231" actId="20577"/>
        <pc:sldMkLst>
          <pc:docMk/>
          <pc:sldMk cId="2087192456" sldId="950"/>
        </pc:sldMkLst>
        <pc:spChg chg="mod">
          <ac:chgData name="Renee Hockaday" userId="S::rhockaday@sriinternational.com::5321cac6-2f5d-449a-9cbb-134431fb0a28" providerId="AD" clId="Web-{56840439-FC83-4924-B208-EE0730336109}" dt="2021-06-17T01:18:24.939" v="231" actId="20577"/>
          <ac:spMkLst>
            <pc:docMk/>
            <pc:sldMk cId="2087192456" sldId="950"/>
            <ac:spMk id="3" creationId="{CDA07BAD-CCBD-4F8E-BBA1-4BE46A2C051B}"/>
          </ac:spMkLst>
        </pc:spChg>
      </pc:sldChg>
      <pc:sldChg chg="modSp">
        <pc:chgData name="Renee Hockaday" userId="S::rhockaday@sriinternational.com::5321cac6-2f5d-449a-9cbb-134431fb0a28" providerId="AD" clId="Web-{56840439-FC83-4924-B208-EE0730336109}" dt="2021-06-17T01:19:22.566" v="235" actId="20577"/>
        <pc:sldMkLst>
          <pc:docMk/>
          <pc:sldMk cId="2807784988" sldId="952"/>
        </pc:sldMkLst>
        <pc:spChg chg="mod">
          <ac:chgData name="Renee Hockaday" userId="S::rhockaday@sriinternational.com::5321cac6-2f5d-449a-9cbb-134431fb0a28" providerId="AD" clId="Web-{56840439-FC83-4924-B208-EE0730336109}" dt="2021-06-17T01:19:22.566" v="235" actId="20577"/>
          <ac:spMkLst>
            <pc:docMk/>
            <pc:sldMk cId="2807784988" sldId="952"/>
            <ac:spMk id="3" creationId="{CDA07BAD-CCBD-4F8E-BBA1-4BE46A2C051B}"/>
          </ac:spMkLst>
        </pc:spChg>
      </pc:sldChg>
      <pc:sldChg chg="modSp">
        <pc:chgData name="Renee Hockaday" userId="S::rhockaday@sriinternational.com::5321cac6-2f5d-449a-9cbb-134431fb0a28" providerId="AD" clId="Web-{56840439-FC83-4924-B208-EE0730336109}" dt="2021-06-17T01:19:39.302" v="236" actId="20577"/>
        <pc:sldMkLst>
          <pc:docMk/>
          <pc:sldMk cId="3541735959" sldId="953"/>
        </pc:sldMkLst>
        <pc:spChg chg="mod">
          <ac:chgData name="Renee Hockaday" userId="S::rhockaday@sriinternational.com::5321cac6-2f5d-449a-9cbb-134431fb0a28" providerId="AD" clId="Web-{56840439-FC83-4924-B208-EE0730336109}" dt="2021-06-17T01:19:39.302" v="236" actId="20577"/>
          <ac:spMkLst>
            <pc:docMk/>
            <pc:sldMk cId="3541735959" sldId="953"/>
            <ac:spMk id="3" creationId="{CDA07BAD-CCBD-4F8E-BBA1-4BE46A2C051B}"/>
          </ac:spMkLst>
        </pc:spChg>
      </pc:sldChg>
      <pc:sldChg chg="modSp">
        <pc:chgData name="Renee Hockaday" userId="S::rhockaday@sriinternational.com::5321cac6-2f5d-449a-9cbb-134431fb0a28" providerId="AD" clId="Web-{56840439-FC83-4924-B208-EE0730336109}" dt="2021-06-17T01:18:49.065" v="234" actId="20577"/>
        <pc:sldMkLst>
          <pc:docMk/>
          <pc:sldMk cId="1506601191" sldId="960"/>
        </pc:sldMkLst>
        <pc:spChg chg="mod">
          <ac:chgData name="Renee Hockaday" userId="S::rhockaday@sriinternational.com::5321cac6-2f5d-449a-9cbb-134431fb0a28" providerId="AD" clId="Web-{56840439-FC83-4924-B208-EE0730336109}" dt="2021-06-17T01:18:49.065" v="234" actId="20577"/>
          <ac:spMkLst>
            <pc:docMk/>
            <pc:sldMk cId="1506601191" sldId="960"/>
            <ac:spMk id="3" creationId="{CDA07BAD-CCBD-4F8E-BBA1-4BE46A2C051B}"/>
          </ac:spMkLst>
        </pc:spChg>
      </pc:sldChg>
      <pc:sldChg chg="modSp">
        <pc:chgData name="Renee Hockaday" userId="S::rhockaday@sriinternational.com::5321cac6-2f5d-449a-9cbb-134431fb0a28" providerId="AD" clId="Web-{56840439-FC83-4924-B208-EE0730336109}" dt="2021-06-17T01:19:45.411" v="237" actId="20577"/>
        <pc:sldMkLst>
          <pc:docMk/>
          <pc:sldMk cId="3020799492" sldId="972"/>
        </pc:sldMkLst>
        <pc:spChg chg="mod">
          <ac:chgData name="Renee Hockaday" userId="S::rhockaday@sriinternational.com::5321cac6-2f5d-449a-9cbb-134431fb0a28" providerId="AD" clId="Web-{56840439-FC83-4924-B208-EE0730336109}" dt="2021-06-17T01:19:45.411" v="237" actId="20577"/>
          <ac:spMkLst>
            <pc:docMk/>
            <pc:sldMk cId="3020799492" sldId="972"/>
            <ac:spMk id="2" creationId="{44BA3192-E1AF-4DB1-ACB6-8C1412B3F475}"/>
          </ac:spMkLst>
        </pc:spChg>
      </pc:sldChg>
      <pc:sldChg chg="modSp">
        <pc:chgData name="Renee Hockaday" userId="S::rhockaday@sriinternational.com::5321cac6-2f5d-449a-9cbb-134431fb0a28" providerId="AD" clId="Web-{56840439-FC83-4924-B208-EE0730336109}" dt="2021-06-17T01:18:33.205" v="232" actId="20577"/>
        <pc:sldMkLst>
          <pc:docMk/>
          <pc:sldMk cId="2427564347" sldId="973"/>
        </pc:sldMkLst>
        <pc:spChg chg="mod">
          <ac:chgData name="Renee Hockaday" userId="S::rhockaday@sriinternational.com::5321cac6-2f5d-449a-9cbb-134431fb0a28" providerId="AD" clId="Web-{56840439-FC83-4924-B208-EE0730336109}" dt="2021-06-17T01:18:33.205" v="232" actId="20577"/>
          <ac:spMkLst>
            <pc:docMk/>
            <pc:sldMk cId="2427564347" sldId="973"/>
            <ac:spMk id="3" creationId="{CDA07BAD-CCBD-4F8E-BBA1-4BE46A2C051B}"/>
          </ac:spMkLst>
        </pc:spChg>
      </pc:sldChg>
      <pc:sldChg chg="modSp">
        <pc:chgData name="Renee Hockaday" userId="S::rhockaday@sriinternational.com::5321cac6-2f5d-449a-9cbb-134431fb0a28" providerId="AD" clId="Web-{56840439-FC83-4924-B208-EE0730336109}" dt="2021-06-17T01:19:51.349" v="238" actId="20577"/>
        <pc:sldMkLst>
          <pc:docMk/>
          <pc:sldMk cId="2270909157" sldId="978"/>
        </pc:sldMkLst>
        <pc:spChg chg="mod">
          <ac:chgData name="Renee Hockaday" userId="S::rhockaday@sriinternational.com::5321cac6-2f5d-449a-9cbb-134431fb0a28" providerId="AD" clId="Web-{56840439-FC83-4924-B208-EE0730336109}" dt="2021-06-17T01:19:51.349" v="238" actId="20577"/>
          <ac:spMkLst>
            <pc:docMk/>
            <pc:sldMk cId="2270909157" sldId="978"/>
            <ac:spMk id="3" creationId="{41875945-35F0-4B47-B224-C3B49EA854F0}"/>
          </ac:spMkLst>
        </pc:spChg>
      </pc:sldChg>
      <pc:sldChg chg="modSp">
        <pc:chgData name="Renee Hockaday" userId="S::rhockaday@sriinternational.com::5321cac6-2f5d-449a-9cbb-134431fb0a28" providerId="AD" clId="Web-{56840439-FC83-4924-B208-EE0730336109}" dt="2021-06-17T01:20:02.271" v="239" actId="20577"/>
        <pc:sldMkLst>
          <pc:docMk/>
          <pc:sldMk cId="2852299683" sldId="979"/>
        </pc:sldMkLst>
        <pc:spChg chg="mod">
          <ac:chgData name="Renee Hockaday" userId="S::rhockaday@sriinternational.com::5321cac6-2f5d-449a-9cbb-134431fb0a28" providerId="AD" clId="Web-{56840439-FC83-4924-B208-EE0730336109}" dt="2021-06-17T01:20:02.271" v="239" actId="20577"/>
          <ac:spMkLst>
            <pc:docMk/>
            <pc:sldMk cId="2852299683" sldId="979"/>
            <ac:spMk id="3" creationId="{52742D8F-AA10-4AAD-89E3-FC9B3966552E}"/>
          </ac:spMkLst>
        </pc:spChg>
      </pc:sldChg>
      <pc:sldChg chg="addSp modSp mod modClrScheme chgLayout">
        <pc:chgData name="Renee Hockaday" userId="S::rhockaday@sriinternational.com::5321cac6-2f5d-449a-9cbb-134431fb0a28" providerId="AD" clId="Web-{56840439-FC83-4924-B208-EE0730336109}" dt="2021-06-17T01:30:52.984" v="573" actId="20577"/>
        <pc:sldMkLst>
          <pc:docMk/>
          <pc:sldMk cId="3505894779" sldId="981"/>
        </pc:sldMkLst>
        <pc:spChg chg="mod ord">
          <ac:chgData name="Renee Hockaday" userId="S::rhockaday@sriinternational.com::5321cac6-2f5d-449a-9cbb-134431fb0a28" providerId="AD" clId="Web-{56840439-FC83-4924-B208-EE0730336109}" dt="2021-06-17T01:28:57.755" v="469"/>
          <ac:spMkLst>
            <pc:docMk/>
            <pc:sldMk cId="3505894779" sldId="981"/>
            <ac:spMk id="2" creationId="{372A032D-E98F-A44A-9184-DE24550177F2}"/>
          </ac:spMkLst>
        </pc:spChg>
        <pc:spChg chg="mod">
          <ac:chgData name="Renee Hockaday" userId="S::rhockaday@sriinternational.com::5321cac6-2f5d-449a-9cbb-134431fb0a28" providerId="AD" clId="Web-{56840439-FC83-4924-B208-EE0730336109}" dt="2021-06-17T01:30:14.290" v="566" actId="1076"/>
          <ac:spMkLst>
            <pc:docMk/>
            <pc:sldMk cId="3505894779" sldId="981"/>
            <ac:spMk id="3" creationId="{00918548-4B5B-5344-B05F-32F758FF95C6}"/>
          </ac:spMkLst>
        </pc:spChg>
        <pc:spChg chg="add mod ord">
          <ac:chgData name="Renee Hockaday" userId="S::rhockaday@sriinternational.com::5321cac6-2f5d-449a-9cbb-134431fb0a28" providerId="AD" clId="Web-{56840439-FC83-4924-B208-EE0730336109}" dt="2021-06-17T01:30:52.984" v="573" actId="20577"/>
          <ac:spMkLst>
            <pc:docMk/>
            <pc:sldMk cId="3505894779" sldId="981"/>
            <ac:spMk id="4" creationId="{6CF40FBD-FC3F-4C7F-9D11-1D18D6598531}"/>
          </ac:spMkLst>
        </pc:spChg>
        <pc:picChg chg="mod">
          <ac:chgData name="Renee Hockaday" userId="S::rhockaday@sriinternational.com::5321cac6-2f5d-449a-9cbb-134431fb0a28" providerId="AD" clId="Web-{56840439-FC83-4924-B208-EE0730336109}" dt="2021-06-17T01:28:09.847" v="462" actId="1076"/>
          <ac:picMkLst>
            <pc:docMk/>
            <pc:sldMk cId="3505894779" sldId="981"/>
            <ac:picMk id="5" creationId="{DE530CA7-B49F-3D4D-B830-2BD8C79FFBCF}"/>
          </ac:picMkLst>
        </pc:picChg>
      </pc:sldChg>
      <pc:sldChg chg="addSp delSp modSp mod modClrScheme chgLayout">
        <pc:chgData name="Renee Hockaday" userId="S::rhockaday@sriinternational.com::5321cac6-2f5d-449a-9cbb-134431fb0a28" providerId="AD" clId="Web-{56840439-FC83-4924-B208-EE0730336109}" dt="2021-06-17T01:32:33.585" v="637" actId="20577"/>
        <pc:sldMkLst>
          <pc:docMk/>
          <pc:sldMk cId="3051059817" sldId="982"/>
        </pc:sldMkLst>
        <pc:spChg chg="mod ord">
          <ac:chgData name="Renee Hockaday" userId="S::rhockaday@sriinternational.com::5321cac6-2f5d-449a-9cbb-134431fb0a28" providerId="AD" clId="Web-{56840439-FC83-4924-B208-EE0730336109}" dt="2021-06-17T01:31:12.032" v="575"/>
          <ac:spMkLst>
            <pc:docMk/>
            <pc:sldMk cId="3051059817" sldId="982"/>
            <ac:spMk id="2" creationId="{372A032D-E98F-A44A-9184-DE24550177F2}"/>
          </ac:spMkLst>
        </pc:spChg>
        <pc:spChg chg="del mod">
          <ac:chgData name="Renee Hockaday" userId="S::rhockaday@sriinternational.com::5321cac6-2f5d-449a-9cbb-134431fb0a28" providerId="AD" clId="Web-{56840439-FC83-4924-B208-EE0730336109}" dt="2021-06-17T01:32:05.847" v="625"/>
          <ac:spMkLst>
            <pc:docMk/>
            <pc:sldMk cId="3051059817" sldId="982"/>
            <ac:spMk id="3" creationId="{00918548-4B5B-5344-B05F-32F758FF95C6}"/>
          </ac:spMkLst>
        </pc:spChg>
        <pc:spChg chg="add mod ord">
          <ac:chgData name="Renee Hockaday" userId="S::rhockaday@sriinternational.com::5321cac6-2f5d-449a-9cbb-134431fb0a28" providerId="AD" clId="Web-{56840439-FC83-4924-B208-EE0730336109}" dt="2021-06-17T01:32:33.585" v="637" actId="20577"/>
          <ac:spMkLst>
            <pc:docMk/>
            <pc:sldMk cId="3051059817" sldId="982"/>
            <ac:spMk id="4" creationId="{BCC79CA1-38B2-4456-8F89-40C9773B1F74}"/>
          </ac:spMkLst>
        </pc:spChg>
        <pc:picChg chg="mod">
          <ac:chgData name="Renee Hockaday" userId="S::rhockaday@sriinternational.com::5321cac6-2f5d-449a-9cbb-134431fb0a28" providerId="AD" clId="Web-{56840439-FC83-4924-B208-EE0730336109}" dt="2021-06-17T01:05:29.749" v="36" actId="1076"/>
          <ac:picMkLst>
            <pc:docMk/>
            <pc:sldMk cId="3051059817" sldId="982"/>
            <ac:picMk id="6" creationId="{5B8C3AEE-65F2-9048-B2D5-4500C5AF7475}"/>
          </ac:picMkLst>
        </pc:picChg>
      </pc:sldChg>
      <pc:sldChg chg="addSp modSp mod modClrScheme chgLayout">
        <pc:chgData name="Renee Hockaday" userId="S::rhockaday@sriinternational.com::5321cac6-2f5d-449a-9cbb-134431fb0a28" providerId="AD" clId="Web-{56840439-FC83-4924-B208-EE0730336109}" dt="2021-06-17T01:27:32.807" v="456" actId="20577"/>
        <pc:sldMkLst>
          <pc:docMk/>
          <pc:sldMk cId="149085020" sldId="983"/>
        </pc:sldMkLst>
        <pc:spChg chg="mod ord">
          <ac:chgData name="Renee Hockaday" userId="S::rhockaday@sriinternational.com::5321cac6-2f5d-449a-9cbb-134431fb0a28" providerId="AD" clId="Web-{56840439-FC83-4924-B208-EE0730336109}" dt="2021-06-17T01:24:19.346" v="288"/>
          <ac:spMkLst>
            <pc:docMk/>
            <pc:sldMk cId="149085020" sldId="983"/>
            <ac:spMk id="2" creationId="{372A032D-E98F-A44A-9184-DE24550177F2}"/>
          </ac:spMkLst>
        </pc:spChg>
        <pc:spChg chg="mod">
          <ac:chgData name="Renee Hockaday" userId="S::rhockaday@sriinternational.com::5321cac6-2f5d-449a-9cbb-134431fb0a28" providerId="AD" clId="Web-{56840439-FC83-4924-B208-EE0730336109}" dt="2021-06-17T01:26:21.695" v="411" actId="14100"/>
          <ac:spMkLst>
            <pc:docMk/>
            <pc:sldMk cId="149085020" sldId="983"/>
            <ac:spMk id="3" creationId="{6529CF9B-BF22-304B-AA65-C7B33D95C31B}"/>
          </ac:spMkLst>
        </pc:spChg>
        <pc:spChg chg="add mod ord">
          <ac:chgData name="Renee Hockaday" userId="S::rhockaday@sriinternational.com::5321cac6-2f5d-449a-9cbb-134431fb0a28" providerId="AD" clId="Web-{56840439-FC83-4924-B208-EE0730336109}" dt="2021-06-17T01:27:28.760" v="455" actId="1076"/>
          <ac:spMkLst>
            <pc:docMk/>
            <pc:sldMk cId="149085020" sldId="983"/>
            <ac:spMk id="4" creationId="{8D78696C-5A9E-43E7-9031-6CAB170508BC}"/>
          </ac:spMkLst>
        </pc:spChg>
        <pc:spChg chg="add mod ord">
          <ac:chgData name="Renee Hockaday" userId="S::rhockaday@sriinternational.com::5321cac6-2f5d-449a-9cbb-134431fb0a28" providerId="AD" clId="Web-{56840439-FC83-4924-B208-EE0730336109}" dt="2021-06-17T01:27:32.807" v="456" actId="20577"/>
          <ac:spMkLst>
            <pc:docMk/>
            <pc:sldMk cId="149085020" sldId="983"/>
            <ac:spMk id="6" creationId="{E862D844-C196-482B-95F0-44475978689E}"/>
          </ac:spMkLst>
        </pc:spChg>
        <pc:picChg chg="mod">
          <ac:chgData name="Renee Hockaday" userId="S::rhockaday@sriinternational.com::5321cac6-2f5d-449a-9cbb-134431fb0a28" providerId="AD" clId="Web-{56840439-FC83-4924-B208-EE0730336109}" dt="2021-06-17T01:27:15.197" v="454" actId="14100"/>
          <ac:picMkLst>
            <pc:docMk/>
            <pc:sldMk cId="149085020" sldId="983"/>
            <ac:picMk id="5" creationId="{97F01B55-ACE2-C344-9266-B0D9390C0B70}"/>
          </ac:picMkLst>
        </pc:picChg>
      </pc:sldChg>
      <pc:sldChg chg="addSp modSp mod modClrScheme chgLayout">
        <pc:chgData name="Renee Hockaday" userId="S::rhockaday@sriinternational.com::5321cac6-2f5d-449a-9cbb-134431fb0a28" providerId="AD" clId="Web-{56840439-FC83-4924-B208-EE0730336109}" dt="2021-06-17T01:40:36.616" v="959" actId="20577"/>
        <pc:sldMkLst>
          <pc:docMk/>
          <pc:sldMk cId="3370080799" sldId="984"/>
        </pc:sldMkLst>
        <pc:spChg chg="mod ord">
          <ac:chgData name="Renee Hockaday" userId="S::rhockaday@sriinternational.com::5321cac6-2f5d-449a-9cbb-134431fb0a28" providerId="AD" clId="Web-{56840439-FC83-4924-B208-EE0730336109}" dt="2021-06-17T01:32:50.070" v="638"/>
          <ac:spMkLst>
            <pc:docMk/>
            <pc:sldMk cId="3370080799" sldId="984"/>
            <ac:spMk id="2" creationId="{372A032D-E98F-A44A-9184-DE24550177F2}"/>
          </ac:spMkLst>
        </pc:spChg>
        <pc:spChg chg="add mod ord">
          <ac:chgData name="Renee Hockaday" userId="S::rhockaday@sriinternational.com::5321cac6-2f5d-449a-9cbb-134431fb0a28" providerId="AD" clId="Web-{56840439-FC83-4924-B208-EE0730336109}" dt="2021-06-17T01:40:36.616" v="959" actId="20577"/>
          <ac:spMkLst>
            <pc:docMk/>
            <pc:sldMk cId="3370080799" sldId="984"/>
            <ac:spMk id="3" creationId="{903B032B-D2E9-43A8-9324-B0DE760B3E51}"/>
          </ac:spMkLst>
        </pc:spChg>
      </pc:sldChg>
      <pc:sldChg chg="addSp delSp modSp mod modClrScheme chgLayout">
        <pc:chgData name="Renee Hockaday" userId="S::rhockaday@sriinternational.com::5321cac6-2f5d-449a-9cbb-134431fb0a28" providerId="AD" clId="Web-{56840439-FC83-4924-B208-EE0730336109}" dt="2021-06-17T01:38:21.480" v="897" actId="20577"/>
        <pc:sldMkLst>
          <pc:docMk/>
          <pc:sldMk cId="3950178321" sldId="985"/>
        </pc:sldMkLst>
        <pc:spChg chg="mod ord">
          <ac:chgData name="Renee Hockaday" userId="S::rhockaday@sriinternational.com::5321cac6-2f5d-449a-9cbb-134431fb0a28" providerId="AD" clId="Web-{56840439-FC83-4924-B208-EE0730336109}" dt="2021-06-17T01:34:28.137" v="714" actId="1076"/>
          <ac:spMkLst>
            <pc:docMk/>
            <pc:sldMk cId="3950178321" sldId="985"/>
            <ac:spMk id="2" creationId="{372A032D-E98F-A44A-9184-DE24550177F2}"/>
          </ac:spMkLst>
        </pc:spChg>
        <pc:spChg chg="del mod">
          <ac:chgData name="Renee Hockaday" userId="S::rhockaday@sriinternational.com::5321cac6-2f5d-449a-9cbb-134431fb0a28" providerId="AD" clId="Web-{56840439-FC83-4924-B208-EE0730336109}" dt="2021-06-17T01:37:58.151" v="891"/>
          <ac:spMkLst>
            <pc:docMk/>
            <pc:sldMk cId="3950178321" sldId="985"/>
            <ac:spMk id="3" creationId="{0C1BFFE4-1E30-9B40-ADBA-FD35F77E4EF0}"/>
          </ac:spMkLst>
        </pc:spChg>
        <pc:spChg chg="add mod ord">
          <ac:chgData name="Renee Hockaday" userId="S::rhockaday@sriinternational.com::5321cac6-2f5d-449a-9cbb-134431fb0a28" providerId="AD" clId="Web-{56840439-FC83-4924-B208-EE0730336109}" dt="2021-06-17T01:38:21.480" v="897" actId="20577"/>
          <ac:spMkLst>
            <pc:docMk/>
            <pc:sldMk cId="3950178321" sldId="985"/>
            <ac:spMk id="4" creationId="{C18601A9-CBC3-4A5F-8A36-C947BAF9621F}"/>
          </ac:spMkLst>
        </pc:spChg>
      </pc:sldChg>
      <pc:sldChg chg="modSp">
        <pc:chgData name="Renee Hockaday" userId="S::rhockaday@sriinternational.com::5321cac6-2f5d-449a-9cbb-134431fb0a28" providerId="AD" clId="Web-{56840439-FC83-4924-B208-EE0730336109}" dt="2021-06-17T01:38:33.200" v="899" actId="1076"/>
        <pc:sldMkLst>
          <pc:docMk/>
          <pc:sldMk cId="3856708626" sldId="986"/>
        </pc:sldMkLst>
        <pc:picChg chg="mod">
          <ac:chgData name="Renee Hockaday" userId="S::rhockaday@sriinternational.com::5321cac6-2f5d-449a-9cbb-134431fb0a28" providerId="AD" clId="Web-{56840439-FC83-4924-B208-EE0730336109}" dt="2021-06-17T01:38:33.200" v="899" actId="1076"/>
          <ac:picMkLst>
            <pc:docMk/>
            <pc:sldMk cId="3856708626" sldId="986"/>
            <ac:picMk id="4" creationId="{D789B54C-5FEA-E243-B2AF-371BD5CF0B6F}"/>
          </ac:picMkLst>
        </pc:picChg>
      </pc:sldChg>
      <pc:sldChg chg="addSp delSp modSp mod modClrScheme chgLayout">
        <pc:chgData name="Renee Hockaday" userId="S::rhockaday@sriinternational.com::5321cac6-2f5d-449a-9cbb-134431fb0a28" providerId="AD" clId="Web-{56840439-FC83-4924-B208-EE0730336109}" dt="2021-06-17T01:39:41.582" v="948" actId="1076"/>
        <pc:sldMkLst>
          <pc:docMk/>
          <pc:sldMk cId="544557271" sldId="987"/>
        </pc:sldMkLst>
        <pc:spChg chg="mod ord">
          <ac:chgData name="Renee Hockaday" userId="S::rhockaday@sriinternational.com::5321cac6-2f5d-449a-9cbb-134431fb0a28" providerId="AD" clId="Web-{56840439-FC83-4924-B208-EE0730336109}" dt="2021-06-17T01:38:52.955" v="901"/>
          <ac:spMkLst>
            <pc:docMk/>
            <pc:sldMk cId="544557271" sldId="987"/>
            <ac:spMk id="2" creationId="{372A032D-E98F-A44A-9184-DE24550177F2}"/>
          </ac:spMkLst>
        </pc:spChg>
        <pc:spChg chg="del mod">
          <ac:chgData name="Renee Hockaday" userId="S::rhockaday@sriinternational.com::5321cac6-2f5d-449a-9cbb-134431fb0a28" providerId="AD" clId="Web-{56840439-FC83-4924-B208-EE0730336109}" dt="2021-06-17T01:39:27.879" v="945"/>
          <ac:spMkLst>
            <pc:docMk/>
            <pc:sldMk cId="544557271" sldId="987"/>
            <ac:spMk id="3" creationId="{1358759C-1AB4-6542-953B-70B23284FD13}"/>
          </ac:spMkLst>
        </pc:spChg>
        <pc:spChg chg="add mod ord">
          <ac:chgData name="Renee Hockaday" userId="S::rhockaday@sriinternational.com::5321cac6-2f5d-449a-9cbb-134431fb0a28" providerId="AD" clId="Web-{56840439-FC83-4924-B208-EE0730336109}" dt="2021-06-17T01:39:41.582" v="948" actId="1076"/>
          <ac:spMkLst>
            <pc:docMk/>
            <pc:sldMk cId="544557271" sldId="987"/>
            <ac:spMk id="5" creationId="{D75013BA-8294-4134-AF1E-2858BB84E238}"/>
          </ac:spMkLst>
        </pc:spChg>
        <pc:picChg chg="mod">
          <ac:chgData name="Renee Hockaday" userId="S::rhockaday@sriinternational.com::5321cac6-2f5d-449a-9cbb-134431fb0a28" providerId="AD" clId="Web-{56840439-FC83-4924-B208-EE0730336109}" dt="2021-06-17T01:06:22.314" v="71" actId="1076"/>
          <ac:picMkLst>
            <pc:docMk/>
            <pc:sldMk cId="544557271" sldId="987"/>
            <ac:picMk id="4" creationId="{0BBDA19D-1508-604E-9903-DEEBAE3E0E7A}"/>
          </ac:picMkLst>
        </pc:picChg>
      </pc:sldChg>
    </pc:docChg>
  </pc:docChgLst>
  <pc:docChgLst>
    <pc:chgData name="Bruce Bull" userId="S::bruce.bull_idcsinc.com#ext#@sriit.onmicrosoft.com::0a5369cc-5ed9-454a-b107-47ab68a0343a" providerId="AD" clId="Web-{69F0C4AD-F45A-67EB-9F27-43099306126B}"/>
    <pc:docChg chg="modSld">
      <pc:chgData name="Bruce Bull" userId="S::bruce.bull_idcsinc.com#ext#@sriit.onmicrosoft.com::0a5369cc-5ed9-454a-b107-47ab68a0343a" providerId="AD" clId="Web-{69F0C4AD-F45A-67EB-9F27-43099306126B}" dt="2021-06-18T16:26:25.475" v="656"/>
      <pc:docMkLst>
        <pc:docMk/>
      </pc:docMkLst>
      <pc:sldChg chg="modNotes">
        <pc:chgData name="Bruce Bull" userId="S::bruce.bull_idcsinc.com#ext#@sriit.onmicrosoft.com::0a5369cc-5ed9-454a-b107-47ab68a0343a" providerId="AD" clId="Web-{69F0C4AD-F45A-67EB-9F27-43099306126B}" dt="2021-06-18T15:44:08.754" v="123"/>
        <pc:sldMkLst>
          <pc:docMk/>
          <pc:sldMk cId="4141133217" sldId="299"/>
        </pc:sldMkLst>
      </pc:sldChg>
      <pc:sldChg chg="modNotes">
        <pc:chgData name="Bruce Bull" userId="S::bruce.bull_idcsinc.com#ext#@sriit.onmicrosoft.com::0a5369cc-5ed9-454a-b107-47ab68a0343a" providerId="AD" clId="Web-{69F0C4AD-F45A-67EB-9F27-43099306126B}" dt="2021-06-18T16:22:34.284" v="458"/>
        <pc:sldMkLst>
          <pc:docMk/>
          <pc:sldMk cId="3730985947" sldId="300"/>
        </pc:sldMkLst>
      </pc:sldChg>
      <pc:sldChg chg="modNotes">
        <pc:chgData name="Bruce Bull" userId="S::bruce.bull_idcsinc.com#ext#@sriit.onmicrosoft.com::0a5369cc-5ed9-454a-b107-47ab68a0343a" providerId="AD" clId="Web-{69F0C4AD-F45A-67EB-9F27-43099306126B}" dt="2021-06-18T16:26:25.475" v="656"/>
        <pc:sldMkLst>
          <pc:docMk/>
          <pc:sldMk cId="1872816346" sldId="302"/>
        </pc:sldMkLst>
      </pc:sldChg>
      <pc:sldChg chg="modNotes">
        <pc:chgData name="Bruce Bull" userId="S::bruce.bull_idcsinc.com#ext#@sriit.onmicrosoft.com::0a5369cc-5ed9-454a-b107-47ab68a0343a" providerId="AD" clId="Web-{69F0C4AD-F45A-67EB-9F27-43099306126B}" dt="2021-06-18T15:46:28.351" v="337"/>
        <pc:sldMkLst>
          <pc:docMk/>
          <pc:sldMk cId="658663600" sldId="304"/>
        </pc:sldMkLst>
      </pc:sldChg>
      <pc:sldChg chg="modNotes">
        <pc:chgData name="Bruce Bull" userId="S::bruce.bull_idcsinc.com#ext#@sriit.onmicrosoft.com::0a5369cc-5ed9-454a-b107-47ab68a0343a" providerId="AD" clId="Web-{69F0C4AD-F45A-67EB-9F27-43099306126B}" dt="2021-06-18T15:44:37.864" v="134"/>
        <pc:sldMkLst>
          <pc:docMk/>
          <pc:sldMk cId="1909968582" sldId="307"/>
        </pc:sldMkLst>
      </pc:sldChg>
      <pc:sldChg chg="modNotes">
        <pc:chgData name="Bruce Bull" userId="S::bruce.bull_idcsinc.com#ext#@sriit.onmicrosoft.com::0a5369cc-5ed9-454a-b107-47ab68a0343a" providerId="AD" clId="Web-{69F0C4AD-F45A-67EB-9F27-43099306126B}" dt="2021-06-18T16:24:08.207" v="588"/>
        <pc:sldMkLst>
          <pc:docMk/>
          <pc:sldMk cId="840923022" sldId="308"/>
        </pc:sldMkLst>
      </pc:sldChg>
    </pc:docChg>
  </pc:docChgLst>
  <pc:docChgLst>
    <pc:chgData name="Bruce Bull" userId="S::bruce.bull_idcsinc.com#ext#@sriit.onmicrosoft.com::0a5369cc-5ed9-454a-b107-47ab68a0343a" providerId="AD" clId="Web-{EB69611A-192C-ADA3-8578-8B65AC524B72}"/>
    <pc:docChg chg="addSld modSld sldOrd">
      <pc:chgData name="Bruce Bull" userId="S::bruce.bull_idcsinc.com#ext#@sriit.onmicrosoft.com::0a5369cc-5ed9-454a-b107-47ab68a0343a" providerId="AD" clId="Web-{EB69611A-192C-ADA3-8578-8B65AC524B72}" dt="2021-06-08T18:46:47.711" v="1097" actId="20577"/>
      <pc:docMkLst>
        <pc:docMk/>
      </pc:docMkLst>
      <pc:sldChg chg="addSp modSp ord">
        <pc:chgData name="Bruce Bull" userId="S::bruce.bull_idcsinc.com#ext#@sriit.onmicrosoft.com::0a5369cc-5ed9-454a-b107-47ab68a0343a" providerId="AD" clId="Web-{EB69611A-192C-ADA3-8578-8B65AC524B72}" dt="2021-06-08T18:30:05.713" v="708"/>
        <pc:sldMkLst>
          <pc:docMk/>
          <pc:sldMk cId="3730985947" sldId="300"/>
        </pc:sldMkLst>
        <pc:spChg chg="mod">
          <ac:chgData name="Bruce Bull" userId="S::bruce.bull_idcsinc.com#ext#@sriit.onmicrosoft.com::0a5369cc-5ed9-454a-b107-47ab68a0343a" providerId="AD" clId="Web-{EB69611A-192C-ADA3-8578-8B65AC524B72}" dt="2021-06-08T18:02:28.457" v="45" actId="20577"/>
          <ac:spMkLst>
            <pc:docMk/>
            <pc:sldMk cId="3730985947" sldId="300"/>
            <ac:spMk id="2" creationId="{5700E826-FE36-E242-B05D-C00F353E4F13}"/>
          </ac:spMkLst>
        </pc:spChg>
        <pc:spChg chg="mod">
          <ac:chgData name="Bruce Bull" userId="S::bruce.bull_idcsinc.com#ext#@sriit.onmicrosoft.com::0a5369cc-5ed9-454a-b107-47ab68a0343a" providerId="AD" clId="Web-{EB69611A-192C-ADA3-8578-8B65AC524B72}" dt="2021-06-08T18:01:53.456" v="17" actId="14100"/>
          <ac:spMkLst>
            <pc:docMk/>
            <pc:sldMk cId="3730985947" sldId="300"/>
            <ac:spMk id="3" creationId="{F6995323-A99A-B94A-8108-A011F80105B6}"/>
          </ac:spMkLst>
        </pc:spChg>
        <pc:spChg chg="mod">
          <ac:chgData name="Bruce Bull" userId="S::bruce.bull_idcsinc.com#ext#@sriit.onmicrosoft.com::0a5369cc-5ed9-454a-b107-47ab68a0343a" providerId="AD" clId="Web-{EB69611A-192C-ADA3-8578-8B65AC524B72}" dt="2021-06-08T18:27:07.820" v="700" actId="14100"/>
          <ac:spMkLst>
            <pc:docMk/>
            <pc:sldMk cId="3730985947" sldId="300"/>
            <ac:spMk id="4" creationId="{A4B1D117-0FB8-4B2E-A981-A7BAEAEF5D07}"/>
          </ac:spMkLst>
        </pc:spChg>
        <pc:spChg chg="add mod">
          <ac:chgData name="Bruce Bull" userId="S::bruce.bull_idcsinc.com#ext#@sriit.onmicrosoft.com::0a5369cc-5ed9-454a-b107-47ab68a0343a" providerId="AD" clId="Web-{EB69611A-192C-ADA3-8578-8B65AC524B72}" dt="2021-06-08T18:27:59.008" v="704"/>
          <ac:spMkLst>
            <pc:docMk/>
            <pc:sldMk cId="3730985947" sldId="300"/>
            <ac:spMk id="5" creationId="{F91B16E1-D8AB-4389-A92E-2614CD8B79A8}"/>
          </ac:spMkLst>
        </pc:spChg>
        <pc:spChg chg="add mod">
          <ac:chgData name="Bruce Bull" userId="S::bruce.bull_idcsinc.com#ext#@sriit.onmicrosoft.com::0a5369cc-5ed9-454a-b107-47ab68a0343a" providerId="AD" clId="Web-{EB69611A-192C-ADA3-8578-8B65AC524B72}" dt="2021-06-08T18:26:25.023" v="696" actId="20577"/>
          <ac:spMkLst>
            <pc:docMk/>
            <pc:sldMk cId="3730985947" sldId="300"/>
            <ac:spMk id="6" creationId="{8388F381-26A8-4A35-96A4-4D3EABBAC1D1}"/>
          </ac:spMkLst>
        </pc:spChg>
        <pc:grpChg chg="add mod">
          <ac:chgData name="Bruce Bull" userId="S::bruce.bull_idcsinc.com#ext#@sriit.onmicrosoft.com::0a5369cc-5ed9-454a-b107-47ab68a0343a" providerId="AD" clId="Web-{EB69611A-192C-ADA3-8578-8B65AC524B72}" dt="2021-06-08T18:28:25.462" v="706" actId="1076"/>
          <ac:grpSpMkLst>
            <pc:docMk/>
            <pc:sldMk cId="3730985947" sldId="300"/>
            <ac:grpSpMk id="7" creationId="{248C9EE8-04C7-452C-8201-907A4C9F960B}"/>
          </ac:grpSpMkLst>
        </pc:grpChg>
      </pc:sldChg>
      <pc:sldChg chg="modSp ord modNotes">
        <pc:chgData name="Bruce Bull" userId="S::bruce.bull_idcsinc.com#ext#@sriit.onmicrosoft.com::0a5369cc-5ed9-454a-b107-47ab68a0343a" providerId="AD" clId="Web-{EB69611A-192C-ADA3-8578-8B65AC524B72}" dt="2021-06-08T18:32:52.700" v="779" actId="20577"/>
        <pc:sldMkLst>
          <pc:docMk/>
          <pc:sldMk cId="1170161269" sldId="301"/>
        </pc:sldMkLst>
        <pc:spChg chg="mod">
          <ac:chgData name="Bruce Bull" userId="S::bruce.bull_idcsinc.com#ext#@sriit.onmicrosoft.com::0a5369cc-5ed9-454a-b107-47ab68a0343a" providerId="AD" clId="Web-{EB69611A-192C-ADA3-8578-8B65AC524B72}" dt="2021-06-08T18:32:06.793" v="777" actId="20577"/>
          <ac:spMkLst>
            <pc:docMk/>
            <pc:sldMk cId="1170161269" sldId="301"/>
            <ac:spMk id="2" creationId="{0D3106E4-E507-4DB8-836A-01312334AA0F}"/>
          </ac:spMkLst>
        </pc:spChg>
        <pc:spChg chg="mod">
          <ac:chgData name="Bruce Bull" userId="S::bruce.bull_idcsinc.com#ext#@sriit.onmicrosoft.com::0a5369cc-5ed9-454a-b107-47ab68a0343a" providerId="AD" clId="Web-{EB69611A-192C-ADA3-8578-8B65AC524B72}" dt="2021-06-08T18:32:52.700" v="779" actId="20577"/>
          <ac:spMkLst>
            <pc:docMk/>
            <pc:sldMk cId="1170161269" sldId="301"/>
            <ac:spMk id="3" creationId="{206DEE37-D595-43BB-A274-CBB5F0B63F3D}"/>
          </ac:spMkLst>
        </pc:spChg>
      </pc:sldChg>
      <pc:sldChg chg="modSp add ord replId modNotes">
        <pc:chgData name="Bruce Bull" userId="S::bruce.bull_idcsinc.com#ext#@sriit.onmicrosoft.com::0a5369cc-5ed9-454a-b107-47ab68a0343a" providerId="AD" clId="Web-{EB69611A-192C-ADA3-8578-8B65AC524B72}" dt="2021-06-08T18:22:57.286" v="617"/>
        <pc:sldMkLst>
          <pc:docMk/>
          <pc:sldMk cId="1872816346" sldId="302"/>
        </pc:sldMkLst>
        <pc:spChg chg="mod">
          <ac:chgData name="Bruce Bull" userId="S::bruce.bull_idcsinc.com#ext#@sriit.onmicrosoft.com::0a5369cc-5ed9-454a-b107-47ab68a0343a" providerId="AD" clId="Web-{EB69611A-192C-ADA3-8578-8B65AC524B72}" dt="2021-06-08T18:07:55.586" v="76" actId="20577"/>
          <ac:spMkLst>
            <pc:docMk/>
            <pc:sldMk cId="1872816346" sldId="302"/>
            <ac:spMk id="2" creationId="{5700E826-FE36-E242-B05D-C00F353E4F13}"/>
          </ac:spMkLst>
        </pc:spChg>
        <pc:spChg chg="mod">
          <ac:chgData name="Bruce Bull" userId="S::bruce.bull_idcsinc.com#ext#@sriit.onmicrosoft.com::0a5369cc-5ed9-454a-b107-47ab68a0343a" providerId="AD" clId="Web-{EB69611A-192C-ADA3-8578-8B65AC524B72}" dt="2021-06-08T18:21:19.222" v="530" actId="20577"/>
          <ac:spMkLst>
            <pc:docMk/>
            <pc:sldMk cId="1872816346" sldId="302"/>
            <ac:spMk id="3" creationId="{F6995323-A99A-B94A-8108-A011F80105B6}"/>
          </ac:spMkLst>
        </pc:spChg>
      </pc:sldChg>
      <pc:sldChg chg="addSp delSp modSp new mod setBg modClrScheme chgLayout">
        <pc:chgData name="Bruce Bull" userId="S::bruce.bull_idcsinc.com#ext#@sriit.onmicrosoft.com::0a5369cc-5ed9-454a-b107-47ab68a0343a" providerId="AD" clId="Web-{EB69611A-192C-ADA3-8578-8B65AC524B72}" dt="2021-06-08T18:35:48.139" v="797"/>
        <pc:sldMkLst>
          <pc:docMk/>
          <pc:sldMk cId="658663600" sldId="304"/>
        </pc:sldMkLst>
        <pc:spChg chg="del">
          <ac:chgData name="Bruce Bull" userId="S::bruce.bull_idcsinc.com#ext#@sriit.onmicrosoft.com::0a5369cc-5ed9-454a-b107-47ab68a0343a" providerId="AD" clId="Web-{EB69611A-192C-ADA3-8578-8B65AC524B72}" dt="2021-06-08T18:33:11.794" v="781"/>
          <ac:spMkLst>
            <pc:docMk/>
            <pc:sldMk cId="658663600" sldId="304"/>
            <ac:spMk id="2" creationId="{BC765D7A-EBAC-4D99-A141-3B250E164FCC}"/>
          </ac:spMkLst>
        </pc:spChg>
        <pc:spChg chg="del">
          <ac:chgData name="Bruce Bull" userId="S::bruce.bull_idcsinc.com#ext#@sriit.onmicrosoft.com::0a5369cc-5ed9-454a-b107-47ab68a0343a" providerId="AD" clId="Web-{EB69611A-192C-ADA3-8578-8B65AC524B72}" dt="2021-06-08T18:33:11.794" v="781"/>
          <ac:spMkLst>
            <pc:docMk/>
            <pc:sldMk cId="658663600" sldId="304"/>
            <ac:spMk id="3" creationId="{9E6DD6B1-8B42-4706-9ADC-73CFB7734D27}"/>
          </ac:spMkLst>
        </pc:spChg>
        <pc:spChg chg="add del mod">
          <ac:chgData name="Bruce Bull" userId="S::bruce.bull_idcsinc.com#ext#@sriit.onmicrosoft.com::0a5369cc-5ed9-454a-b107-47ab68a0343a" providerId="AD" clId="Web-{EB69611A-192C-ADA3-8578-8B65AC524B72}" dt="2021-06-08T18:33:31.106" v="785"/>
          <ac:spMkLst>
            <pc:docMk/>
            <pc:sldMk cId="658663600" sldId="304"/>
            <ac:spMk id="4" creationId="{4BB36562-0BBF-4C44-87E1-F2552E5B368C}"/>
          </ac:spMkLst>
        </pc:spChg>
        <pc:spChg chg="add del">
          <ac:chgData name="Bruce Bull" userId="S::bruce.bull_idcsinc.com#ext#@sriit.onmicrosoft.com::0a5369cc-5ed9-454a-b107-47ab68a0343a" providerId="AD" clId="Web-{EB69611A-192C-ADA3-8578-8B65AC524B72}" dt="2021-06-08T18:35:48.124" v="796"/>
          <ac:spMkLst>
            <pc:docMk/>
            <pc:sldMk cId="658663600" sldId="304"/>
            <ac:spMk id="8" creationId="{32BC26D8-82FB-445E-AA49-62A77D7C1EE0}"/>
          </ac:spMkLst>
        </pc:spChg>
        <pc:spChg chg="add">
          <ac:chgData name="Bruce Bull" userId="S::bruce.bull_idcsinc.com#ext#@sriit.onmicrosoft.com::0a5369cc-5ed9-454a-b107-47ab68a0343a" providerId="AD" clId="Web-{EB69611A-192C-ADA3-8578-8B65AC524B72}" dt="2021-06-08T18:35:48.139" v="797"/>
          <ac:spMkLst>
            <pc:docMk/>
            <pc:sldMk cId="658663600" sldId="304"/>
            <ac:spMk id="9" creationId="{01D0AF59-99C3-4251-AB9A-C966C6AD4400}"/>
          </ac:spMkLst>
        </pc:spChg>
        <pc:spChg chg="add del">
          <ac:chgData name="Bruce Bull" userId="S::bruce.bull_idcsinc.com#ext#@sriit.onmicrosoft.com::0a5369cc-5ed9-454a-b107-47ab68a0343a" providerId="AD" clId="Web-{EB69611A-192C-ADA3-8578-8B65AC524B72}" dt="2021-06-08T18:34:42.795" v="789"/>
          <ac:spMkLst>
            <pc:docMk/>
            <pc:sldMk cId="658663600" sldId="304"/>
            <ac:spMk id="10" creationId="{B670DBD5-770C-4383-9F54-5B86E86BD5BB}"/>
          </ac:spMkLst>
        </pc:spChg>
        <pc:spChg chg="add del">
          <ac:chgData name="Bruce Bull" userId="S::bruce.bull_idcsinc.com#ext#@sriit.onmicrosoft.com::0a5369cc-5ed9-454a-b107-47ab68a0343a" providerId="AD" clId="Web-{EB69611A-192C-ADA3-8578-8B65AC524B72}" dt="2021-06-08T18:35:38.702" v="794"/>
          <ac:spMkLst>
            <pc:docMk/>
            <pc:sldMk cId="658663600" sldId="304"/>
            <ac:spMk id="11" creationId="{B670DBD5-770C-4383-9F54-5B86E86BD5BB}"/>
          </ac:spMkLst>
        </pc:spChg>
        <pc:spChg chg="add">
          <ac:chgData name="Bruce Bull" userId="S::bruce.bull_idcsinc.com#ext#@sriit.onmicrosoft.com::0a5369cc-5ed9-454a-b107-47ab68a0343a" providerId="AD" clId="Web-{EB69611A-192C-ADA3-8578-8B65AC524B72}" dt="2021-06-08T18:35:48.139" v="797"/>
          <ac:spMkLst>
            <pc:docMk/>
            <pc:sldMk cId="658663600" sldId="304"/>
            <ac:spMk id="12" creationId="{1855405F-37A2-4869-9154-F8BE3BECE6C3}"/>
          </ac:spMkLst>
        </pc:spChg>
        <pc:spChg chg="add del">
          <ac:chgData name="Bruce Bull" userId="S::bruce.bull_idcsinc.com#ext#@sriit.onmicrosoft.com::0a5369cc-5ed9-454a-b107-47ab68a0343a" providerId="AD" clId="Web-{EB69611A-192C-ADA3-8578-8B65AC524B72}" dt="2021-06-08T18:35:48.124" v="796"/>
          <ac:spMkLst>
            <pc:docMk/>
            <pc:sldMk cId="658663600" sldId="304"/>
            <ac:spMk id="13" creationId="{CB44330D-EA18-4254-AA95-EB49948539B8}"/>
          </ac:spMkLst>
        </pc:spChg>
        <pc:picChg chg="add del mod">
          <ac:chgData name="Bruce Bull" userId="S::bruce.bull_idcsinc.com#ext#@sriit.onmicrosoft.com::0a5369cc-5ed9-454a-b107-47ab68a0343a" providerId="AD" clId="Web-{EB69611A-192C-ADA3-8578-8B65AC524B72}" dt="2021-06-08T18:34:46.123" v="791"/>
          <ac:picMkLst>
            <pc:docMk/>
            <pc:sldMk cId="658663600" sldId="304"/>
            <ac:picMk id="5" creationId="{A0046DE1-FA80-4165-82C0-D43D62D53DE5}"/>
          </ac:picMkLst>
        </pc:picChg>
        <pc:picChg chg="add mod">
          <ac:chgData name="Bruce Bull" userId="S::bruce.bull_idcsinc.com#ext#@sriit.onmicrosoft.com::0a5369cc-5ed9-454a-b107-47ab68a0343a" providerId="AD" clId="Web-{EB69611A-192C-ADA3-8578-8B65AC524B72}" dt="2021-06-08T18:35:48.139" v="797"/>
          <ac:picMkLst>
            <pc:docMk/>
            <pc:sldMk cId="658663600" sldId="304"/>
            <ac:picMk id="6" creationId="{AC2AF0C9-9AF9-4225-8ED4-B91F15085A8E}"/>
          </ac:picMkLst>
        </pc:picChg>
      </pc:sldChg>
      <pc:sldChg chg="modSp add replId">
        <pc:chgData name="Bruce Bull" userId="S::bruce.bull_idcsinc.com#ext#@sriit.onmicrosoft.com::0a5369cc-5ed9-454a-b107-47ab68a0343a" providerId="AD" clId="Web-{EB69611A-192C-ADA3-8578-8B65AC524B72}" dt="2021-06-08T18:46:47.711" v="1097" actId="20577"/>
        <pc:sldMkLst>
          <pc:docMk/>
          <pc:sldMk cId="3548280949" sldId="305"/>
        </pc:sldMkLst>
        <pc:spChg chg="mod">
          <ac:chgData name="Bruce Bull" userId="S::bruce.bull_idcsinc.com#ext#@sriit.onmicrosoft.com::0a5369cc-5ed9-454a-b107-47ab68a0343a" providerId="AD" clId="Web-{EB69611A-192C-ADA3-8578-8B65AC524B72}" dt="2021-06-08T18:46:47.711" v="1097" actId="20577"/>
          <ac:spMkLst>
            <pc:docMk/>
            <pc:sldMk cId="3548280949" sldId="305"/>
            <ac:spMk id="3" creationId="{206DEE37-D595-43BB-A274-CBB5F0B63F3D}"/>
          </ac:spMkLst>
        </pc:spChg>
      </pc:sldChg>
    </pc:docChg>
  </pc:docChgLst>
  <pc:docChgLst>
    <pc:chgData name="Sally Shepherd" userId="S::sshepherd@sriinternational.com::276e0854-6c87-4819-89ef-b02acdcd32ae" providerId="AD" clId="Web-{62FC2448-50BA-3673-969F-5717A30C74A7}"/>
    <pc:docChg chg="delSld modSld">
      <pc:chgData name="Sally Shepherd" userId="S::sshepherd@sriinternational.com::276e0854-6c87-4819-89ef-b02acdcd32ae" providerId="AD" clId="Web-{62FC2448-50BA-3673-969F-5717A30C74A7}" dt="2021-06-10T17:02:56.412" v="6"/>
      <pc:docMkLst>
        <pc:docMk/>
      </pc:docMkLst>
      <pc:sldChg chg="del">
        <pc:chgData name="Sally Shepherd" userId="S::sshepherd@sriinternational.com::276e0854-6c87-4819-89ef-b02acdcd32ae" providerId="AD" clId="Web-{62FC2448-50BA-3673-969F-5717A30C74A7}" dt="2021-06-10T16:02:51.938" v="0"/>
        <pc:sldMkLst>
          <pc:docMk/>
          <pc:sldMk cId="2175072520" sldId="267"/>
        </pc:sldMkLst>
      </pc:sldChg>
      <pc:sldChg chg="del">
        <pc:chgData name="Sally Shepherd" userId="S::sshepherd@sriinternational.com::276e0854-6c87-4819-89ef-b02acdcd32ae" providerId="AD" clId="Web-{62FC2448-50BA-3673-969F-5717A30C74A7}" dt="2021-06-10T16:03:30.129" v="1"/>
        <pc:sldMkLst>
          <pc:docMk/>
          <pc:sldMk cId="2900412056" sldId="281"/>
        </pc:sldMkLst>
      </pc:sldChg>
      <pc:sldChg chg="modNotes">
        <pc:chgData name="Sally Shepherd" userId="S::sshepherd@sriinternational.com::276e0854-6c87-4819-89ef-b02acdcd32ae" providerId="AD" clId="Web-{62FC2448-50BA-3673-969F-5717A30C74A7}" dt="2021-06-10T17:02:56.412" v="6"/>
        <pc:sldMkLst>
          <pc:docMk/>
          <pc:sldMk cId="1879584139" sldId="312"/>
        </pc:sldMkLst>
      </pc:sldChg>
    </pc:docChg>
  </pc:docChgLst>
  <pc:docChgLst>
    <pc:chgData name="Bill Huennekens" userId="S::bhuennekens_aemcorp.com#ext#@sriit.onmicrosoft.com::e912d18d-2a07-46a9-8872-1cb50beea6f7" providerId="AD" clId="Web-{E7EC4360-514E-A6F5-79AD-6BA0169D1024}"/>
    <pc:docChg chg="addSld delSld modSld">
      <pc:chgData name="Bill Huennekens" userId="S::bhuennekens_aemcorp.com#ext#@sriit.onmicrosoft.com::e912d18d-2a07-46a9-8872-1cb50beea6f7" providerId="AD" clId="Web-{E7EC4360-514E-A6F5-79AD-6BA0169D1024}" dt="2021-06-10T03:02:42.645" v="384" actId="20577"/>
      <pc:docMkLst>
        <pc:docMk/>
      </pc:docMkLst>
      <pc:sldChg chg="modSp">
        <pc:chgData name="Bill Huennekens" userId="S::bhuennekens_aemcorp.com#ext#@sriit.onmicrosoft.com::e912d18d-2a07-46a9-8872-1cb50beea6f7" providerId="AD" clId="Web-{E7EC4360-514E-A6F5-79AD-6BA0169D1024}" dt="2021-06-10T02:45:36.859" v="43" actId="20577"/>
        <pc:sldMkLst>
          <pc:docMk/>
          <pc:sldMk cId="2803879232" sldId="258"/>
        </pc:sldMkLst>
        <pc:spChg chg="mod">
          <ac:chgData name="Bill Huennekens" userId="S::bhuennekens_aemcorp.com#ext#@sriit.onmicrosoft.com::e912d18d-2a07-46a9-8872-1cb50beea6f7" providerId="AD" clId="Web-{E7EC4360-514E-A6F5-79AD-6BA0169D1024}" dt="2021-06-10T02:45:36.859" v="43" actId="20577"/>
          <ac:spMkLst>
            <pc:docMk/>
            <pc:sldMk cId="2803879232" sldId="258"/>
            <ac:spMk id="3" creationId="{69CFF91E-0670-9F4D-8983-F05F0F16AD17}"/>
          </ac:spMkLst>
        </pc:spChg>
      </pc:sldChg>
      <pc:sldChg chg="modSp">
        <pc:chgData name="Bill Huennekens" userId="S::bhuennekens_aemcorp.com#ext#@sriit.onmicrosoft.com::e912d18d-2a07-46a9-8872-1cb50beea6f7" providerId="AD" clId="Web-{E7EC4360-514E-A6F5-79AD-6BA0169D1024}" dt="2021-06-10T02:49:03.173" v="85" actId="20577"/>
        <pc:sldMkLst>
          <pc:docMk/>
          <pc:sldMk cId="2995796602" sldId="279"/>
        </pc:sldMkLst>
        <pc:spChg chg="mod">
          <ac:chgData name="Bill Huennekens" userId="S::bhuennekens_aemcorp.com#ext#@sriit.onmicrosoft.com::e912d18d-2a07-46a9-8872-1cb50beea6f7" providerId="AD" clId="Web-{E7EC4360-514E-A6F5-79AD-6BA0169D1024}" dt="2021-06-10T02:47:39.635" v="80" actId="20577"/>
          <ac:spMkLst>
            <pc:docMk/>
            <pc:sldMk cId="2995796602" sldId="279"/>
            <ac:spMk id="2" creationId="{5700E826-FE36-E242-B05D-C00F353E4F13}"/>
          </ac:spMkLst>
        </pc:spChg>
        <pc:spChg chg="mod">
          <ac:chgData name="Bill Huennekens" userId="S::bhuennekens_aemcorp.com#ext#@sriit.onmicrosoft.com::e912d18d-2a07-46a9-8872-1cb50beea6f7" providerId="AD" clId="Web-{E7EC4360-514E-A6F5-79AD-6BA0169D1024}" dt="2021-06-10T02:49:03.173" v="85" actId="20577"/>
          <ac:spMkLst>
            <pc:docMk/>
            <pc:sldMk cId="2995796602" sldId="279"/>
            <ac:spMk id="3" creationId="{F6995323-A99A-B94A-8108-A011F80105B6}"/>
          </ac:spMkLst>
        </pc:spChg>
      </pc:sldChg>
      <pc:sldChg chg="modSp add replId">
        <pc:chgData name="Bill Huennekens" userId="S::bhuennekens_aemcorp.com#ext#@sriit.onmicrosoft.com::e912d18d-2a07-46a9-8872-1cb50beea6f7" providerId="AD" clId="Web-{E7EC4360-514E-A6F5-79AD-6BA0169D1024}" dt="2021-06-10T02:51:41.545" v="123" actId="20577"/>
        <pc:sldMkLst>
          <pc:docMk/>
          <pc:sldMk cId="2007156604" sldId="309"/>
        </pc:sldMkLst>
        <pc:spChg chg="mod">
          <ac:chgData name="Bill Huennekens" userId="S::bhuennekens_aemcorp.com#ext#@sriit.onmicrosoft.com::e912d18d-2a07-46a9-8872-1cb50beea6f7" providerId="AD" clId="Web-{E7EC4360-514E-A6F5-79AD-6BA0169D1024}" dt="2021-06-10T02:51:41.545" v="123" actId="20577"/>
          <ac:spMkLst>
            <pc:docMk/>
            <pc:sldMk cId="2007156604" sldId="309"/>
            <ac:spMk id="3" creationId="{F6995323-A99A-B94A-8108-A011F80105B6}"/>
          </ac:spMkLst>
        </pc:spChg>
      </pc:sldChg>
      <pc:sldChg chg="modSp add del replId">
        <pc:chgData name="Bill Huennekens" userId="S::bhuennekens_aemcorp.com#ext#@sriit.onmicrosoft.com::e912d18d-2a07-46a9-8872-1cb50beea6f7" providerId="AD" clId="Web-{E7EC4360-514E-A6F5-79AD-6BA0169D1024}" dt="2021-06-10T03:00:14.961" v="212" actId="20577"/>
        <pc:sldMkLst>
          <pc:docMk/>
          <pc:sldMk cId="2633148379" sldId="310"/>
        </pc:sldMkLst>
        <pc:spChg chg="mod">
          <ac:chgData name="Bill Huennekens" userId="S::bhuennekens_aemcorp.com#ext#@sriit.onmicrosoft.com::e912d18d-2a07-46a9-8872-1cb50beea6f7" providerId="AD" clId="Web-{E7EC4360-514E-A6F5-79AD-6BA0169D1024}" dt="2021-06-10T03:00:14.961" v="212" actId="20577"/>
          <ac:spMkLst>
            <pc:docMk/>
            <pc:sldMk cId="2633148379" sldId="310"/>
            <ac:spMk id="3" creationId="{F6995323-A99A-B94A-8108-A011F80105B6}"/>
          </ac:spMkLst>
        </pc:spChg>
      </pc:sldChg>
      <pc:sldChg chg="modSp add replId">
        <pc:chgData name="Bill Huennekens" userId="S::bhuennekens_aemcorp.com#ext#@sriit.onmicrosoft.com::e912d18d-2a07-46a9-8872-1cb50beea6f7" providerId="AD" clId="Web-{E7EC4360-514E-A6F5-79AD-6BA0169D1024}" dt="2021-06-10T03:02:42.645" v="384" actId="20577"/>
        <pc:sldMkLst>
          <pc:docMk/>
          <pc:sldMk cId="3461303477" sldId="311"/>
        </pc:sldMkLst>
        <pc:spChg chg="mod">
          <ac:chgData name="Bill Huennekens" userId="S::bhuennekens_aemcorp.com#ext#@sriit.onmicrosoft.com::e912d18d-2a07-46a9-8872-1cb50beea6f7" providerId="AD" clId="Web-{E7EC4360-514E-A6F5-79AD-6BA0169D1024}" dt="2021-06-10T03:02:42.645" v="384" actId="20577"/>
          <ac:spMkLst>
            <pc:docMk/>
            <pc:sldMk cId="3461303477" sldId="311"/>
            <ac:spMk id="3" creationId="{F6995323-A99A-B94A-8108-A011F80105B6}"/>
          </ac:spMkLst>
        </pc:spChg>
      </pc:sldChg>
    </pc:docChg>
  </pc:docChgLst>
  <pc:docChgLst>
    <pc:chgData name="Sally Shepherd" userId="S::sshepherd@sriinternational.com::276e0854-6c87-4819-89ef-b02acdcd32ae" providerId="AD" clId="Web-{4970EAE4-61C4-E464-07E4-756E595C667B}"/>
    <pc:docChg chg="delSld modSld">
      <pc:chgData name="Sally Shepherd" userId="S::sshepherd@sriinternational.com::276e0854-6c87-4819-89ef-b02acdcd32ae" providerId="AD" clId="Web-{4970EAE4-61C4-E464-07E4-756E595C667B}" dt="2021-06-02T18:49:33.426" v="41" actId="20577"/>
      <pc:docMkLst>
        <pc:docMk/>
      </pc:docMkLst>
      <pc:sldChg chg="modSp modNotes">
        <pc:chgData name="Sally Shepherd" userId="S::sshepherd@sriinternational.com::276e0854-6c87-4819-89ef-b02acdcd32ae" providerId="AD" clId="Web-{4970EAE4-61C4-E464-07E4-756E595C667B}" dt="2021-06-02T18:08:34.627" v="21"/>
        <pc:sldMkLst>
          <pc:docMk/>
          <pc:sldMk cId="3192697281" sldId="266"/>
        </pc:sldMkLst>
        <pc:spChg chg="mod">
          <ac:chgData name="Sally Shepherd" userId="S::sshepherd@sriinternational.com::276e0854-6c87-4819-89ef-b02acdcd32ae" providerId="AD" clId="Web-{4970EAE4-61C4-E464-07E4-756E595C667B}" dt="2021-06-02T17:52:23.550" v="19" actId="20577"/>
          <ac:spMkLst>
            <pc:docMk/>
            <pc:sldMk cId="3192697281" sldId="266"/>
            <ac:spMk id="2" creationId="{5700E826-FE36-E242-B05D-C00F353E4F13}"/>
          </ac:spMkLst>
        </pc:spChg>
      </pc:sldChg>
      <pc:sldChg chg="modSp modNotes">
        <pc:chgData name="Sally Shepherd" userId="S::sshepherd@sriinternational.com::276e0854-6c87-4819-89ef-b02acdcd32ae" providerId="AD" clId="Web-{4970EAE4-61C4-E464-07E4-756E595C667B}" dt="2021-06-02T18:49:33.426" v="41" actId="20577"/>
        <pc:sldMkLst>
          <pc:docMk/>
          <pc:sldMk cId="3867671311" sldId="268"/>
        </pc:sldMkLst>
        <pc:spChg chg="mod">
          <ac:chgData name="Sally Shepherd" userId="S::sshepherd@sriinternational.com::276e0854-6c87-4819-89ef-b02acdcd32ae" providerId="AD" clId="Web-{4970EAE4-61C4-E464-07E4-756E595C667B}" dt="2021-06-02T18:49:33.426" v="41" actId="20577"/>
          <ac:spMkLst>
            <pc:docMk/>
            <pc:sldMk cId="3867671311" sldId="268"/>
            <ac:spMk id="2" creationId="{5700E826-FE36-E242-B05D-C00F353E4F13}"/>
          </ac:spMkLst>
        </pc:spChg>
      </pc:sldChg>
      <pc:sldChg chg="del">
        <pc:chgData name="Sally Shepherd" userId="S::sshepherd@sriinternational.com::276e0854-6c87-4819-89ef-b02acdcd32ae" providerId="AD" clId="Web-{4970EAE4-61C4-E464-07E4-756E595C667B}" dt="2021-06-02T16:45:06.977" v="11"/>
        <pc:sldMkLst>
          <pc:docMk/>
          <pc:sldMk cId="3031952759" sldId="270"/>
        </pc:sldMkLst>
      </pc:sldChg>
      <pc:sldChg chg="del">
        <pc:chgData name="Sally Shepherd" userId="S::sshepherd@sriinternational.com::276e0854-6c87-4819-89ef-b02acdcd32ae" providerId="AD" clId="Web-{4970EAE4-61C4-E464-07E4-756E595C667B}" dt="2021-06-02T16:45:07.727" v="12"/>
        <pc:sldMkLst>
          <pc:docMk/>
          <pc:sldMk cId="3629986968" sldId="271"/>
        </pc:sldMkLst>
      </pc:sldChg>
      <pc:sldChg chg="del">
        <pc:chgData name="Sally Shepherd" userId="S::sshepherd@sriinternational.com::276e0854-6c87-4819-89ef-b02acdcd32ae" providerId="AD" clId="Web-{4970EAE4-61C4-E464-07E4-756E595C667B}" dt="2021-06-02T16:45:09.446" v="14"/>
        <pc:sldMkLst>
          <pc:docMk/>
          <pc:sldMk cId="2918309668" sldId="277"/>
        </pc:sldMkLst>
      </pc:sldChg>
      <pc:sldChg chg="del">
        <pc:chgData name="Sally Shepherd" userId="S::sshepherd@sriinternational.com::276e0854-6c87-4819-89ef-b02acdcd32ae" providerId="AD" clId="Web-{4970EAE4-61C4-E464-07E4-756E595C667B}" dt="2021-06-02T16:45:08.868" v="13"/>
        <pc:sldMkLst>
          <pc:docMk/>
          <pc:sldMk cId="3141779873" sldId="278"/>
        </pc:sldMkLst>
      </pc:sldChg>
      <pc:sldChg chg="modSp modNotes">
        <pc:chgData name="Sally Shepherd" userId="S::sshepherd@sriinternational.com::276e0854-6c87-4819-89ef-b02acdcd32ae" providerId="AD" clId="Web-{4970EAE4-61C4-E464-07E4-756E595C667B}" dt="2021-06-02T18:46:10.628" v="40" actId="20577"/>
        <pc:sldMkLst>
          <pc:docMk/>
          <pc:sldMk cId="2995796602" sldId="279"/>
        </pc:sldMkLst>
        <pc:spChg chg="mod">
          <ac:chgData name="Sally Shepherd" userId="S::sshepherd@sriinternational.com::276e0854-6c87-4819-89ef-b02acdcd32ae" providerId="AD" clId="Web-{4970EAE4-61C4-E464-07E4-756E595C667B}" dt="2021-06-02T18:46:10.628" v="40" actId="20577"/>
          <ac:spMkLst>
            <pc:docMk/>
            <pc:sldMk cId="2995796602" sldId="279"/>
            <ac:spMk id="2" creationId="{5700E826-FE36-E242-B05D-C00F353E4F13}"/>
          </ac:spMkLst>
        </pc:spChg>
      </pc:sldChg>
      <pc:sldChg chg="modSp modNotes">
        <pc:chgData name="Sally Shepherd" userId="S::sshepherd@sriinternational.com::276e0854-6c87-4819-89ef-b02acdcd32ae" providerId="AD" clId="Web-{4970EAE4-61C4-E464-07E4-756E595C667B}" dt="2021-06-02T18:45:22.546" v="32" actId="20577"/>
        <pc:sldMkLst>
          <pc:docMk/>
          <pc:sldMk cId="2138650847" sldId="283"/>
        </pc:sldMkLst>
        <pc:spChg chg="mod">
          <ac:chgData name="Sally Shepherd" userId="S::sshepherd@sriinternational.com::276e0854-6c87-4819-89ef-b02acdcd32ae" providerId="AD" clId="Web-{4970EAE4-61C4-E464-07E4-756E595C667B}" dt="2021-06-02T18:45:22.546" v="32" actId="20577"/>
          <ac:spMkLst>
            <pc:docMk/>
            <pc:sldMk cId="2138650847" sldId="283"/>
            <ac:spMk id="2" creationId="{5700E826-FE36-E242-B05D-C00F353E4F13}"/>
          </ac:spMkLst>
        </pc:spChg>
      </pc:sldChg>
    </pc:docChg>
  </pc:docChgLst>
  <pc:docChgLst>
    <pc:chgData name="Sally Shepherd" userId="S::sshepherd@sriinternational.com::276e0854-6c87-4819-89ef-b02acdcd32ae" providerId="AD" clId="Web-{B4B0B2A3-D2C8-FAAB-D64F-D6DE257C09E9}"/>
    <pc:docChg chg="addSld delSld modSld sldOrd">
      <pc:chgData name="Sally Shepherd" userId="S::sshepherd@sriinternational.com::276e0854-6c87-4819-89ef-b02acdcd32ae" providerId="AD" clId="Web-{B4B0B2A3-D2C8-FAAB-D64F-D6DE257C09E9}" dt="2021-06-17T20:31:09.908" v="101"/>
      <pc:docMkLst>
        <pc:docMk/>
      </pc:docMkLst>
      <pc:sldChg chg="ord">
        <pc:chgData name="Sally Shepherd" userId="S::sshepherd@sriinternational.com::276e0854-6c87-4819-89ef-b02acdcd32ae" providerId="AD" clId="Web-{B4B0B2A3-D2C8-FAAB-D64F-D6DE257C09E9}" dt="2021-06-17T19:51:35.113" v="15"/>
        <pc:sldMkLst>
          <pc:docMk/>
          <pc:sldMk cId="2261658630" sldId="263"/>
        </pc:sldMkLst>
      </pc:sldChg>
      <pc:sldChg chg="modSp ord">
        <pc:chgData name="Sally Shepherd" userId="S::sshepherd@sriinternational.com::276e0854-6c87-4819-89ef-b02acdcd32ae" providerId="AD" clId="Web-{B4B0B2A3-D2C8-FAAB-D64F-D6DE257C09E9}" dt="2021-06-17T19:52:12.147" v="21" actId="14100"/>
        <pc:sldMkLst>
          <pc:docMk/>
          <pc:sldMk cId="3950178321" sldId="985"/>
        </pc:sldMkLst>
        <pc:spChg chg="mod">
          <ac:chgData name="Sally Shepherd" userId="S::sshepherd@sriinternational.com::276e0854-6c87-4819-89ef-b02acdcd32ae" providerId="AD" clId="Web-{B4B0B2A3-D2C8-FAAB-D64F-D6DE257C09E9}" dt="2021-06-17T19:52:12.147" v="21" actId="14100"/>
          <ac:spMkLst>
            <pc:docMk/>
            <pc:sldMk cId="3950178321" sldId="985"/>
            <ac:spMk id="4" creationId="{C18601A9-CBC3-4A5F-8A36-C947BAF9621F}"/>
          </ac:spMkLst>
        </pc:spChg>
      </pc:sldChg>
      <pc:sldChg chg="ord">
        <pc:chgData name="Sally Shepherd" userId="S::sshepherd@sriinternational.com::276e0854-6c87-4819-89ef-b02acdcd32ae" providerId="AD" clId="Web-{B4B0B2A3-D2C8-FAAB-D64F-D6DE257C09E9}" dt="2021-06-17T19:51:28.628" v="14"/>
        <pc:sldMkLst>
          <pc:docMk/>
          <pc:sldMk cId="3856708626" sldId="986"/>
        </pc:sldMkLst>
      </pc:sldChg>
      <pc:sldChg chg="ord">
        <pc:chgData name="Sally Shepherd" userId="S::sshepherd@sriinternational.com::276e0854-6c87-4819-89ef-b02acdcd32ae" providerId="AD" clId="Web-{B4B0B2A3-D2C8-FAAB-D64F-D6DE257C09E9}" dt="2021-06-17T19:51:45.442" v="16"/>
        <pc:sldMkLst>
          <pc:docMk/>
          <pc:sldMk cId="544557271" sldId="987"/>
        </pc:sldMkLst>
      </pc:sldChg>
      <pc:sldChg chg="addSp delSp modSp new mod setBg modClrScheme chgLayout">
        <pc:chgData name="Sally Shepherd" userId="S::sshepherd@sriinternational.com::276e0854-6c87-4819-89ef-b02acdcd32ae" providerId="AD" clId="Web-{B4B0B2A3-D2C8-FAAB-D64F-D6DE257C09E9}" dt="2021-06-17T20:31:09.908" v="101"/>
        <pc:sldMkLst>
          <pc:docMk/>
          <pc:sldMk cId="1599713627" sldId="988"/>
        </pc:sldMkLst>
        <pc:spChg chg="mod ord">
          <ac:chgData name="Sally Shepherd" userId="S::sshepherd@sriinternational.com::276e0854-6c87-4819-89ef-b02acdcd32ae" providerId="AD" clId="Web-{B4B0B2A3-D2C8-FAAB-D64F-D6DE257C09E9}" dt="2021-06-17T20:31:09.908" v="101"/>
          <ac:spMkLst>
            <pc:docMk/>
            <pc:sldMk cId="1599713627" sldId="988"/>
            <ac:spMk id="2" creationId="{D2DDEA9D-EA85-4436-94DA-516F649A660E}"/>
          </ac:spMkLst>
        </pc:spChg>
        <pc:spChg chg="add del mod ord">
          <ac:chgData name="Sally Shepherd" userId="S::sshepherd@sriinternational.com::276e0854-6c87-4819-89ef-b02acdcd32ae" providerId="AD" clId="Web-{B4B0B2A3-D2C8-FAAB-D64F-D6DE257C09E9}" dt="2021-06-17T20:31:09.908" v="101"/>
          <ac:spMkLst>
            <pc:docMk/>
            <pc:sldMk cId="1599713627" sldId="988"/>
            <ac:spMk id="3" creationId="{33BC945C-4195-4FBB-AA05-FFE3A9A6F1D8}"/>
          </ac:spMkLst>
        </pc:spChg>
        <pc:spChg chg="del">
          <ac:chgData name="Sally Shepherd" userId="S::sshepherd@sriinternational.com::276e0854-6c87-4819-89ef-b02acdcd32ae" providerId="AD" clId="Web-{B4B0B2A3-D2C8-FAAB-D64F-D6DE257C09E9}" dt="2021-06-17T19:45:07.616" v="11"/>
          <ac:spMkLst>
            <pc:docMk/>
            <pc:sldMk cId="1599713627" sldId="988"/>
            <ac:spMk id="3" creationId="{D2DBAF98-514D-4F6F-88DB-F7BD012C5E7C}"/>
          </ac:spMkLst>
        </pc:spChg>
        <pc:spChg chg="add del">
          <ac:chgData name="Sally Shepherd" userId="S::sshepherd@sriinternational.com::276e0854-6c87-4819-89ef-b02acdcd32ae" providerId="AD" clId="Web-{B4B0B2A3-D2C8-FAAB-D64F-D6DE257C09E9}" dt="2021-06-17T20:30:37.767" v="91"/>
          <ac:spMkLst>
            <pc:docMk/>
            <pc:sldMk cId="1599713627" sldId="988"/>
            <ac:spMk id="11" creationId="{2B566528-1B12-4246-9431-5C2D7D081168}"/>
          </ac:spMkLst>
        </pc:spChg>
        <pc:grpChg chg="add del">
          <ac:chgData name="Sally Shepherd" userId="S::sshepherd@sriinternational.com::276e0854-6c87-4819-89ef-b02acdcd32ae" providerId="AD" clId="Web-{B4B0B2A3-D2C8-FAAB-D64F-D6DE257C09E9}" dt="2021-06-17T20:30:37.767" v="91"/>
          <ac:grpSpMkLst>
            <pc:docMk/>
            <pc:sldMk cId="1599713627" sldId="988"/>
            <ac:grpSpMk id="13" creationId="{5995D10D-E9C9-47DB-AE7E-801FEF38F5C9}"/>
          </ac:grpSpMkLst>
        </pc:grpChg>
        <pc:grpChg chg="add del">
          <ac:chgData name="Sally Shepherd" userId="S::sshepherd@sriinternational.com::276e0854-6c87-4819-89ef-b02acdcd32ae" providerId="AD" clId="Web-{B4B0B2A3-D2C8-FAAB-D64F-D6DE257C09E9}" dt="2021-06-17T20:30:37.767" v="91"/>
          <ac:grpSpMkLst>
            <pc:docMk/>
            <pc:sldMk cId="1599713627" sldId="988"/>
            <ac:grpSpMk id="17" creationId="{828A5161-06F1-46CF-8AD7-844680A59E13}"/>
          </ac:grpSpMkLst>
        </pc:grpChg>
        <pc:picChg chg="add mod ord">
          <ac:chgData name="Sally Shepherd" userId="S::sshepherd@sriinternational.com::276e0854-6c87-4819-89ef-b02acdcd32ae" providerId="AD" clId="Web-{B4B0B2A3-D2C8-FAAB-D64F-D6DE257C09E9}" dt="2021-06-17T20:31:09.908" v="101"/>
          <ac:picMkLst>
            <pc:docMk/>
            <pc:sldMk cId="1599713627" sldId="988"/>
            <ac:picMk id="4" creationId="{75DB9D69-EE89-447B-9626-26F284398199}"/>
          </ac:picMkLst>
        </pc:picChg>
        <pc:picChg chg="add del mod">
          <ac:chgData name="Sally Shepherd" userId="S::sshepherd@sriinternational.com::276e0854-6c87-4819-89ef-b02acdcd32ae" providerId="AD" clId="Web-{B4B0B2A3-D2C8-FAAB-D64F-D6DE257C09E9}" dt="2021-06-17T20:31:07.736" v="100"/>
          <ac:picMkLst>
            <pc:docMk/>
            <pc:sldMk cId="1599713627" sldId="988"/>
            <ac:picMk id="6" creationId="{E46B3E13-ED54-4425-9BB9-90EB0B93A722}"/>
          </ac:picMkLst>
        </pc:picChg>
      </pc:sldChg>
      <pc:sldChg chg="addSp delSp modSp new del">
        <pc:chgData name="Sally Shepherd" userId="S::sshepherd@sriinternational.com::276e0854-6c87-4819-89ef-b02acdcd32ae" providerId="AD" clId="Web-{B4B0B2A3-D2C8-FAAB-D64F-D6DE257C09E9}" dt="2021-06-17T19:43:40.470" v="7"/>
        <pc:sldMkLst>
          <pc:docMk/>
          <pc:sldMk cId="3957264580" sldId="988"/>
        </pc:sldMkLst>
        <pc:spChg chg="add del">
          <ac:chgData name="Sally Shepherd" userId="S::sshepherd@sriinternational.com::276e0854-6c87-4819-89ef-b02acdcd32ae" providerId="AD" clId="Web-{B4B0B2A3-D2C8-FAAB-D64F-D6DE257C09E9}" dt="2021-06-17T19:43:38.251" v="6"/>
          <ac:spMkLst>
            <pc:docMk/>
            <pc:sldMk cId="3957264580" sldId="988"/>
            <ac:spMk id="3" creationId="{FF44F917-531A-4724-8F1E-EEC849E65E83}"/>
          </ac:spMkLst>
        </pc:spChg>
        <pc:picChg chg="add del mod ord">
          <ac:chgData name="Sally Shepherd" userId="S::sshepherd@sriinternational.com::276e0854-6c87-4819-89ef-b02acdcd32ae" providerId="AD" clId="Web-{B4B0B2A3-D2C8-FAAB-D64F-D6DE257C09E9}" dt="2021-06-17T19:43:38.251" v="6"/>
          <ac:picMkLst>
            <pc:docMk/>
            <pc:sldMk cId="3957264580" sldId="988"/>
            <ac:picMk id="4" creationId="{986FF24E-32A7-41A2-9CD5-523F47B1DD31}"/>
          </ac:picMkLst>
        </pc:picChg>
      </pc:sldChg>
      <pc:sldChg chg="addSp delSp modSp new">
        <pc:chgData name="Sally Shepherd" userId="S::sshepherd@sriinternational.com::276e0854-6c87-4819-89ef-b02acdcd32ae" providerId="AD" clId="Web-{B4B0B2A3-D2C8-FAAB-D64F-D6DE257C09E9}" dt="2021-06-17T19:44:08.050" v="10"/>
        <pc:sldMkLst>
          <pc:docMk/>
          <pc:sldMk cId="4161487515" sldId="989"/>
        </pc:sldMkLst>
        <pc:spChg chg="del">
          <ac:chgData name="Sally Shepherd" userId="S::sshepherd@sriinternational.com::276e0854-6c87-4819-89ef-b02acdcd32ae" providerId="AD" clId="Web-{B4B0B2A3-D2C8-FAAB-D64F-D6DE257C09E9}" dt="2021-06-17T19:44:08.050" v="10"/>
          <ac:spMkLst>
            <pc:docMk/>
            <pc:sldMk cId="4161487515" sldId="989"/>
            <ac:spMk id="3" creationId="{A74376E5-76B0-49D9-812A-A97865B21A5F}"/>
          </ac:spMkLst>
        </pc:spChg>
        <pc:picChg chg="add mod ord">
          <ac:chgData name="Sally Shepherd" userId="S::sshepherd@sriinternational.com::276e0854-6c87-4819-89ef-b02acdcd32ae" providerId="AD" clId="Web-{B4B0B2A3-D2C8-FAAB-D64F-D6DE257C09E9}" dt="2021-06-17T19:44:08.050" v="10"/>
          <ac:picMkLst>
            <pc:docMk/>
            <pc:sldMk cId="4161487515" sldId="989"/>
            <ac:picMk id="4" creationId="{B954AEE2-218B-42C1-89CE-7404BDFDDCD0}"/>
          </ac:picMkLst>
        </pc:picChg>
      </pc:sldChg>
      <pc:sldChg chg="addSp delSp modSp add ord replId">
        <pc:chgData name="Sally Shepherd" userId="S::sshepherd@sriinternational.com::276e0854-6c87-4819-89ef-b02acdcd32ae" providerId="AD" clId="Web-{B4B0B2A3-D2C8-FAAB-D64F-D6DE257C09E9}" dt="2021-06-17T20:23:21.544" v="71" actId="20577"/>
        <pc:sldMkLst>
          <pc:docMk/>
          <pc:sldMk cId="1221154014" sldId="990"/>
        </pc:sldMkLst>
        <pc:spChg chg="mod">
          <ac:chgData name="Sally Shepherd" userId="S::sshepherd@sriinternational.com::276e0854-6c87-4819-89ef-b02acdcd32ae" providerId="AD" clId="Web-{B4B0B2A3-D2C8-FAAB-D64F-D6DE257C09E9}" dt="2021-06-17T19:56:22.540" v="54" actId="20577"/>
          <ac:spMkLst>
            <pc:docMk/>
            <pc:sldMk cId="1221154014" sldId="990"/>
            <ac:spMk id="2" creationId="{372A032D-E98F-A44A-9184-DE24550177F2}"/>
          </ac:spMkLst>
        </pc:spChg>
        <pc:spChg chg="mod">
          <ac:chgData name="Sally Shepherd" userId="S::sshepherd@sriinternational.com::276e0854-6c87-4819-89ef-b02acdcd32ae" providerId="AD" clId="Web-{B4B0B2A3-D2C8-FAAB-D64F-D6DE257C09E9}" dt="2021-06-17T20:23:21.544" v="71" actId="20577"/>
          <ac:spMkLst>
            <pc:docMk/>
            <pc:sldMk cId="1221154014" sldId="990"/>
            <ac:spMk id="4" creationId="{BCC79CA1-38B2-4456-8F89-40C9773B1F74}"/>
          </ac:spMkLst>
        </pc:spChg>
        <pc:picChg chg="add del mod">
          <ac:chgData name="Sally Shepherd" userId="S::sshepherd@sriinternational.com::276e0854-6c87-4819-89ef-b02acdcd32ae" providerId="AD" clId="Web-{B4B0B2A3-D2C8-FAAB-D64F-D6DE257C09E9}" dt="2021-06-17T19:55:09.785" v="28"/>
          <ac:picMkLst>
            <pc:docMk/>
            <pc:sldMk cId="1221154014" sldId="990"/>
            <ac:picMk id="3" creationId="{12DAA118-3360-440C-88A4-647166C99965}"/>
          </ac:picMkLst>
        </pc:picChg>
        <pc:picChg chg="mod">
          <ac:chgData name="Sally Shepherd" userId="S::sshepherd@sriinternational.com::276e0854-6c87-4819-89ef-b02acdcd32ae" providerId="AD" clId="Web-{B4B0B2A3-D2C8-FAAB-D64F-D6DE257C09E9}" dt="2021-06-17T19:56:07.430" v="39" actId="1076"/>
          <ac:picMkLst>
            <pc:docMk/>
            <pc:sldMk cId="1221154014" sldId="990"/>
            <ac:picMk id="6" creationId="{5B8C3AEE-65F2-9048-B2D5-4500C5AF7475}"/>
          </ac:picMkLst>
        </pc:picChg>
      </pc:sldChg>
    </pc:docChg>
  </pc:docChgLst>
  <pc:docChgLst>
    <pc:chgData name="Sally Shepherd" userId="S::sshepherd@sriinternational.com::276e0854-6c87-4819-89ef-b02acdcd32ae" providerId="AD" clId="Web-{579F28E1-22DD-A388-709C-74F9BBFF1BA7}"/>
    <pc:docChg chg="addSld delSld modSld">
      <pc:chgData name="Sally Shepherd" userId="S::sshepherd@sriinternational.com::276e0854-6c87-4819-89ef-b02acdcd32ae" providerId="AD" clId="Web-{579F28E1-22DD-A388-709C-74F9BBFF1BA7}" dt="2021-06-04T15:04:59.140" v="188"/>
      <pc:docMkLst>
        <pc:docMk/>
      </pc:docMkLst>
      <pc:sldChg chg="modSp">
        <pc:chgData name="Sally Shepherd" userId="S::sshepherd@sriinternational.com::276e0854-6c87-4819-89ef-b02acdcd32ae" providerId="AD" clId="Web-{579F28E1-22DD-A388-709C-74F9BBFF1BA7}" dt="2021-06-04T15:02:43.033" v="152" actId="20577"/>
        <pc:sldMkLst>
          <pc:docMk/>
          <pc:sldMk cId="2803879232" sldId="258"/>
        </pc:sldMkLst>
        <pc:spChg chg="mod">
          <ac:chgData name="Sally Shepherd" userId="S::sshepherd@sriinternational.com::276e0854-6c87-4819-89ef-b02acdcd32ae" providerId="AD" clId="Web-{579F28E1-22DD-A388-709C-74F9BBFF1BA7}" dt="2021-06-04T15:02:43.033" v="152" actId="20577"/>
          <ac:spMkLst>
            <pc:docMk/>
            <pc:sldMk cId="2803879232" sldId="258"/>
            <ac:spMk id="2" creationId="{17A5BF27-62D8-534D-A4A9-AB0E32E9CF84}"/>
          </ac:spMkLst>
        </pc:spChg>
        <pc:spChg chg="mod">
          <ac:chgData name="Sally Shepherd" userId="S::sshepherd@sriinternational.com::276e0854-6c87-4819-89ef-b02acdcd32ae" providerId="AD" clId="Web-{579F28E1-22DD-A388-709C-74F9BBFF1BA7}" dt="2021-06-04T15:02:23.218" v="125" actId="20577"/>
          <ac:spMkLst>
            <pc:docMk/>
            <pc:sldMk cId="2803879232" sldId="258"/>
            <ac:spMk id="3" creationId="{69CFF91E-0670-9F4D-8983-F05F0F16AD17}"/>
          </ac:spMkLst>
        </pc:spChg>
      </pc:sldChg>
      <pc:sldChg chg="modNotes">
        <pc:chgData name="Sally Shepherd" userId="S::sshepherd@sriinternational.com::276e0854-6c87-4819-89ef-b02acdcd32ae" providerId="AD" clId="Web-{579F28E1-22DD-A388-709C-74F9BBFF1BA7}" dt="2021-06-04T15:03:02.285" v="153"/>
        <pc:sldMkLst>
          <pc:docMk/>
          <pc:sldMk cId="3192697281" sldId="266"/>
        </pc:sldMkLst>
      </pc:sldChg>
      <pc:sldChg chg="modNotes">
        <pc:chgData name="Sally Shepherd" userId="S::sshepherd@sriinternational.com::276e0854-6c87-4819-89ef-b02acdcd32ae" providerId="AD" clId="Web-{579F28E1-22DD-A388-709C-74F9BBFF1BA7}" dt="2021-06-04T15:03:23.084" v="154"/>
        <pc:sldMkLst>
          <pc:docMk/>
          <pc:sldMk cId="3867671311" sldId="268"/>
        </pc:sldMkLst>
      </pc:sldChg>
      <pc:sldChg chg="del">
        <pc:chgData name="Sally Shepherd" userId="S::sshepherd@sriinternational.com::276e0854-6c87-4819-89ef-b02acdcd32ae" providerId="AD" clId="Web-{579F28E1-22DD-A388-709C-74F9BBFF1BA7}" dt="2021-06-04T14:59:38.905" v="25"/>
        <pc:sldMkLst>
          <pc:docMk/>
          <pc:sldMk cId="3229759193" sldId="276"/>
        </pc:sldMkLst>
      </pc:sldChg>
      <pc:sldChg chg="modNotes">
        <pc:chgData name="Sally Shepherd" userId="S::sshepherd@sriinternational.com::276e0854-6c87-4819-89ef-b02acdcd32ae" providerId="AD" clId="Web-{579F28E1-22DD-A388-709C-74F9BBFF1BA7}" dt="2021-06-04T15:03:27.506" v="156"/>
        <pc:sldMkLst>
          <pc:docMk/>
          <pc:sldMk cId="2995796602" sldId="279"/>
        </pc:sldMkLst>
      </pc:sldChg>
      <pc:sldChg chg="modSp">
        <pc:chgData name="Sally Shepherd" userId="S::sshepherd@sriinternational.com::276e0854-6c87-4819-89ef-b02acdcd32ae" providerId="AD" clId="Web-{579F28E1-22DD-A388-709C-74F9BBFF1BA7}" dt="2021-06-04T15:01:28.682" v="31" actId="20577"/>
        <pc:sldMkLst>
          <pc:docMk/>
          <pc:sldMk cId="1181628680" sldId="282"/>
        </pc:sldMkLst>
        <pc:spChg chg="mod">
          <ac:chgData name="Sally Shepherd" userId="S::sshepherd@sriinternational.com::276e0854-6c87-4819-89ef-b02acdcd32ae" providerId="AD" clId="Web-{579F28E1-22DD-A388-709C-74F9BBFF1BA7}" dt="2021-06-04T15:01:28.682" v="31" actId="20577"/>
          <ac:spMkLst>
            <pc:docMk/>
            <pc:sldMk cId="1181628680" sldId="282"/>
            <ac:spMk id="3" creationId="{6EBDA468-DC04-4A66-B8D3-00A541120D9F}"/>
          </ac:spMkLst>
        </pc:spChg>
      </pc:sldChg>
      <pc:sldChg chg="modSp add replId">
        <pc:chgData name="Sally Shepherd" userId="S::sshepherd@sriinternational.com::276e0854-6c87-4819-89ef-b02acdcd32ae" providerId="AD" clId="Web-{579F28E1-22DD-A388-709C-74F9BBFF1BA7}" dt="2021-06-04T14:59:06.543" v="22" actId="20577"/>
        <pc:sldMkLst>
          <pc:docMk/>
          <pc:sldMk cId="3023948321" sldId="289"/>
        </pc:sldMkLst>
        <pc:spChg chg="mod">
          <ac:chgData name="Sally Shepherd" userId="S::sshepherd@sriinternational.com::276e0854-6c87-4819-89ef-b02acdcd32ae" providerId="AD" clId="Web-{579F28E1-22DD-A388-709C-74F9BBFF1BA7}" dt="2021-06-04T14:59:06.543" v="22" actId="20577"/>
          <ac:spMkLst>
            <pc:docMk/>
            <pc:sldMk cId="3023948321" sldId="289"/>
            <ac:spMk id="2" creationId="{D508CE41-E7E0-2E4E-B02F-223C4BFA485A}"/>
          </ac:spMkLst>
        </pc:spChg>
      </pc:sldChg>
      <pc:sldChg chg="modSp add replId">
        <pc:chgData name="Sally Shepherd" userId="S::sshepherd@sriinternational.com::276e0854-6c87-4819-89ef-b02acdcd32ae" providerId="AD" clId="Web-{579F28E1-22DD-A388-709C-74F9BBFF1BA7}" dt="2021-06-04T14:59:22.279" v="24" actId="20577"/>
        <pc:sldMkLst>
          <pc:docMk/>
          <pc:sldMk cId="1156428670" sldId="290"/>
        </pc:sldMkLst>
        <pc:spChg chg="mod">
          <ac:chgData name="Sally Shepherd" userId="S::sshepherd@sriinternational.com::276e0854-6c87-4819-89ef-b02acdcd32ae" providerId="AD" clId="Web-{579F28E1-22DD-A388-709C-74F9BBFF1BA7}" dt="2021-06-04T14:59:22.279" v="24" actId="20577"/>
          <ac:spMkLst>
            <pc:docMk/>
            <pc:sldMk cId="1156428670" sldId="290"/>
            <ac:spMk id="2" creationId="{D508CE41-E7E0-2E4E-B02F-223C4BFA485A}"/>
          </ac:spMkLst>
        </pc:spChg>
      </pc:sldChg>
      <pc:sldChg chg="modSp add replId modNotes">
        <pc:chgData name="Sally Shepherd" userId="S::sshepherd@sriinternational.com::276e0854-6c87-4819-89ef-b02acdcd32ae" providerId="AD" clId="Web-{579F28E1-22DD-A388-709C-74F9BBFF1BA7}" dt="2021-06-04T15:04:59.140" v="188"/>
        <pc:sldMkLst>
          <pc:docMk/>
          <pc:sldMk cId="2821504428" sldId="291"/>
        </pc:sldMkLst>
        <pc:spChg chg="mod">
          <ac:chgData name="Sally Shepherd" userId="S::sshepherd@sriinternational.com::276e0854-6c87-4819-89ef-b02acdcd32ae" providerId="AD" clId="Web-{579F28E1-22DD-A388-709C-74F9BBFF1BA7}" dt="2021-06-04T15:04:02.697" v="181" actId="20577"/>
          <ac:spMkLst>
            <pc:docMk/>
            <pc:sldMk cId="2821504428" sldId="291"/>
            <ac:spMk id="2" creationId="{5700E826-FE36-E242-B05D-C00F353E4F13}"/>
          </ac:spMkLst>
        </pc:spChg>
        <pc:spChg chg="mod">
          <ac:chgData name="Sally Shepherd" userId="S::sshepherd@sriinternational.com::276e0854-6c87-4819-89ef-b02acdcd32ae" providerId="AD" clId="Web-{579F28E1-22DD-A388-709C-74F9BBFF1BA7}" dt="2021-06-04T15:04:10.213" v="183" actId="20577"/>
          <ac:spMkLst>
            <pc:docMk/>
            <pc:sldMk cId="2821504428" sldId="291"/>
            <ac:spMk id="3" creationId="{F6995323-A99A-B94A-8108-A011F80105B6}"/>
          </ac:spMkLst>
        </pc:spChg>
      </pc:sldChg>
      <pc:sldChg chg="add replId">
        <pc:chgData name="Sally Shepherd" userId="S::sshepherd@sriinternational.com::276e0854-6c87-4819-89ef-b02acdcd32ae" providerId="AD" clId="Web-{579F28E1-22DD-A388-709C-74F9BBFF1BA7}" dt="2021-06-04T15:04:21.621" v="184"/>
        <pc:sldMkLst>
          <pc:docMk/>
          <pc:sldMk cId="3273091686" sldId="292"/>
        </pc:sldMkLst>
      </pc:sldChg>
    </pc:docChg>
  </pc:docChgLst>
  <pc:docChgLst>
    <pc:chgData name="Sally Shepherd" userId="S::sshepherd@sriinternational.com::276e0854-6c87-4819-89ef-b02acdcd32ae" providerId="AD" clId="Web-{841DB8B7-EA3F-3E65-6432-BFD7FDBA2995}"/>
    <pc:docChg chg="modSld">
      <pc:chgData name="Sally Shepherd" userId="S::sshepherd@sriinternational.com::276e0854-6c87-4819-89ef-b02acdcd32ae" providerId="AD" clId="Web-{841DB8B7-EA3F-3E65-6432-BFD7FDBA2995}" dt="2021-06-08T17:58:22.569" v="0" actId="14100"/>
      <pc:docMkLst>
        <pc:docMk/>
      </pc:docMkLst>
      <pc:sldChg chg="modSp">
        <pc:chgData name="Sally Shepherd" userId="S::sshepherd@sriinternational.com::276e0854-6c87-4819-89ef-b02acdcd32ae" providerId="AD" clId="Web-{841DB8B7-EA3F-3E65-6432-BFD7FDBA2995}" dt="2021-06-08T17:58:22.569" v="0" actId="14100"/>
        <pc:sldMkLst>
          <pc:docMk/>
          <pc:sldMk cId="616654060" sldId="256"/>
        </pc:sldMkLst>
        <pc:spChg chg="mod">
          <ac:chgData name="Sally Shepherd" userId="S::sshepherd@sriinternational.com::276e0854-6c87-4819-89ef-b02acdcd32ae" providerId="AD" clId="Web-{841DB8B7-EA3F-3E65-6432-BFD7FDBA2995}" dt="2021-06-08T17:58:22.569" v="0" actId="14100"/>
          <ac:spMkLst>
            <pc:docMk/>
            <pc:sldMk cId="616654060" sldId="256"/>
            <ac:spMk id="3" creationId="{2B19F451-67B2-1447-A6BD-5A8F88C47B7E}"/>
          </ac:spMkLst>
        </pc:spChg>
      </pc:sldChg>
    </pc:docChg>
  </pc:docChgLst>
  <pc:docChgLst>
    <pc:chgData name="Kathryn Morrison" userId="S::kmorrison@sriinternational.com::0db4f3ca-31ff-4b62-993b-db2adc44b15d" providerId="AD" clId="Web-{EDFDA6B1-4D37-A89A-4B2B-B442C8D9B4FF}"/>
    <pc:docChg chg="modSld">
      <pc:chgData name="Kathryn Morrison" userId="S::kmorrison@sriinternational.com::0db4f3ca-31ff-4b62-993b-db2adc44b15d" providerId="AD" clId="Web-{EDFDA6B1-4D37-A89A-4B2B-B442C8D9B4FF}" dt="2021-06-08T17:26:48.138" v="119" actId="20577"/>
      <pc:docMkLst>
        <pc:docMk/>
      </pc:docMkLst>
      <pc:sldChg chg="addSp delSp modSp addCm">
        <pc:chgData name="Kathryn Morrison" userId="S::kmorrison@sriinternational.com::0db4f3ca-31ff-4b62-993b-db2adc44b15d" providerId="AD" clId="Web-{EDFDA6B1-4D37-A89A-4B2B-B442C8D9B4FF}" dt="2021-06-08T17:21:55.651" v="115"/>
        <pc:sldMkLst>
          <pc:docMk/>
          <pc:sldMk cId="2803879232" sldId="258"/>
        </pc:sldMkLst>
        <pc:spChg chg="mod">
          <ac:chgData name="Kathryn Morrison" userId="S::kmorrison@sriinternational.com::0db4f3ca-31ff-4b62-993b-db2adc44b15d" providerId="AD" clId="Web-{EDFDA6B1-4D37-A89A-4B2B-B442C8D9B4FF}" dt="2021-06-08T17:21:37.229" v="114" actId="20577"/>
          <ac:spMkLst>
            <pc:docMk/>
            <pc:sldMk cId="2803879232" sldId="258"/>
            <ac:spMk id="2" creationId="{17A5BF27-62D8-534D-A4A9-AB0E32E9CF84}"/>
          </ac:spMkLst>
        </pc:spChg>
        <pc:picChg chg="add mod">
          <ac:chgData name="Kathryn Morrison" userId="S::kmorrison@sriinternational.com::0db4f3ca-31ff-4b62-993b-db2adc44b15d" providerId="AD" clId="Web-{EDFDA6B1-4D37-A89A-4B2B-B442C8D9B4FF}" dt="2021-06-08T17:20:28.947" v="105" actId="14100"/>
          <ac:picMkLst>
            <pc:docMk/>
            <pc:sldMk cId="2803879232" sldId="258"/>
            <ac:picMk id="4" creationId="{2EA3A093-BBFD-4023-983E-EA05DCC53A05}"/>
          </ac:picMkLst>
        </pc:picChg>
        <pc:picChg chg="del">
          <ac:chgData name="Kathryn Morrison" userId="S::kmorrison@sriinternational.com::0db4f3ca-31ff-4b62-993b-db2adc44b15d" providerId="AD" clId="Web-{EDFDA6B1-4D37-A89A-4B2B-B442C8D9B4FF}" dt="2021-06-08T17:18:58.633" v="100"/>
          <ac:picMkLst>
            <pc:docMk/>
            <pc:sldMk cId="2803879232" sldId="258"/>
            <ac:picMk id="12" creationId="{B4BA42A7-AAA6-AC4F-843D-0004A4228733}"/>
          </ac:picMkLst>
        </pc:picChg>
      </pc:sldChg>
      <pc:sldChg chg="modSp">
        <pc:chgData name="Kathryn Morrison" userId="S::kmorrison@sriinternational.com::0db4f3ca-31ff-4b62-993b-db2adc44b15d" providerId="AD" clId="Web-{EDFDA6B1-4D37-A89A-4B2B-B442C8D9B4FF}" dt="2021-06-08T17:26:48.138" v="119" actId="20577"/>
        <pc:sldMkLst>
          <pc:docMk/>
          <pc:sldMk cId="1777234996" sldId="262"/>
        </pc:sldMkLst>
        <pc:spChg chg="mod">
          <ac:chgData name="Kathryn Morrison" userId="S::kmorrison@sriinternational.com::0db4f3ca-31ff-4b62-993b-db2adc44b15d" providerId="AD" clId="Web-{EDFDA6B1-4D37-A89A-4B2B-B442C8D9B4FF}" dt="2021-06-08T17:26:48.138" v="119" actId="20577"/>
          <ac:spMkLst>
            <pc:docMk/>
            <pc:sldMk cId="1777234996" sldId="262"/>
            <ac:spMk id="3" creationId="{2C401D3E-7BB0-6E45-9631-55A73E296CE0}"/>
          </ac:spMkLst>
        </pc:spChg>
        <pc:picChg chg="mod">
          <ac:chgData name="Kathryn Morrison" userId="S::kmorrison@sriinternational.com::0db4f3ca-31ff-4b62-993b-db2adc44b15d" providerId="AD" clId="Web-{EDFDA6B1-4D37-A89A-4B2B-B442C8D9B4FF}" dt="2021-06-08T17:26:20.278" v="117" actId="1076"/>
          <ac:picMkLst>
            <pc:docMk/>
            <pc:sldMk cId="1777234996" sldId="262"/>
            <ac:picMk id="10" creationId="{0578BE89-97FB-B44C-8EB6-D368921D3528}"/>
          </ac:picMkLst>
        </pc:picChg>
      </pc:sldChg>
      <pc:sldChg chg="modSp">
        <pc:chgData name="Kathryn Morrison" userId="S::kmorrison@sriinternational.com::0db4f3ca-31ff-4b62-993b-db2adc44b15d" providerId="AD" clId="Web-{EDFDA6B1-4D37-A89A-4B2B-B442C8D9B4FF}" dt="2021-06-08T17:17:19.460" v="99" actId="20577"/>
        <pc:sldMkLst>
          <pc:docMk/>
          <pc:sldMk cId="1181628680" sldId="282"/>
        </pc:sldMkLst>
        <pc:spChg chg="mod">
          <ac:chgData name="Kathryn Morrison" userId="S::kmorrison@sriinternational.com::0db4f3ca-31ff-4b62-993b-db2adc44b15d" providerId="AD" clId="Web-{EDFDA6B1-4D37-A89A-4B2B-B442C8D9B4FF}" dt="2021-06-08T17:17:19.460" v="99" actId="20577"/>
          <ac:spMkLst>
            <pc:docMk/>
            <pc:sldMk cId="1181628680" sldId="282"/>
            <ac:spMk id="3" creationId="{6EBDA468-DC04-4A66-B8D3-00A541120D9F}"/>
          </ac:spMkLst>
        </pc:spChg>
      </pc:sldChg>
      <pc:sldChg chg="addSp delSp modSp mod setBg addCm">
        <pc:chgData name="Kathryn Morrison" userId="S::kmorrison@sriinternational.com::0db4f3ca-31ff-4b62-993b-db2adc44b15d" providerId="AD" clId="Web-{EDFDA6B1-4D37-A89A-4B2B-B442C8D9B4FF}" dt="2021-06-08T17:16:15.038" v="93" actId="1076"/>
        <pc:sldMkLst>
          <pc:docMk/>
          <pc:sldMk cId="3277266202" sldId="287"/>
        </pc:sldMkLst>
        <pc:spChg chg="mod ord">
          <ac:chgData name="Kathryn Morrison" userId="S::kmorrison@sriinternational.com::0db4f3ca-31ff-4b62-993b-db2adc44b15d" providerId="AD" clId="Web-{EDFDA6B1-4D37-A89A-4B2B-B442C8D9B4FF}" dt="2021-06-08T17:16:04.163" v="91"/>
          <ac:spMkLst>
            <pc:docMk/>
            <pc:sldMk cId="3277266202" sldId="287"/>
            <ac:spMk id="2" creationId="{D508CE41-E7E0-2E4E-B02F-223C4BFA485A}"/>
          </ac:spMkLst>
        </pc:spChg>
        <pc:spChg chg="mod ord">
          <ac:chgData name="Kathryn Morrison" userId="S::kmorrison@sriinternational.com::0db4f3ca-31ff-4b62-993b-db2adc44b15d" providerId="AD" clId="Web-{EDFDA6B1-4D37-A89A-4B2B-B442C8D9B4FF}" dt="2021-06-08T17:16:04.163" v="91"/>
          <ac:spMkLst>
            <pc:docMk/>
            <pc:sldMk cId="3277266202" sldId="287"/>
            <ac:spMk id="3" creationId="{CC72BBE5-1980-6845-9E68-C274E9D90E06}"/>
          </ac:spMkLst>
        </pc:spChg>
        <pc:spChg chg="add del">
          <ac:chgData name="Kathryn Morrison" userId="S::kmorrison@sriinternational.com::0db4f3ca-31ff-4b62-993b-db2adc44b15d" providerId="AD" clId="Web-{EDFDA6B1-4D37-A89A-4B2B-B442C8D9B4FF}" dt="2021-06-08T17:15:45.912" v="89"/>
          <ac:spMkLst>
            <pc:docMk/>
            <pc:sldMk cId="3277266202" sldId="287"/>
            <ac:spMk id="8" creationId="{63F5877B-98C7-49DD-83AB-0F6F57CB6543}"/>
          </ac:spMkLst>
        </pc:spChg>
        <pc:spChg chg="add del">
          <ac:chgData name="Kathryn Morrison" userId="S::kmorrison@sriinternational.com::0db4f3ca-31ff-4b62-993b-db2adc44b15d" providerId="AD" clId="Web-{EDFDA6B1-4D37-A89A-4B2B-B442C8D9B4FF}" dt="2021-06-08T17:15:45.912" v="89"/>
          <ac:spMkLst>
            <pc:docMk/>
            <pc:sldMk cId="3277266202" sldId="287"/>
            <ac:spMk id="9" creationId="{4EA91930-66BC-4C41-B4F5-C31EB216F64B}"/>
          </ac:spMkLst>
        </pc:spChg>
        <pc:spChg chg="add del">
          <ac:chgData name="Kathryn Morrison" userId="S::kmorrison@sriinternational.com::0db4f3ca-31ff-4b62-993b-db2adc44b15d" providerId="AD" clId="Web-{EDFDA6B1-4D37-A89A-4B2B-B442C8D9B4FF}" dt="2021-06-08T17:15:45.912" v="89"/>
          <ac:spMkLst>
            <pc:docMk/>
            <pc:sldMk cId="3277266202" sldId="287"/>
            <ac:spMk id="10" creationId="{6313CF8F-B436-401E-9575-DE0F8E8B5B17}"/>
          </ac:spMkLst>
        </pc:spChg>
        <pc:spChg chg="add del">
          <ac:chgData name="Kathryn Morrison" userId="S::kmorrison@sriinternational.com::0db4f3ca-31ff-4b62-993b-db2adc44b15d" providerId="AD" clId="Web-{EDFDA6B1-4D37-A89A-4B2B-B442C8D9B4FF}" dt="2021-06-08T17:15:42.600" v="87"/>
          <ac:spMkLst>
            <pc:docMk/>
            <pc:sldMk cId="3277266202" sldId="287"/>
            <ac:spMk id="11" creationId="{9D3A9E89-033E-4C4A-8C41-416DABFFD307}"/>
          </ac:spMkLst>
        </pc:spChg>
        <pc:spChg chg="add del">
          <ac:chgData name="Kathryn Morrison" userId="S::kmorrison@sriinternational.com::0db4f3ca-31ff-4b62-993b-db2adc44b15d" providerId="AD" clId="Web-{EDFDA6B1-4D37-A89A-4B2B-B442C8D9B4FF}" dt="2021-06-08T17:16:04.163" v="91"/>
          <ac:spMkLst>
            <pc:docMk/>
            <pc:sldMk cId="3277266202" sldId="287"/>
            <ac:spMk id="12" creationId="{9D3A9E89-033E-4C4A-8C41-416DABFFD307}"/>
          </ac:spMkLst>
        </pc:spChg>
        <pc:spChg chg="add del">
          <ac:chgData name="Kathryn Morrison" userId="S::kmorrison@sriinternational.com::0db4f3ca-31ff-4b62-993b-db2adc44b15d" providerId="AD" clId="Web-{EDFDA6B1-4D37-A89A-4B2B-B442C8D9B4FF}" dt="2021-06-08T17:15:42.600" v="87"/>
          <ac:spMkLst>
            <pc:docMk/>
            <pc:sldMk cId="3277266202" sldId="287"/>
            <ac:spMk id="13" creationId="{86293361-111E-427D-8E5B-256944AC8395}"/>
          </ac:spMkLst>
        </pc:spChg>
        <pc:spChg chg="add del">
          <ac:chgData name="Kathryn Morrison" userId="S::kmorrison@sriinternational.com::0db4f3ca-31ff-4b62-993b-db2adc44b15d" providerId="AD" clId="Web-{EDFDA6B1-4D37-A89A-4B2B-B442C8D9B4FF}" dt="2021-06-08T17:16:04.163" v="91"/>
          <ac:spMkLst>
            <pc:docMk/>
            <pc:sldMk cId="3277266202" sldId="287"/>
            <ac:spMk id="14" creationId="{86293361-111E-427D-8E5B-256944AC8395}"/>
          </ac:spMkLst>
        </pc:spChg>
        <pc:spChg chg="add del">
          <ac:chgData name="Kathryn Morrison" userId="S::kmorrison@sriinternational.com::0db4f3ca-31ff-4b62-993b-db2adc44b15d" providerId="AD" clId="Web-{EDFDA6B1-4D37-A89A-4B2B-B442C8D9B4FF}" dt="2021-06-08T17:15:45.912" v="89"/>
          <ac:spMkLst>
            <pc:docMk/>
            <pc:sldMk cId="3277266202" sldId="287"/>
            <ac:spMk id="17" creationId="{2A38CFE9-C30A-4551-ACCB-D5808FBC39CD}"/>
          </ac:spMkLst>
        </pc:spChg>
        <pc:spChg chg="add del">
          <ac:chgData name="Kathryn Morrison" userId="S::kmorrison@sriinternational.com::0db4f3ca-31ff-4b62-993b-db2adc44b15d" providerId="AD" clId="Web-{EDFDA6B1-4D37-A89A-4B2B-B442C8D9B4FF}" dt="2021-06-08T17:15:45.912" v="89"/>
          <ac:spMkLst>
            <pc:docMk/>
            <pc:sldMk cId="3277266202" sldId="287"/>
            <ac:spMk id="19" creationId="{67EF550F-47CE-4FB2-9DAC-12AD835C833D}"/>
          </ac:spMkLst>
        </pc:spChg>
        <pc:spChg chg="add del">
          <ac:chgData name="Kathryn Morrison" userId="S::kmorrison@sriinternational.com::0db4f3ca-31ff-4b62-993b-db2adc44b15d" providerId="AD" clId="Web-{EDFDA6B1-4D37-A89A-4B2B-B442C8D9B4FF}" dt="2021-06-08T17:15:42.600" v="87"/>
          <ac:spMkLst>
            <pc:docMk/>
            <pc:sldMk cId="3277266202" sldId="287"/>
            <ac:spMk id="37" creationId="{78907291-9D6D-4740-81DB-441477BCA279}"/>
          </ac:spMkLst>
        </pc:spChg>
        <pc:spChg chg="add del">
          <ac:chgData name="Kathryn Morrison" userId="S::kmorrison@sriinternational.com::0db4f3ca-31ff-4b62-993b-db2adc44b15d" providerId="AD" clId="Web-{EDFDA6B1-4D37-A89A-4B2B-B442C8D9B4FF}" dt="2021-06-08T17:16:04.163" v="91"/>
          <ac:spMkLst>
            <pc:docMk/>
            <pc:sldMk cId="3277266202" sldId="287"/>
            <ac:spMk id="40" creationId="{78907291-9D6D-4740-81DB-441477BCA279}"/>
          </ac:spMkLst>
        </pc:spChg>
        <pc:grpChg chg="add del">
          <ac:chgData name="Kathryn Morrison" userId="S::kmorrison@sriinternational.com::0db4f3ca-31ff-4b62-993b-db2adc44b15d" providerId="AD" clId="Web-{EDFDA6B1-4D37-A89A-4B2B-B442C8D9B4FF}" dt="2021-06-08T17:15:42.600" v="87"/>
          <ac:grpSpMkLst>
            <pc:docMk/>
            <pc:sldMk cId="3277266202" sldId="287"/>
            <ac:grpSpMk id="15" creationId="{A41D73DD-160B-4885-A9CF-94EADD70D421}"/>
          </ac:grpSpMkLst>
        </pc:grpChg>
        <pc:grpChg chg="add del">
          <ac:chgData name="Kathryn Morrison" userId="S::kmorrison@sriinternational.com::0db4f3ca-31ff-4b62-993b-db2adc44b15d" providerId="AD" clId="Web-{EDFDA6B1-4D37-A89A-4B2B-B442C8D9B4FF}" dt="2021-06-08T17:16:04.163" v="91"/>
          <ac:grpSpMkLst>
            <pc:docMk/>
            <pc:sldMk cId="3277266202" sldId="287"/>
            <ac:grpSpMk id="36" creationId="{A41D73DD-160B-4885-A9CF-94EADD70D421}"/>
          </ac:grpSpMkLst>
        </pc:grpChg>
        <pc:picChg chg="add mod">
          <ac:chgData name="Kathryn Morrison" userId="S::kmorrison@sriinternational.com::0db4f3ca-31ff-4b62-993b-db2adc44b15d" providerId="AD" clId="Web-{EDFDA6B1-4D37-A89A-4B2B-B442C8D9B4FF}" dt="2021-06-08T17:16:12.553" v="92" actId="1076"/>
          <ac:picMkLst>
            <pc:docMk/>
            <pc:sldMk cId="3277266202" sldId="287"/>
            <ac:picMk id="4" creationId="{5D5F404A-67D7-426A-A31E-348D4561FA3B}"/>
          </ac:picMkLst>
        </pc:picChg>
        <pc:picChg chg="add del mod">
          <ac:chgData name="Kathryn Morrison" userId="S::kmorrison@sriinternational.com::0db4f3ca-31ff-4b62-993b-db2adc44b15d" providerId="AD" clId="Web-{EDFDA6B1-4D37-A89A-4B2B-B442C8D9B4FF}" dt="2021-06-08T17:15:01.521" v="80"/>
          <ac:picMkLst>
            <pc:docMk/>
            <pc:sldMk cId="3277266202" sldId="287"/>
            <ac:picMk id="5" creationId="{2347D9A0-7FEC-490E-8F7B-C82B2EA92011}"/>
          </ac:picMkLst>
        </pc:picChg>
        <pc:picChg chg="add mod">
          <ac:chgData name="Kathryn Morrison" userId="S::kmorrison@sriinternational.com::0db4f3ca-31ff-4b62-993b-db2adc44b15d" providerId="AD" clId="Web-{EDFDA6B1-4D37-A89A-4B2B-B442C8D9B4FF}" dt="2021-06-08T17:16:15.038" v="93" actId="1076"/>
          <ac:picMkLst>
            <pc:docMk/>
            <pc:sldMk cId="3277266202" sldId="287"/>
            <ac:picMk id="6" creationId="{F73A9F60-3D74-42E4-988D-FC30FEA5E137}"/>
          </ac:picMkLst>
        </pc:picChg>
      </pc:sldChg>
      <pc:sldChg chg="modSp">
        <pc:chgData name="Kathryn Morrison" userId="S::kmorrison@sriinternational.com::0db4f3ca-31ff-4b62-993b-db2adc44b15d" providerId="AD" clId="Web-{EDFDA6B1-4D37-A89A-4B2B-B442C8D9B4FF}" dt="2021-06-08T17:08:56.361" v="71" actId="20577"/>
        <pc:sldMkLst>
          <pc:docMk/>
          <pc:sldMk cId="3023948321" sldId="289"/>
        </pc:sldMkLst>
        <pc:spChg chg="mod">
          <ac:chgData name="Kathryn Morrison" userId="S::kmorrison@sriinternational.com::0db4f3ca-31ff-4b62-993b-db2adc44b15d" providerId="AD" clId="Web-{EDFDA6B1-4D37-A89A-4B2B-B442C8D9B4FF}" dt="2021-06-08T17:08:56.361" v="71" actId="20577"/>
          <ac:spMkLst>
            <pc:docMk/>
            <pc:sldMk cId="3023948321" sldId="289"/>
            <ac:spMk id="3" creationId="{CC72BBE5-1980-6845-9E68-C274E9D90E06}"/>
          </ac:spMkLst>
        </pc:spChg>
      </pc:sldChg>
    </pc:docChg>
  </pc:docChgLst>
  <pc:docChgLst>
    <pc:chgData name="Sally Shepherd" userId="S::sshepherd@sriinternational.com::276e0854-6c87-4819-89ef-b02acdcd32ae" providerId="AD" clId="Web-{F9907280-6594-345F-6DC3-FF3B8F19CB7E}"/>
    <pc:docChg chg="addSld delSld modSld sldOrd">
      <pc:chgData name="Sally Shepherd" userId="S::sshepherd@sriinternational.com::276e0854-6c87-4819-89ef-b02acdcd32ae" providerId="AD" clId="Web-{F9907280-6594-345F-6DC3-FF3B8F19CB7E}" dt="2021-06-07T19:02:09.714" v="1208" actId="20577"/>
      <pc:docMkLst>
        <pc:docMk/>
      </pc:docMkLst>
      <pc:sldChg chg="modSp modNotes">
        <pc:chgData name="Sally Shepherd" userId="S::sshepherd@sriinternational.com::276e0854-6c87-4819-89ef-b02acdcd32ae" providerId="AD" clId="Web-{F9907280-6594-345F-6DC3-FF3B8F19CB7E}" dt="2021-06-07T18:46:22.845" v="1042"/>
        <pc:sldMkLst>
          <pc:docMk/>
          <pc:sldMk cId="616654060" sldId="256"/>
        </pc:sldMkLst>
        <pc:spChg chg="mod">
          <ac:chgData name="Sally Shepherd" userId="S::sshepherd@sriinternational.com::276e0854-6c87-4819-89ef-b02acdcd32ae" providerId="AD" clId="Web-{F9907280-6594-345F-6DC3-FF3B8F19CB7E}" dt="2021-06-07T18:16:35.819" v="1" actId="20577"/>
          <ac:spMkLst>
            <pc:docMk/>
            <pc:sldMk cId="616654060" sldId="256"/>
            <ac:spMk id="2" creationId="{C088334E-6C98-6746-9080-918888B03E0B}"/>
          </ac:spMkLst>
        </pc:spChg>
      </pc:sldChg>
      <pc:sldChg chg="ord">
        <pc:chgData name="Sally Shepherd" userId="S::sshepherd@sriinternational.com::276e0854-6c87-4819-89ef-b02acdcd32ae" providerId="AD" clId="Web-{F9907280-6594-345F-6DC3-FF3B8F19CB7E}" dt="2021-06-07T18:28:03.695" v="302"/>
        <pc:sldMkLst>
          <pc:docMk/>
          <pc:sldMk cId="1393821522" sldId="257"/>
        </pc:sldMkLst>
      </pc:sldChg>
      <pc:sldChg chg="modSp modNotes">
        <pc:chgData name="Sally Shepherd" userId="S::sshepherd@sriinternational.com::276e0854-6c87-4819-89ef-b02acdcd32ae" providerId="AD" clId="Web-{F9907280-6594-345F-6DC3-FF3B8F19CB7E}" dt="2021-06-07T18:50:04.631" v="1145" actId="20577"/>
        <pc:sldMkLst>
          <pc:docMk/>
          <pc:sldMk cId="2803879232" sldId="258"/>
        </pc:sldMkLst>
        <pc:spChg chg="mod">
          <ac:chgData name="Sally Shepherd" userId="S::sshepherd@sriinternational.com::276e0854-6c87-4819-89ef-b02acdcd32ae" providerId="AD" clId="Web-{F9907280-6594-345F-6DC3-FF3B8F19CB7E}" dt="2021-06-07T18:50:04.631" v="1145" actId="20577"/>
          <ac:spMkLst>
            <pc:docMk/>
            <pc:sldMk cId="2803879232" sldId="258"/>
            <ac:spMk id="2" creationId="{17A5BF27-62D8-534D-A4A9-AB0E32E9CF84}"/>
          </ac:spMkLst>
        </pc:spChg>
        <pc:spChg chg="mod">
          <ac:chgData name="Sally Shepherd" userId="S::sshepherd@sriinternational.com::276e0854-6c87-4819-89ef-b02acdcd32ae" providerId="AD" clId="Web-{F9907280-6594-345F-6DC3-FF3B8F19CB7E}" dt="2021-06-07T18:49:53.536" v="1144" actId="14100"/>
          <ac:spMkLst>
            <pc:docMk/>
            <pc:sldMk cId="2803879232" sldId="258"/>
            <ac:spMk id="3" creationId="{69CFF91E-0670-9F4D-8983-F05F0F16AD17}"/>
          </ac:spMkLst>
        </pc:spChg>
        <pc:picChg chg="mod">
          <ac:chgData name="Sally Shepherd" userId="S::sshepherd@sriinternational.com::276e0854-6c87-4819-89ef-b02acdcd32ae" providerId="AD" clId="Web-{F9907280-6594-345F-6DC3-FF3B8F19CB7E}" dt="2021-06-07T18:47:00.239" v="1050" actId="1076"/>
          <ac:picMkLst>
            <pc:docMk/>
            <pc:sldMk cId="2803879232" sldId="258"/>
            <ac:picMk id="12" creationId="{B4BA42A7-AAA6-AC4F-843D-0004A4228733}"/>
          </ac:picMkLst>
        </pc:picChg>
      </pc:sldChg>
      <pc:sldChg chg="modSp ord">
        <pc:chgData name="Sally Shepherd" userId="S::sshepherd@sriinternational.com::276e0854-6c87-4819-89ef-b02acdcd32ae" providerId="AD" clId="Web-{F9907280-6594-345F-6DC3-FF3B8F19CB7E}" dt="2021-06-07T19:01:05.849" v="1189" actId="20577"/>
        <pc:sldMkLst>
          <pc:docMk/>
          <pc:sldMk cId="1777234996" sldId="262"/>
        </pc:sldMkLst>
        <pc:spChg chg="mod">
          <ac:chgData name="Sally Shepherd" userId="S::sshepherd@sriinternational.com::276e0854-6c87-4819-89ef-b02acdcd32ae" providerId="AD" clId="Web-{F9907280-6594-345F-6DC3-FF3B8F19CB7E}" dt="2021-06-07T18:58:17.161" v="1157" actId="20577"/>
          <ac:spMkLst>
            <pc:docMk/>
            <pc:sldMk cId="1777234996" sldId="262"/>
            <ac:spMk id="2" creationId="{3345F6F5-FD27-5243-9600-E2D383739C77}"/>
          </ac:spMkLst>
        </pc:spChg>
        <pc:spChg chg="mod">
          <ac:chgData name="Sally Shepherd" userId="S::sshepherd@sriinternational.com::276e0854-6c87-4819-89ef-b02acdcd32ae" providerId="AD" clId="Web-{F9907280-6594-345F-6DC3-FF3B8F19CB7E}" dt="2021-06-07T19:01:05.849" v="1189" actId="20577"/>
          <ac:spMkLst>
            <pc:docMk/>
            <pc:sldMk cId="1777234996" sldId="262"/>
            <ac:spMk id="3" creationId="{2C401D3E-7BB0-6E45-9631-55A73E296CE0}"/>
          </ac:spMkLst>
        </pc:spChg>
        <pc:picChg chg="mod">
          <ac:chgData name="Sally Shepherd" userId="S::sshepherd@sriinternational.com::276e0854-6c87-4819-89ef-b02acdcd32ae" providerId="AD" clId="Web-{F9907280-6594-345F-6DC3-FF3B8F19CB7E}" dt="2021-06-07T18:59:50.248" v="1164" actId="1076"/>
          <ac:picMkLst>
            <pc:docMk/>
            <pc:sldMk cId="1777234996" sldId="262"/>
            <ac:picMk id="10" creationId="{0578BE89-97FB-B44C-8EB6-D368921D3528}"/>
          </ac:picMkLst>
        </pc:picChg>
      </pc:sldChg>
      <pc:sldChg chg="ord">
        <pc:chgData name="Sally Shepherd" userId="S::sshepherd@sriinternational.com::276e0854-6c87-4819-89ef-b02acdcd32ae" providerId="AD" clId="Web-{F9907280-6594-345F-6DC3-FF3B8F19CB7E}" dt="2021-06-07T19:01:52.213" v="1191"/>
        <pc:sldMkLst>
          <pc:docMk/>
          <pc:sldMk cId="3922586720" sldId="265"/>
        </pc:sldMkLst>
      </pc:sldChg>
      <pc:sldChg chg="del">
        <pc:chgData name="Sally Shepherd" userId="S::sshepherd@sriinternational.com::276e0854-6c87-4819-89ef-b02acdcd32ae" providerId="AD" clId="Web-{F9907280-6594-345F-6DC3-FF3B8F19CB7E}" dt="2021-06-07T18:29:11.998" v="404"/>
        <pc:sldMkLst>
          <pc:docMk/>
          <pc:sldMk cId="4288662989" sldId="274"/>
        </pc:sldMkLst>
      </pc:sldChg>
      <pc:sldChg chg="del">
        <pc:chgData name="Sally Shepherd" userId="S::sshepherd@sriinternational.com::276e0854-6c87-4819-89ef-b02acdcd32ae" providerId="AD" clId="Web-{F9907280-6594-345F-6DC3-FF3B8F19CB7E}" dt="2021-06-07T18:51:15.294" v="1146"/>
        <pc:sldMkLst>
          <pc:docMk/>
          <pc:sldMk cId="2922227457" sldId="275"/>
        </pc:sldMkLst>
      </pc:sldChg>
      <pc:sldChg chg="modSp modNotes">
        <pc:chgData name="Sally Shepherd" userId="S::sshepherd@sriinternational.com::276e0854-6c87-4819-89ef-b02acdcd32ae" providerId="AD" clId="Web-{F9907280-6594-345F-6DC3-FF3B8F19CB7E}" dt="2021-06-07T18:35:31.550" v="875"/>
        <pc:sldMkLst>
          <pc:docMk/>
          <pc:sldMk cId="1181628680" sldId="282"/>
        </pc:sldMkLst>
        <pc:spChg chg="mod">
          <ac:chgData name="Sally Shepherd" userId="S::sshepherd@sriinternational.com::276e0854-6c87-4819-89ef-b02acdcd32ae" providerId="AD" clId="Web-{F9907280-6594-345F-6DC3-FF3B8F19CB7E}" dt="2021-06-07T18:35:25.955" v="865" actId="20577"/>
          <ac:spMkLst>
            <pc:docMk/>
            <pc:sldMk cId="1181628680" sldId="282"/>
            <ac:spMk id="3" creationId="{6EBDA468-DC04-4A66-B8D3-00A541120D9F}"/>
          </ac:spMkLst>
        </pc:spChg>
      </pc:sldChg>
      <pc:sldChg chg="modSp">
        <pc:chgData name="Sally Shepherd" userId="S::sshepherd@sriinternational.com::276e0854-6c87-4819-89ef-b02acdcd32ae" providerId="AD" clId="Web-{F9907280-6594-345F-6DC3-FF3B8F19CB7E}" dt="2021-06-07T17:11:04.913" v="0" actId="1076"/>
        <pc:sldMkLst>
          <pc:docMk/>
          <pc:sldMk cId="3557418636" sldId="284"/>
        </pc:sldMkLst>
        <pc:picChg chg="mod">
          <ac:chgData name="Sally Shepherd" userId="S::sshepherd@sriinternational.com::276e0854-6c87-4819-89ef-b02acdcd32ae" providerId="AD" clId="Web-{F9907280-6594-345F-6DC3-FF3B8F19CB7E}" dt="2021-06-07T17:11:04.913" v="0" actId="1076"/>
          <ac:picMkLst>
            <pc:docMk/>
            <pc:sldMk cId="3557418636" sldId="284"/>
            <ac:picMk id="6" creationId="{690F6FB1-706B-9343-B402-25EF38527445}"/>
          </ac:picMkLst>
        </pc:picChg>
      </pc:sldChg>
      <pc:sldChg chg="modNotes">
        <pc:chgData name="Sally Shepherd" userId="S::sshepherd@sriinternational.com::276e0854-6c87-4819-89ef-b02acdcd32ae" providerId="AD" clId="Web-{F9907280-6594-345F-6DC3-FF3B8F19CB7E}" dt="2021-06-07T18:28:57.357" v="403"/>
        <pc:sldMkLst>
          <pc:docMk/>
          <pc:sldMk cId="3277266202" sldId="287"/>
        </pc:sldMkLst>
      </pc:sldChg>
      <pc:sldChg chg="modSp modNotes">
        <pc:chgData name="Sally Shepherd" userId="S::sshepherd@sriinternational.com::276e0854-6c87-4819-89ef-b02acdcd32ae" providerId="AD" clId="Web-{F9907280-6594-345F-6DC3-FF3B8F19CB7E}" dt="2021-06-07T18:28:19.119" v="323"/>
        <pc:sldMkLst>
          <pc:docMk/>
          <pc:sldMk cId="3023948321" sldId="289"/>
        </pc:sldMkLst>
        <pc:spChg chg="mod">
          <ac:chgData name="Sally Shepherd" userId="S::sshepherd@sriinternational.com::276e0854-6c87-4819-89ef-b02acdcd32ae" providerId="AD" clId="Web-{F9907280-6594-345F-6DC3-FF3B8F19CB7E}" dt="2021-06-07T18:22:07.553" v="22" actId="20577"/>
          <ac:spMkLst>
            <pc:docMk/>
            <pc:sldMk cId="3023948321" sldId="289"/>
            <ac:spMk id="2" creationId="{D508CE41-E7E0-2E4E-B02F-223C4BFA485A}"/>
          </ac:spMkLst>
        </pc:spChg>
        <pc:spChg chg="mod">
          <ac:chgData name="Sally Shepherd" userId="S::sshepherd@sriinternational.com::276e0854-6c87-4819-89ef-b02acdcd32ae" providerId="AD" clId="Web-{F9907280-6594-345F-6DC3-FF3B8F19CB7E}" dt="2021-06-07T18:25:00.116" v="75" actId="20577"/>
          <ac:spMkLst>
            <pc:docMk/>
            <pc:sldMk cId="3023948321" sldId="289"/>
            <ac:spMk id="3" creationId="{CC72BBE5-1980-6845-9E68-C274E9D90E06}"/>
          </ac:spMkLst>
        </pc:spChg>
      </pc:sldChg>
      <pc:sldChg chg="del">
        <pc:chgData name="Sally Shepherd" userId="S::sshepherd@sriinternational.com::276e0854-6c87-4819-89ef-b02acdcd32ae" providerId="AD" clId="Web-{F9907280-6594-345F-6DC3-FF3B8F19CB7E}" dt="2021-06-07T18:22:11.069" v="23"/>
        <pc:sldMkLst>
          <pc:docMk/>
          <pc:sldMk cId="1156428670" sldId="290"/>
        </pc:sldMkLst>
      </pc:sldChg>
      <pc:sldChg chg="modSp add replId modNotes">
        <pc:chgData name="Sally Shepherd" userId="S::sshepherd@sriinternational.com::276e0854-6c87-4819-89ef-b02acdcd32ae" providerId="AD" clId="Web-{F9907280-6594-345F-6DC3-FF3B8F19CB7E}" dt="2021-06-07T18:37:13.981" v="980"/>
        <pc:sldMkLst>
          <pc:docMk/>
          <pc:sldMk cId="1627495249" sldId="293"/>
        </pc:sldMkLst>
        <pc:spChg chg="mod">
          <ac:chgData name="Sally Shepherd" userId="S::sshepherd@sriinternational.com::276e0854-6c87-4819-89ef-b02acdcd32ae" providerId="AD" clId="Web-{F9907280-6594-345F-6DC3-FF3B8F19CB7E}" dt="2021-06-07T18:36:22.101" v="915" actId="20577"/>
          <ac:spMkLst>
            <pc:docMk/>
            <pc:sldMk cId="1627495249" sldId="293"/>
            <ac:spMk id="2" creationId="{9E766395-E76B-4BF3-81F4-09FEB5074AE7}"/>
          </ac:spMkLst>
        </pc:spChg>
        <pc:spChg chg="mod">
          <ac:chgData name="Sally Shepherd" userId="S::sshepherd@sriinternational.com::276e0854-6c87-4819-89ef-b02acdcd32ae" providerId="AD" clId="Web-{F9907280-6594-345F-6DC3-FF3B8F19CB7E}" dt="2021-06-07T18:37:09.309" v="979" actId="20577"/>
          <ac:spMkLst>
            <pc:docMk/>
            <pc:sldMk cId="1627495249" sldId="293"/>
            <ac:spMk id="3" creationId="{6EBDA468-DC04-4A66-B8D3-00A541120D9F}"/>
          </ac:spMkLst>
        </pc:spChg>
      </pc:sldChg>
      <pc:sldChg chg="modSp add replId">
        <pc:chgData name="Sally Shepherd" userId="S::sshepherd@sriinternational.com::276e0854-6c87-4819-89ef-b02acdcd32ae" providerId="AD" clId="Web-{F9907280-6594-345F-6DC3-FF3B8F19CB7E}" dt="2021-06-07T18:37:40.921" v="996" actId="20577"/>
        <pc:sldMkLst>
          <pc:docMk/>
          <pc:sldMk cId="3781217544" sldId="294"/>
        </pc:sldMkLst>
        <pc:spChg chg="mod">
          <ac:chgData name="Sally Shepherd" userId="S::sshepherd@sriinternational.com::276e0854-6c87-4819-89ef-b02acdcd32ae" providerId="AD" clId="Web-{F9907280-6594-345F-6DC3-FF3B8F19CB7E}" dt="2021-06-07T18:37:40.921" v="996" actId="20577"/>
          <ac:spMkLst>
            <pc:docMk/>
            <pc:sldMk cId="3781217544" sldId="294"/>
            <ac:spMk id="2" creationId="{9E766395-E76B-4BF3-81F4-09FEB5074AE7}"/>
          </ac:spMkLst>
        </pc:spChg>
      </pc:sldChg>
      <pc:sldChg chg="modSp add replId">
        <pc:chgData name="Sally Shepherd" userId="S::sshepherd@sriinternational.com::276e0854-6c87-4819-89ef-b02acdcd32ae" providerId="AD" clId="Web-{F9907280-6594-345F-6DC3-FF3B8F19CB7E}" dt="2021-06-07T19:02:09.714" v="1208" actId="20577"/>
        <pc:sldMkLst>
          <pc:docMk/>
          <pc:sldMk cId="4120462750" sldId="295"/>
        </pc:sldMkLst>
        <pc:spChg chg="mod">
          <ac:chgData name="Sally Shepherd" userId="S::sshepherd@sriinternational.com::276e0854-6c87-4819-89ef-b02acdcd32ae" providerId="AD" clId="Web-{F9907280-6594-345F-6DC3-FF3B8F19CB7E}" dt="2021-06-07T19:02:09.714" v="1208" actId="20577"/>
          <ac:spMkLst>
            <pc:docMk/>
            <pc:sldMk cId="4120462750" sldId="295"/>
            <ac:spMk id="2" creationId="{9E766395-E76B-4BF3-81F4-09FEB5074AE7}"/>
          </ac:spMkLst>
        </pc:spChg>
      </pc:sldChg>
    </pc:docChg>
  </pc:docChgLst>
  <pc:docChgLst>
    <pc:chgData name="Grace Kelley" userId="S::gkelley@sriinternational.com::05501824-1d16-43a2-830c-5b0632cbb6ef" providerId="AD" clId="Web-{8B774AB5-E5B2-434F-FFB9-9D2D966DB159}"/>
    <pc:docChg chg="addSld modSld">
      <pc:chgData name="Grace Kelley" userId="S::gkelley@sriinternational.com::05501824-1d16-43a2-830c-5b0632cbb6ef" providerId="AD" clId="Web-{8B774AB5-E5B2-434F-FFB9-9D2D966DB159}" dt="2021-06-18T22:05:34.958" v="4"/>
      <pc:docMkLst>
        <pc:docMk/>
      </pc:docMkLst>
      <pc:sldChg chg="addSp delSp modSp">
        <pc:chgData name="Grace Kelley" userId="S::gkelley@sriinternational.com::05501824-1d16-43a2-830c-5b0632cbb6ef" providerId="AD" clId="Web-{8B774AB5-E5B2-434F-FFB9-9D2D966DB159}" dt="2021-06-18T22:04:38.673" v="3"/>
        <pc:sldMkLst>
          <pc:docMk/>
          <pc:sldMk cId="3277266202" sldId="287"/>
        </pc:sldMkLst>
        <pc:picChg chg="add del mod">
          <ac:chgData name="Grace Kelley" userId="S::gkelley@sriinternational.com::05501824-1d16-43a2-830c-5b0632cbb6ef" providerId="AD" clId="Web-{8B774AB5-E5B2-434F-FFB9-9D2D966DB159}" dt="2021-06-18T22:04:38.673" v="3"/>
          <ac:picMkLst>
            <pc:docMk/>
            <pc:sldMk cId="3277266202" sldId="287"/>
            <ac:picMk id="8" creationId="{8B8AEB99-321B-4A16-AF0B-799EA7D1AF45}"/>
          </ac:picMkLst>
        </pc:picChg>
        <pc:picChg chg="add del">
          <ac:chgData name="Grace Kelley" userId="S::gkelley@sriinternational.com::05501824-1d16-43a2-830c-5b0632cbb6ef" providerId="AD" clId="Web-{8B774AB5-E5B2-434F-FFB9-9D2D966DB159}" dt="2021-06-18T22:04:37.423" v="2"/>
          <ac:picMkLst>
            <pc:docMk/>
            <pc:sldMk cId="3277266202" sldId="287"/>
            <ac:picMk id="9" creationId="{CC5002E8-BEA9-4ABC-AEAB-109CFFBDB623}"/>
          </ac:picMkLst>
        </pc:picChg>
      </pc:sldChg>
      <pc:sldChg chg="new">
        <pc:chgData name="Grace Kelley" userId="S::gkelley@sriinternational.com::05501824-1d16-43a2-830c-5b0632cbb6ef" providerId="AD" clId="Web-{8B774AB5-E5B2-434F-FFB9-9D2D966DB159}" dt="2021-06-18T22:05:34.958" v="4"/>
        <pc:sldMkLst>
          <pc:docMk/>
          <pc:sldMk cId="3216956058" sldId="991"/>
        </pc:sldMkLst>
      </pc:sldChg>
    </pc:docChg>
  </pc:docChgLst>
  <pc:docChgLst>
    <pc:chgData name="Kathryn Morrison" userId="S::kmorrison@sriinternational.com::0db4f3ca-31ff-4b62-993b-db2adc44b15d" providerId="AD" clId="Web-{ED88B883-E5EA-F96E-7C94-8D9EAE6EC0D7}"/>
    <pc:docChg chg="">
      <pc:chgData name="Kathryn Morrison" userId="S::kmorrison@sriinternational.com::0db4f3ca-31ff-4b62-993b-db2adc44b15d" providerId="AD" clId="Web-{ED88B883-E5EA-F96E-7C94-8D9EAE6EC0D7}" dt="2021-06-08T18:16:23.603" v="1"/>
      <pc:docMkLst>
        <pc:docMk/>
      </pc:docMkLst>
      <pc:sldChg chg="addCm">
        <pc:chgData name="Kathryn Morrison" userId="S::kmorrison@sriinternational.com::0db4f3ca-31ff-4b62-993b-db2adc44b15d" providerId="AD" clId="Web-{ED88B883-E5EA-F96E-7C94-8D9EAE6EC0D7}" dt="2021-06-08T18:16:23.603" v="1"/>
        <pc:sldMkLst>
          <pc:docMk/>
          <pc:sldMk cId="2803879232" sldId="258"/>
        </pc:sldMkLst>
      </pc:sldChg>
      <pc:sldChg chg="addCm">
        <pc:chgData name="Kathryn Morrison" userId="S::kmorrison@sriinternational.com::0db4f3ca-31ff-4b62-993b-db2adc44b15d" providerId="AD" clId="Web-{ED88B883-E5EA-F96E-7C94-8D9EAE6EC0D7}" dt="2021-06-08T18:16:00.024" v="0"/>
        <pc:sldMkLst>
          <pc:docMk/>
          <pc:sldMk cId="3277266202" sldId="287"/>
        </pc:sldMkLst>
      </pc:sldChg>
    </pc:docChg>
  </pc:docChgLst>
  <pc:docChgLst>
    <pc:chgData name="Samantha Peyton" userId="49e78114-0bb0-40c4-be82-c91f09e08958" providerId="ADAL" clId="{0C2531D3-A24D-4E86-BBE3-1F81870752AB}"/>
    <pc:docChg chg="undo custSel addSld delSld modSld sldOrd">
      <pc:chgData name="Samantha Peyton" userId="49e78114-0bb0-40c4-be82-c91f09e08958" providerId="ADAL" clId="{0C2531D3-A24D-4E86-BBE3-1F81870752AB}" dt="2021-06-21T19:51:15.941" v="28" actId="20578"/>
      <pc:docMkLst>
        <pc:docMk/>
      </pc:docMkLst>
      <pc:sldChg chg="modSp add del mod">
        <pc:chgData name="Samantha Peyton" userId="49e78114-0bb0-40c4-be82-c91f09e08958" providerId="ADAL" clId="{0C2531D3-A24D-4E86-BBE3-1F81870752AB}" dt="2021-06-15T20:37:55.188" v="19" actId="47"/>
        <pc:sldMkLst>
          <pc:docMk/>
          <pc:sldMk cId="3867671311" sldId="268"/>
        </pc:sldMkLst>
        <pc:spChg chg="mod">
          <ac:chgData name="Samantha Peyton" userId="49e78114-0bb0-40c4-be82-c91f09e08958" providerId="ADAL" clId="{0C2531D3-A24D-4E86-BBE3-1F81870752AB}" dt="2021-06-10T15:21:59.543" v="2"/>
          <ac:spMkLst>
            <pc:docMk/>
            <pc:sldMk cId="3867671311" sldId="268"/>
            <ac:spMk id="2" creationId="{5700E826-FE36-E242-B05D-C00F353E4F13}"/>
          </ac:spMkLst>
        </pc:spChg>
      </pc:sldChg>
      <pc:sldChg chg="add del">
        <pc:chgData name="Samantha Peyton" userId="49e78114-0bb0-40c4-be82-c91f09e08958" providerId="ADAL" clId="{0C2531D3-A24D-4E86-BBE3-1F81870752AB}" dt="2021-06-15T20:37:51.331" v="18"/>
        <pc:sldMkLst>
          <pc:docMk/>
          <pc:sldMk cId="1227089815" sldId="274"/>
        </pc:sldMkLst>
      </pc:sldChg>
      <pc:sldChg chg="modSp mod">
        <pc:chgData name="Samantha Peyton" userId="49e78114-0bb0-40c4-be82-c91f09e08958" providerId="ADAL" clId="{0C2531D3-A24D-4E86-BBE3-1F81870752AB}" dt="2021-06-10T15:20:13.294" v="1"/>
        <pc:sldMkLst>
          <pc:docMk/>
          <pc:sldMk cId="2138650847" sldId="283"/>
        </pc:sldMkLst>
        <pc:spChg chg="mod">
          <ac:chgData name="Samantha Peyton" userId="49e78114-0bb0-40c4-be82-c91f09e08958" providerId="ADAL" clId="{0C2531D3-A24D-4E86-BBE3-1F81870752AB}" dt="2021-06-10T15:20:13.294" v="1"/>
          <ac:spMkLst>
            <pc:docMk/>
            <pc:sldMk cId="2138650847" sldId="283"/>
            <ac:spMk id="2" creationId="{5700E826-FE36-E242-B05D-C00F353E4F13}"/>
          </ac:spMkLst>
        </pc:spChg>
      </pc:sldChg>
      <pc:sldChg chg="ord">
        <pc:chgData name="Samantha Peyton" userId="49e78114-0bb0-40c4-be82-c91f09e08958" providerId="ADAL" clId="{0C2531D3-A24D-4E86-BBE3-1F81870752AB}" dt="2021-06-10T15:19:14.600" v="0" actId="20578"/>
        <pc:sldMkLst>
          <pc:docMk/>
          <pc:sldMk cId="3277266202" sldId="287"/>
        </pc:sldMkLst>
      </pc:sldChg>
      <pc:sldChg chg="ord">
        <pc:chgData name="Samantha Peyton" userId="49e78114-0bb0-40c4-be82-c91f09e08958" providerId="ADAL" clId="{0C2531D3-A24D-4E86-BBE3-1F81870752AB}" dt="2021-06-21T19:51:15.941" v="28" actId="20578"/>
        <pc:sldMkLst>
          <pc:docMk/>
          <pc:sldMk cId="2007156604" sldId="309"/>
        </pc:sldMkLst>
      </pc:sldChg>
      <pc:sldChg chg="modSp add del">
        <pc:chgData name="Samantha Peyton" userId="49e78114-0bb0-40c4-be82-c91f09e08958" providerId="ADAL" clId="{0C2531D3-A24D-4E86-BBE3-1F81870752AB}" dt="2021-06-15T20:37:51.331" v="18"/>
        <pc:sldMkLst>
          <pc:docMk/>
          <pc:sldMk cId="3620586862" sldId="942"/>
        </pc:sldMkLst>
        <pc:spChg chg="mod">
          <ac:chgData name="Samantha Peyton" userId="49e78114-0bb0-40c4-be82-c91f09e08958" providerId="ADAL" clId="{0C2531D3-A24D-4E86-BBE3-1F81870752AB}" dt="2021-06-15T20:36:31.419" v="3"/>
          <ac:spMkLst>
            <pc:docMk/>
            <pc:sldMk cId="3620586862" sldId="942"/>
            <ac:spMk id="4" creationId="{979AB954-BD55-47E8-9F22-3CB705C100C8}"/>
          </ac:spMkLst>
        </pc:spChg>
      </pc:sldChg>
      <pc:sldChg chg="modSp add del">
        <pc:chgData name="Samantha Peyton" userId="49e78114-0bb0-40c4-be82-c91f09e08958" providerId="ADAL" clId="{0C2531D3-A24D-4E86-BBE3-1F81870752AB}" dt="2021-06-15T20:37:51.331" v="18"/>
        <pc:sldMkLst>
          <pc:docMk/>
          <pc:sldMk cId="3894037550" sldId="947"/>
        </pc:sldMkLst>
        <pc:spChg chg="mod">
          <ac:chgData name="Samantha Peyton" userId="49e78114-0bb0-40c4-be82-c91f09e08958" providerId="ADAL" clId="{0C2531D3-A24D-4E86-BBE3-1F81870752AB}" dt="2021-06-15T20:36:31.419" v="3"/>
          <ac:spMkLst>
            <pc:docMk/>
            <pc:sldMk cId="3894037550" sldId="947"/>
            <ac:spMk id="4" creationId="{979AB954-BD55-47E8-9F22-3CB705C100C8}"/>
          </ac:spMkLst>
        </pc:spChg>
      </pc:sldChg>
      <pc:sldChg chg="modSp add del">
        <pc:chgData name="Samantha Peyton" userId="49e78114-0bb0-40c4-be82-c91f09e08958" providerId="ADAL" clId="{0C2531D3-A24D-4E86-BBE3-1F81870752AB}" dt="2021-06-15T20:37:51.331" v="18"/>
        <pc:sldMkLst>
          <pc:docMk/>
          <pc:sldMk cId="2087192456" sldId="950"/>
        </pc:sldMkLst>
        <pc:spChg chg="mod">
          <ac:chgData name="Samantha Peyton" userId="49e78114-0bb0-40c4-be82-c91f09e08958" providerId="ADAL" clId="{0C2531D3-A24D-4E86-BBE3-1F81870752AB}" dt="2021-06-15T20:36:31.419" v="3"/>
          <ac:spMkLst>
            <pc:docMk/>
            <pc:sldMk cId="2087192456" sldId="950"/>
            <ac:spMk id="4" creationId="{979AB954-BD55-47E8-9F22-3CB705C100C8}"/>
          </ac:spMkLst>
        </pc:spChg>
      </pc:sldChg>
      <pc:sldChg chg="modSp add del mod">
        <pc:chgData name="Samantha Peyton" userId="49e78114-0bb0-40c4-be82-c91f09e08958" providerId="ADAL" clId="{0C2531D3-A24D-4E86-BBE3-1F81870752AB}" dt="2021-06-15T20:38:51.162" v="22" actId="27636"/>
        <pc:sldMkLst>
          <pc:docMk/>
          <pc:sldMk cId="2807784988" sldId="952"/>
        </pc:sldMkLst>
        <pc:spChg chg="mod">
          <ac:chgData name="Samantha Peyton" userId="49e78114-0bb0-40c4-be82-c91f09e08958" providerId="ADAL" clId="{0C2531D3-A24D-4E86-BBE3-1F81870752AB}" dt="2021-06-15T20:38:51.162" v="22" actId="27636"/>
          <ac:spMkLst>
            <pc:docMk/>
            <pc:sldMk cId="2807784988" sldId="952"/>
            <ac:spMk id="2" creationId="{51746D68-2BB2-41B6-9483-5673CDC9E7BD}"/>
          </ac:spMkLst>
        </pc:spChg>
        <pc:spChg chg="mod">
          <ac:chgData name="Samantha Peyton" userId="49e78114-0bb0-40c4-be82-c91f09e08958" providerId="ADAL" clId="{0C2531D3-A24D-4E86-BBE3-1F81870752AB}" dt="2021-06-15T20:36:31.419" v="3"/>
          <ac:spMkLst>
            <pc:docMk/>
            <pc:sldMk cId="2807784988" sldId="952"/>
            <ac:spMk id="4" creationId="{979AB954-BD55-47E8-9F22-3CB705C100C8}"/>
          </ac:spMkLst>
        </pc:spChg>
      </pc:sldChg>
      <pc:sldChg chg="modSp add del mod">
        <pc:chgData name="Samantha Peyton" userId="49e78114-0bb0-40c4-be82-c91f09e08958" providerId="ADAL" clId="{0C2531D3-A24D-4E86-BBE3-1F81870752AB}" dt="2021-06-15T20:38:51.194" v="24" actId="27636"/>
        <pc:sldMkLst>
          <pc:docMk/>
          <pc:sldMk cId="3541735959" sldId="953"/>
        </pc:sldMkLst>
        <pc:spChg chg="mod">
          <ac:chgData name="Samantha Peyton" userId="49e78114-0bb0-40c4-be82-c91f09e08958" providerId="ADAL" clId="{0C2531D3-A24D-4E86-BBE3-1F81870752AB}" dt="2021-06-15T20:38:51.194" v="24" actId="27636"/>
          <ac:spMkLst>
            <pc:docMk/>
            <pc:sldMk cId="3541735959" sldId="953"/>
            <ac:spMk id="2" creationId="{51746D68-2BB2-41B6-9483-5673CDC9E7BD}"/>
          </ac:spMkLst>
        </pc:spChg>
        <pc:spChg chg="mod">
          <ac:chgData name="Samantha Peyton" userId="49e78114-0bb0-40c4-be82-c91f09e08958" providerId="ADAL" clId="{0C2531D3-A24D-4E86-BBE3-1F81870752AB}" dt="2021-06-15T20:36:31.419" v="3"/>
          <ac:spMkLst>
            <pc:docMk/>
            <pc:sldMk cId="3541735959" sldId="953"/>
            <ac:spMk id="4" creationId="{979AB954-BD55-47E8-9F22-3CB705C100C8}"/>
          </ac:spMkLst>
        </pc:spChg>
      </pc:sldChg>
      <pc:sldChg chg="modSp add del mod">
        <pc:chgData name="Samantha Peyton" userId="49e78114-0bb0-40c4-be82-c91f09e08958" providerId="ADAL" clId="{0C2531D3-A24D-4E86-BBE3-1F81870752AB}" dt="2021-06-15T20:38:57.524" v="25" actId="1076"/>
        <pc:sldMkLst>
          <pc:docMk/>
          <pc:sldMk cId="1506601191" sldId="960"/>
        </pc:sldMkLst>
        <pc:spChg chg="mod">
          <ac:chgData name="Samantha Peyton" userId="49e78114-0bb0-40c4-be82-c91f09e08958" providerId="ADAL" clId="{0C2531D3-A24D-4E86-BBE3-1F81870752AB}" dt="2021-06-15T20:38:51.172" v="23" actId="27636"/>
          <ac:spMkLst>
            <pc:docMk/>
            <pc:sldMk cId="1506601191" sldId="960"/>
            <ac:spMk id="3" creationId="{CDA07BAD-CCBD-4F8E-BBA1-4BE46A2C051B}"/>
          </ac:spMkLst>
        </pc:spChg>
        <pc:spChg chg="mod">
          <ac:chgData name="Samantha Peyton" userId="49e78114-0bb0-40c4-be82-c91f09e08958" providerId="ADAL" clId="{0C2531D3-A24D-4E86-BBE3-1F81870752AB}" dt="2021-06-15T20:36:31.419" v="3"/>
          <ac:spMkLst>
            <pc:docMk/>
            <pc:sldMk cId="1506601191" sldId="960"/>
            <ac:spMk id="4" creationId="{979AB954-BD55-47E8-9F22-3CB705C100C8}"/>
          </ac:spMkLst>
        </pc:spChg>
        <pc:picChg chg="mod">
          <ac:chgData name="Samantha Peyton" userId="49e78114-0bb0-40c4-be82-c91f09e08958" providerId="ADAL" clId="{0C2531D3-A24D-4E86-BBE3-1F81870752AB}" dt="2021-06-15T20:38:57.524" v="25" actId="1076"/>
          <ac:picMkLst>
            <pc:docMk/>
            <pc:sldMk cId="1506601191" sldId="960"/>
            <ac:picMk id="5" creationId="{3B990270-9ADE-4550-955D-985752A8C419}"/>
          </ac:picMkLst>
        </pc:picChg>
      </pc:sldChg>
      <pc:sldChg chg="modSp add del mod">
        <pc:chgData name="Samantha Peyton" userId="49e78114-0bb0-40c4-be82-c91f09e08958" providerId="ADAL" clId="{0C2531D3-A24D-4E86-BBE3-1F81870752AB}" dt="2021-06-15T20:38:50.972" v="21" actId="27636"/>
        <pc:sldMkLst>
          <pc:docMk/>
          <pc:sldMk cId="3020799492" sldId="972"/>
        </pc:sldMkLst>
        <pc:spChg chg="mod">
          <ac:chgData name="Samantha Peyton" userId="49e78114-0bb0-40c4-be82-c91f09e08958" providerId="ADAL" clId="{0C2531D3-A24D-4E86-BBE3-1F81870752AB}" dt="2021-06-15T20:38:50.972" v="21" actId="27636"/>
          <ac:spMkLst>
            <pc:docMk/>
            <pc:sldMk cId="3020799492" sldId="972"/>
            <ac:spMk id="5" creationId="{34B21CB6-F6C1-4B60-849B-13C943D1EF5C}"/>
          </ac:spMkLst>
        </pc:spChg>
        <pc:picChg chg="mod">
          <ac:chgData name="Samantha Peyton" userId="49e78114-0bb0-40c4-be82-c91f09e08958" providerId="ADAL" clId="{0C2531D3-A24D-4E86-BBE3-1F81870752AB}" dt="2021-06-15T20:38:50.934" v="20" actId="1076"/>
          <ac:picMkLst>
            <pc:docMk/>
            <pc:sldMk cId="3020799492" sldId="972"/>
            <ac:picMk id="8" creationId="{AA1921B1-5A9B-423E-887D-14AB059D8E28}"/>
          </ac:picMkLst>
        </pc:picChg>
      </pc:sldChg>
      <pc:sldChg chg="modSp add del">
        <pc:chgData name="Samantha Peyton" userId="49e78114-0bb0-40c4-be82-c91f09e08958" providerId="ADAL" clId="{0C2531D3-A24D-4E86-BBE3-1F81870752AB}" dt="2021-06-15T20:37:51.331" v="18"/>
        <pc:sldMkLst>
          <pc:docMk/>
          <pc:sldMk cId="2427564347" sldId="973"/>
        </pc:sldMkLst>
        <pc:spChg chg="mod">
          <ac:chgData name="Samantha Peyton" userId="49e78114-0bb0-40c4-be82-c91f09e08958" providerId="ADAL" clId="{0C2531D3-A24D-4E86-BBE3-1F81870752AB}" dt="2021-06-15T20:36:31.419" v="3"/>
          <ac:spMkLst>
            <pc:docMk/>
            <pc:sldMk cId="2427564347" sldId="973"/>
            <ac:spMk id="4" creationId="{979AB954-BD55-47E8-9F22-3CB705C100C8}"/>
          </ac:spMkLst>
        </pc:spChg>
      </pc:sldChg>
      <pc:sldChg chg="add del">
        <pc:chgData name="Samantha Peyton" userId="49e78114-0bb0-40c4-be82-c91f09e08958" providerId="ADAL" clId="{0C2531D3-A24D-4E86-BBE3-1F81870752AB}" dt="2021-06-15T20:37:51.331" v="18"/>
        <pc:sldMkLst>
          <pc:docMk/>
          <pc:sldMk cId="2133607213" sldId="977"/>
        </pc:sldMkLst>
      </pc:sldChg>
      <pc:sldChg chg="modSp add del">
        <pc:chgData name="Samantha Peyton" userId="49e78114-0bb0-40c4-be82-c91f09e08958" providerId="ADAL" clId="{0C2531D3-A24D-4E86-BBE3-1F81870752AB}" dt="2021-06-15T20:37:51.331" v="18"/>
        <pc:sldMkLst>
          <pc:docMk/>
          <pc:sldMk cId="2270909157" sldId="978"/>
        </pc:sldMkLst>
        <pc:spChg chg="mod">
          <ac:chgData name="Samantha Peyton" userId="49e78114-0bb0-40c4-be82-c91f09e08958" providerId="ADAL" clId="{0C2531D3-A24D-4E86-BBE3-1F81870752AB}" dt="2021-06-15T20:36:31.419" v="3"/>
          <ac:spMkLst>
            <pc:docMk/>
            <pc:sldMk cId="2270909157" sldId="978"/>
            <ac:spMk id="4" creationId="{99897C4D-2AE8-44CA-8330-0148EE16BE63}"/>
          </ac:spMkLst>
        </pc:spChg>
      </pc:sldChg>
      <pc:sldChg chg="modSp add del">
        <pc:chgData name="Samantha Peyton" userId="49e78114-0bb0-40c4-be82-c91f09e08958" providerId="ADAL" clId="{0C2531D3-A24D-4E86-BBE3-1F81870752AB}" dt="2021-06-15T20:37:51.331" v="18"/>
        <pc:sldMkLst>
          <pc:docMk/>
          <pc:sldMk cId="2852299683" sldId="979"/>
        </pc:sldMkLst>
        <pc:spChg chg="mod">
          <ac:chgData name="Samantha Peyton" userId="49e78114-0bb0-40c4-be82-c91f09e08958" providerId="ADAL" clId="{0C2531D3-A24D-4E86-BBE3-1F81870752AB}" dt="2021-06-15T20:36:31.419" v="3"/>
          <ac:spMkLst>
            <pc:docMk/>
            <pc:sldMk cId="2852299683" sldId="979"/>
            <ac:spMk id="4" creationId="{4E9BE856-280F-44F4-8921-1CF424DDCA5E}"/>
          </ac:spMkLst>
        </pc:spChg>
      </pc:sldChg>
      <pc:sldMasterChg chg="delSldLayout">
        <pc:chgData name="Samantha Peyton" userId="49e78114-0bb0-40c4-be82-c91f09e08958" providerId="ADAL" clId="{0C2531D3-A24D-4E86-BBE3-1F81870752AB}" dt="2021-06-15T20:37:40.504" v="16" actId="47"/>
        <pc:sldMasterMkLst>
          <pc:docMk/>
          <pc:sldMasterMk cId="950663317" sldId="2147483648"/>
        </pc:sldMasterMkLst>
        <pc:sldLayoutChg chg="del">
          <pc:chgData name="Samantha Peyton" userId="49e78114-0bb0-40c4-be82-c91f09e08958" providerId="ADAL" clId="{0C2531D3-A24D-4E86-BBE3-1F81870752AB}" dt="2021-06-15T20:37:40.504" v="16" actId="47"/>
          <pc:sldLayoutMkLst>
            <pc:docMk/>
            <pc:sldMasterMk cId="950663317" sldId="2147483648"/>
            <pc:sldLayoutMk cId="121014748" sldId="2147483664"/>
          </pc:sldLayoutMkLst>
        </pc:sldLayoutChg>
        <pc:sldLayoutChg chg="del">
          <pc:chgData name="Samantha Peyton" userId="49e78114-0bb0-40c4-be82-c91f09e08958" providerId="ADAL" clId="{0C2531D3-A24D-4E86-BBE3-1F81870752AB}" dt="2021-06-15T20:37:31.426" v="6" actId="47"/>
          <pc:sldLayoutMkLst>
            <pc:docMk/>
            <pc:sldMasterMk cId="950663317" sldId="2147483648"/>
            <pc:sldLayoutMk cId="3285096651" sldId="2147483665"/>
          </pc:sldLayoutMkLst>
        </pc:sldLayoutChg>
      </pc:sldMasterChg>
    </pc:docChg>
  </pc:docChgLst>
  <pc:docChgLst>
    <pc:chgData name="Sally Shepherd" userId="S::sshepherd@sriinternational.com::276e0854-6c87-4819-89ef-b02acdcd32ae" providerId="AD" clId="Web-{5705ECB9-2AD1-BFBD-8227-241EE574930D}"/>
    <pc:docChg chg="addSld modSld">
      <pc:chgData name="Sally Shepherd" userId="S::sshepherd@sriinternational.com::276e0854-6c87-4819-89ef-b02acdcd32ae" providerId="AD" clId="Web-{5705ECB9-2AD1-BFBD-8227-241EE574930D}" dt="2021-06-03T12:21:07.182" v="72" actId="20577"/>
      <pc:docMkLst>
        <pc:docMk/>
      </pc:docMkLst>
      <pc:sldChg chg="modSp add replId">
        <pc:chgData name="Sally Shepherd" userId="S::sshepherd@sriinternational.com::276e0854-6c87-4819-89ef-b02acdcd32ae" providerId="AD" clId="Web-{5705ECB9-2AD1-BFBD-8227-241EE574930D}" dt="2021-06-03T12:21:07.182" v="72" actId="20577"/>
        <pc:sldMkLst>
          <pc:docMk/>
          <pc:sldMk cId="3277266202" sldId="287"/>
        </pc:sldMkLst>
        <pc:spChg chg="mod">
          <ac:chgData name="Sally Shepherd" userId="S::sshepherd@sriinternational.com::276e0854-6c87-4819-89ef-b02acdcd32ae" providerId="AD" clId="Web-{5705ECB9-2AD1-BFBD-8227-241EE574930D}" dt="2021-06-03T12:18:50.024" v="31" actId="20577"/>
          <ac:spMkLst>
            <pc:docMk/>
            <pc:sldMk cId="3277266202" sldId="287"/>
            <ac:spMk id="2" creationId="{D508CE41-E7E0-2E4E-B02F-223C4BFA485A}"/>
          </ac:spMkLst>
        </pc:spChg>
        <pc:spChg chg="mod">
          <ac:chgData name="Sally Shepherd" userId="S::sshepherd@sriinternational.com::276e0854-6c87-4819-89ef-b02acdcd32ae" providerId="AD" clId="Web-{5705ECB9-2AD1-BFBD-8227-241EE574930D}" dt="2021-06-03T12:21:07.182" v="72" actId="20577"/>
          <ac:spMkLst>
            <pc:docMk/>
            <pc:sldMk cId="3277266202" sldId="287"/>
            <ac:spMk id="3" creationId="{CC72BBE5-1980-6845-9E68-C274E9D90E06}"/>
          </ac:spMkLst>
        </pc:spChg>
      </pc:sldChg>
    </pc:docChg>
  </pc:docChgLst>
  <pc:docChgLst>
    <pc:chgData name="Kathryn Morrison" userId="S::kmorrison@sriinternational.com::0db4f3ca-31ff-4b62-993b-db2adc44b15d" providerId="AD" clId="Web-{276EB88D-163D-59D5-29F4-15D15A3F5774}"/>
    <pc:docChg chg="addSld modSld sldOrd">
      <pc:chgData name="Kathryn Morrison" userId="S::kmorrison@sriinternational.com::0db4f3ca-31ff-4b62-993b-db2adc44b15d" providerId="AD" clId="Web-{276EB88D-163D-59D5-29F4-15D15A3F5774}" dt="2021-06-12T00:24:08.368" v="26" actId="20577"/>
      <pc:docMkLst>
        <pc:docMk/>
      </pc:docMkLst>
      <pc:sldChg chg="modSp delCm">
        <pc:chgData name="Kathryn Morrison" userId="S::kmorrison@sriinternational.com::0db4f3ca-31ff-4b62-993b-db2adc44b15d" providerId="AD" clId="Web-{276EB88D-163D-59D5-29F4-15D15A3F5774}" dt="2021-06-11T23:57:49.338" v="2" actId="20577"/>
        <pc:sldMkLst>
          <pc:docMk/>
          <pc:sldMk cId="1181628680" sldId="282"/>
        </pc:sldMkLst>
        <pc:spChg chg="mod">
          <ac:chgData name="Kathryn Morrison" userId="S::kmorrison@sriinternational.com::0db4f3ca-31ff-4b62-993b-db2adc44b15d" providerId="AD" clId="Web-{276EB88D-163D-59D5-29F4-15D15A3F5774}" dt="2021-06-11T23:57:49.338" v="2" actId="20577"/>
          <ac:spMkLst>
            <pc:docMk/>
            <pc:sldMk cId="1181628680" sldId="282"/>
            <ac:spMk id="3" creationId="{6EBDA468-DC04-4A66-B8D3-00A541120D9F}"/>
          </ac:spMkLst>
        </pc:spChg>
      </pc:sldChg>
      <pc:sldChg chg="modSp">
        <pc:chgData name="Kathryn Morrison" userId="S::kmorrison@sriinternational.com::0db4f3ca-31ff-4b62-993b-db2adc44b15d" providerId="AD" clId="Web-{276EB88D-163D-59D5-29F4-15D15A3F5774}" dt="2021-06-11T23:59:00.261" v="7" actId="14100"/>
        <pc:sldMkLst>
          <pc:docMk/>
          <pc:sldMk cId="3730985947" sldId="300"/>
        </pc:sldMkLst>
        <pc:spChg chg="mod">
          <ac:chgData name="Kathryn Morrison" userId="S::kmorrison@sriinternational.com::0db4f3ca-31ff-4b62-993b-db2adc44b15d" providerId="AD" clId="Web-{276EB88D-163D-59D5-29F4-15D15A3F5774}" dt="2021-06-11T23:58:53.776" v="6" actId="14100"/>
          <ac:spMkLst>
            <pc:docMk/>
            <pc:sldMk cId="3730985947" sldId="300"/>
            <ac:spMk id="3" creationId="{F6995323-A99A-B94A-8108-A011F80105B6}"/>
          </ac:spMkLst>
        </pc:spChg>
        <pc:spChg chg="mod">
          <ac:chgData name="Kathryn Morrison" userId="S::kmorrison@sriinternational.com::0db4f3ca-31ff-4b62-993b-db2adc44b15d" providerId="AD" clId="Web-{276EB88D-163D-59D5-29F4-15D15A3F5774}" dt="2021-06-11T23:59:00.261" v="7" actId="14100"/>
          <ac:spMkLst>
            <pc:docMk/>
            <pc:sldMk cId="3730985947" sldId="300"/>
            <ac:spMk id="4" creationId="{A4B1D117-0FB8-4B2E-A981-A7BAEAEF5D07}"/>
          </ac:spMkLst>
        </pc:spChg>
      </pc:sldChg>
      <pc:sldChg chg="modSp">
        <pc:chgData name="Kathryn Morrison" userId="S::kmorrison@sriinternational.com::0db4f3ca-31ff-4b62-993b-db2adc44b15d" providerId="AD" clId="Web-{276EB88D-163D-59D5-29F4-15D15A3F5774}" dt="2021-06-12T00:24:08.368" v="26" actId="20577"/>
        <pc:sldMkLst>
          <pc:docMk/>
          <pc:sldMk cId="3304523547" sldId="303"/>
        </pc:sldMkLst>
        <pc:spChg chg="mod">
          <ac:chgData name="Kathryn Morrison" userId="S::kmorrison@sriinternational.com::0db4f3ca-31ff-4b62-993b-db2adc44b15d" providerId="AD" clId="Web-{276EB88D-163D-59D5-29F4-15D15A3F5774}" dt="2021-06-12T00:24:08.368" v="26" actId="20577"/>
          <ac:spMkLst>
            <pc:docMk/>
            <pc:sldMk cId="3304523547" sldId="303"/>
            <ac:spMk id="3" creationId="{9442C8B5-8640-4510-8CC3-CFAEBF2C0F73}"/>
          </ac:spMkLst>
        </pc:spChg>
      </pc:sldChg>
      <pc:sldChg chg="modSp delCm">
        <pc:chgData name="Kathryn Morrison" userId="S::kmorrison@sriinternational.com::0db4f3ca-31ff-4b62-993b-db2adc44b15d" providerId="AD" clId="Web-{276EB88D-163D-59D5-29F4-15D15A3F5774}" dt="2021-06-11T23:58:36.651" v="5" actId="20577"/>
        <pc:sldMkLst>
          <pc:docMk/>
          <pc:sldMk cId="1909968582" sldId="307"/>
        </pc:sldMkLst>
        <pc:spChg chg="mod">
          <ac:chgData name="Kathryn Morrison" userId="S::kmorrison@sriinternational.com::0db4f3ca-31ff-4b62-993b-db2adc44b15d" providerId="AD" clId="Web-{276EB88D-163D-59D5-29F4-15D15A3F5774}" dt="2021-06-11T23:58:36.651" v="5" actId="20577"/>
          <ac:spMkLst>
            <pc:docMk/>
            <pc:sldMk cId="1909968582" sldId="307"/>
            <ac:spMk id="3" creationId="{206DEE37-D595-43BB-A274-CBB5F0B63F3D}"/>
          </ac:spMkLst>
        </pc:spChg>
      </pc:sldChg>
      <pc:sldChg chg="delCm">
        <pc:chgData name="Kathryn Morrison" userId="S::kmorrison@sriinternational.com::0db4f3ca-31ff-4b62-993b-db2adc44b15d" providerId="AD" clId="Web-{276EB88D-163D-59D5-29F4-15D15A3F5774}" dt="2021-06-11T23:59:13.589" v="8"/>
        <pc:sldMkLst>
          <pc:docMk/>
          <pc:sldMk cId="840923022" sldId="308"/>
        </pc:sldMkLst>
      </pc:sldChg>
      <pc:sldChg chg="modSp">
        <pc:chgData name="Kathryn Morrison" userId="S::kmorrison@sriinternational.com::0db4f3ca-31ff-4b62-993b-db2adc44b15d" providerId="AD" clId="Web-{276EB88D-163D-59D5-29F4-15D15A3F5774}" dt="2021-06-12T00:02:43.544" v="11" actId="20577"/>
        <pc:sldMkLst>
          <pc:docMk/>
          <pc:sldMk cId="2633148379" sldId="310"/>
        </pc:sldMkLst>
        <pc:spChg chg="mod">
          <ac:chgData name="Kathryn Morrison" userId="S::kmorrison@sriinternational.com::0db4f3ca-31ff-4b62-993b-db2adc44b15d" providerId="AD" clId="Web-{276EB88D-163D-59D5-29F4-15D15A3F5774}" dt="2021-06-12T00:02:43.544" v="11" actId="20577"/>
          <ac:spMkLst>
            <pc:docMk/>
            <pc:sldMk cId="2633148379" sldId="310"/>
            <ac:spMk id="3" creationId="{F6995323-A99A-B94A-8108-A011F80105B6}"/>
          </ac:spMkLst>
        </pc:spChg>
      </pc:sldChg>
      <pc:sldChg chg="modSp add ord replId">
        <pc:chgData name="Kathryn Morrison" userId="S::kmorrison@sriinternational.com::0db4f3ca-31ff-4b62-993b-db2adc44b15d" providerId="AD" clId="Web-{276EB88D-163D-59D5-29F4-15D15A3F5774}" dt="2021-06-12T00:15:44.488" v="15" actId="20577"/>
        <pc:sldMkLst>
          <pc:docMk/>
          <pc:sldMk cId="3241699034" sldId="378"/>
        </pc:sldMkLst>
        <pc:spChg chg="mod">
          <ac:chgData name="Kathryn Morrison" userId="S::kmorrison@sriinternational.com::0db4f3ca-31ff-4b62-993b-db2adc44b15d" providerId="AD" clId="Web-{276EB88D-163D-59D5-29F4-15D15A3F5774}" dt="2021-06-12T00:15:44.488" v="15" actId="20577"/>
          <ac:spMkLst>
            <pc:docMk/>
            <pc:sldMk cId="3241699034" sldId="378"/>
            <ac:spMk id="2" creationId="{74CBAF0B-9AA4-4E3B-8876-3146730E4E9E}"/>
          </ac:spMkLst>
        </pc:spChg>
      </pc:sldChg>
    </pc:docChg>
  </pc:docChgLst>
  <pc:docChgLst>
    <pc:chgData name="Kathryn Morrison" userId="S::kmorrison@sriinternational.com::0db4f3ca-31ff-4b62-993b-db2adc44b15d" providerId="AD" clId="Web-{4F96468A-BF9F-F393-4C95-36936657A940}"/>
    <pc:docChg chg="modSld">
      <pc:chgData name="Kathryn Morrison" userId="S::kmorrison@sriinternational.com::0db4f3ca-31ff-4b62-993b-db2adc44b15d" providerId="AD" clId="Web-{4F96468A-BF9F-F393-4C95-36936657A940}" dt="2021-06-18T23:31:16.197" v="17"/>
      <pc:docMkLst>
        <pc:docMk/>
      </pc:docMkLst>
      <pc:sldChg chg="modNotes">
        <pc:chgData name="Kathryn Morrison" userId="S::kmorrison@sriinternational.com::0db4f3ca-31ff-4b62-993b-db2adc44b15d" providerId="AD" clId="Web-{4F96468A-BF9F-F393-4C95-36936657A940}" dt="2021-06-18T23:31:16.197" v="17"/>
        <pc:sldMkLst>
          <pc:docMk/>
          <pc:sldMk cId="616654060" sldId="256"/>
        </pc:sldMkLst>
      </pc:sldChg>
    </pc:docChg>
  </pc:docChgLst>
  <pc:docChgLst>
    <pc:chgData name="Kathryn Morrison" userId="S::kmorrison@sriinternational.com::0db4f3ca-31ff-4b62-993b-db2adc44b15d" providerId="AD" clId="Web-{64AE7E2F-87B4-8A02-6F9D-C9BC77AAF364}"/>
    <pc:docChg chg="modSld">
      <pc:chgData name="Kathryn Morrison" userId="S::kmorrison@sriinternational.com::0db4f3ca-31ff-4b62-993b-db2adc44b15d" providerId="AD" clId="Web-{64AE7E2F-87B4-8A02-6F9D-C9BC77AAF364}" dt="2021-06-09T22:37:14.119" v="0" actId="20577"/>
      <pc:docMkLst>
        <pc:docMk/>
      </pc:docMkLst>
      <pc:sldChg chg="modSp">
        <pc:chgData name="Kathryn Morrison" userId="S::kmorrison@sriinternational.com::0db4f3ca-31ff-4b62-993b-db2adc44b15d" providerId="AD" clId="Web-{64AE7E2F-87B4-8A02-6F9D-C9BC77AAF364}" dt="2021-06-09T22:37:14.119" v="0" actId="20577"/>
        <pc:sldMkLst>
          <pc:docMk/>
          <pc:sldMk cId="2803879232" sldId="258"/>
        </pc:sldMkLst>
        <pc:spChg chg="mod">
          <ac:chgData name="Kathryn Morrison" userId="S::kmorrison@sriinternational.com::0db4f3ca-31ff-4b62-993b-db2adc44b15d" providerId="AD" clId="Web-{64AE7E2F-87B4-8A02-6F9D-C9BC77AAF364}" dt="2021-06-09T22:37:14.119" v="0" actId="20577"/>
          <ac:spMkLst>
            <pc:docMk/>
            <pc:sldMk cId="2803879232" sldId="258"/>
            <ac:spMk id="2" creationId="{17A5BF27-62D8-534D-A4A9-AB0E32E9CF84}"/>
          </ac:spMkLst>
        </pc:spChg>
      </pc:sldChg>
    </pc:docChg>
  </pc:docChgLst>
  <pc:docChgLst>
    <pc:chgData name="Sally Shepherd" userId="S::sshepherd@sriinternational.com::276e0854-6c87-4819-89ef-b02acdcd32ae" providerId="AD" clId="Web-{27164FC3-33F0-944B-AA7E-677FF1B10882}"/>
    <pc:docChg chg="addSld modSld sldOrd">
      <pc:chgData name="Sally Shepherd" userId="S::sshepherd@sriinternational.com::276e0854-6c87-4819-89ef-b02acdcd32ae" providerId="AD" clId="Web-{27164FC3-33F0-944B-AA7E-677FF1B10882}" dt="2021-05-27T17:35:58.560" v="16" actId="20577"/>
      <pc:docMkLst>
        <pc:docMk/>
      </pc:docMkLst>
      <pc:sldChg chg="modSp">
        <pc:chgData name="Sally Shepherd" userId="S::sshepherd@sriinternational.com::276e0854-6c87-4819-89ef-b02acdcd32ae" providerId="AD" clId="Web-{27164FC3-33F0-944B-AA7E-677FF1B10882}" dt="2021-05-27T17:32:36.416" v="7" actId="20577"/>
        <pc:sldMkLst>
          <pc:docMk/>
          <pc:sldMk cId="616654060" sldId="256"/>
        </pc:sldMkLst>
        <pc:spChg chg="mod">
          <ac:chgData name="Sally Shepherd" userId="S::sshepherd@sriinternational.com::276e0854-6c87-4819-89ef-b02acdcd32ae" providerId="AD" clId="Web-{27164FC3-33F0-944B-AA7E-677FF1B10882}" dt="2021-05-27T17:32:36.416" v="7" actId="20577"/>
          <ac:spMkLst>
            <pc:docMk/>
            <pc:sldMk cId="616654060" sldId="256"/>
            <ac:spMk id="2" creationId="{C088334E-6C98-6746-9080-918888B03E0B}"/>
          </ac:spMkLst>
        </pc:spChg>
      </pc:sldChg>
      <pc:sldChg chg="modSp">
        <pc:chgData name="Sally Shepherd" userId="S::sshepherd@sriinternational.com::276e0854-6c87-4819-89ef-b02acdcd32ae" providerId="AD" clId="Web-{27164FC3-33F0-944B-AA7E-677FF1B10882}" dt="2021-05-27T17:34:50.137" v="11" actId="20577"/>
        <pc:sldMkLst>
          <pc:docMk/>
          <pc:sldMk cId="3192697281" sldId="266"/>
        </pc:sldMkLst>
        <pc:spChg chg="mod">
          <ac:chgData name="Sally Shepherd" userId="S::sshepherd@sriinternational.com::276e0854-6c87-4819-89ef-b02acdcd32ae" providerId="AD" clId="Web-{27164FC3-33F0-944B-AA7E-677FF1B10882}" dt="2021-05-27T17:34:50.137" v="11" actId="20577"/>
          <ac:spMkLst>
            <pc:docMk/>
            <pc:sldMk cId="3192697281" sldId="266"/>
            <ac:spMk id="2" creationId="{5700E826-FE36-E242-B05D-C00F353E4F13}"/>
          </ac:spMkLst>
        </pc:spChg>
      </pc:sldChg>
      <pc:sldChg chg="ord">
        <pc:chgData name="Sally Shepherd" userId="S::sshepherd@sriinternational.com::276e0854-6c87-4819-89ef-b02acdcd32ae" providerId="AD" clId="Web-{27164FC3-33F0-944B-AA7E-677FF1B10882}" dt="2021-05-27T17:34:31.230" v="10"/>
        <pc:sldMkLst>
          <pc:docMk/>
          <pc:sldMk cId="2175072520" sldId="267"/>
        </pc:sldMkLst>
      </pc:sldChg>
      <pc:sldChg chg="modSp">
        <pc:chgData name="Sally Shepherd" userId="S::sshepherd@sriinternational.com::276e0854-6c87-4819-89ef-b02acdcd32ae" providerId="AD" clId="Web-{27164FC3-33F0-944B-AA7E-677FF1B10882}" dt="2021-05-27T17:35:58.560" v="16" actId="20577"/>
        <pc:sldMkLst>
          <pc:docMk/>
          <pc:sldMk cId="3141779873" sldId="278"/>
        </pc:sldMkLst>
        <pc:spChg chg="mod">
          <ac:chgData name="Sally Shepherd" userId="S::sshepherd@sriinternational.com::276e0854-6c87-4819-89ef-b02acdcd32ae" providerId="AD" clId="Web-{27164FC3-33F0-944B-AA7E-677FF1B10882}" dt="2021-05-27T17:35:58.560" v="16" actId="20577"/>
          <ac:spMkLst>
            <pc:docMk/>
            <pc:sldMk cId="3141779873" sldId="278"/>
            <ac:spMk id="2" creationId="{5700E826-FE36-E242-B05D-C00F353E4F13}"/>
          </ac:spMkLst>
        </pc:spChg>
      </pc:sldChg>
      <pc:sldChg chg="modSp add replId">
        <pc:chgData name="Sally Shepherd" userId="S::sshepherd@sriinternational.com::276e0854-6c87-4819-89ef-b02acdcd32ae" providerId="AD" clId="Web-{27164FC3-33F0-944B-AA7E-677FF1B10882}" dt="2021-05-27T17:35:00.074" v="13" actId="20577"/>
        <pc:sldMkLst>
          <pc:docMk/>
          <pc:sldMk cId="2138650847" sldId="283"/>
        </pc:sldMkLst>
        <pc:spChg chg="mod">
          <ac:chgData name="Sally Shepherd" userId="S::sshepherd@sriinternational.com::276e0854-6c87-4819-89ef-b02acdcd32ae" providerId="AD" clId="Web-{27164FC3-33F0-944B-AA7E-677FF1B10882}" dt="2021-05-27T17:35:00.074" v="13" actId="20577"/>
          <ac:spMkLst>
            <pc:docMk/>
            <pc:sldMk cId="2138650847" sldId="283"/>
            <ac:spMk id="2" creationId="{5700E826-FE36-E242-B05D-C00F353E4F13}"/>
          </ac:spMkLst>
        </pc:spChg>
      </pc:sldChg>
      <pc:sldChg chg="add replId">
        <pc:chgData name="Sally Shepherd" userId="S::sshepherd@sriinternational.com::276e0854-6c87-4819-89ef-b02acdcd32ae" providerId="AD" clId="Web-{27164FC3-33F0-944B-AA7E-677FF1B10882}" dt="2021-05-27T17:34:29.043" v="9"/>
        <pc:sldMkLst>
          <pc:docMk/>
          <pc:sldMk cId="3557418636" sldId="284"/>
        </pc:sldMkLst>
      </pc:sldChg>
    </pc:docChg>
  </pc:docChgLst>
  <pc:docChgLst>
    <pc:chgData name="Roxanne Jones" userId="S::rjones@sriinternational.com::eee357d1-15dd-4a73-981c-b7041387288c" providerId="AD" clId="Web-{83336A02-2125-443D-05D5-97FA0B837DA3}"/>
    <pc:docChg chg="modSld">
      <pc:chgData name="Roxanne Jones" userId="S::rjones@sriinternational.com::eee357d1-15dd-4a73-981c-b7041387288c" providerId="AD" clId="Web-{83336A02-2125-443D-05D5-97FA0B837DA3}" dt="2021-06-18T16:55:54.900" v="1" actId="1076"/>
      <pc:docMkLst>
        <pc:docMk/>
      </pc:docMkLst>
      <pc:sldChg chg="modSp">
        <pc:chgData name="Roxanne Jones" userId="S::rjones@sriinternational.com::eee357d1-15dd-4a73-981c-b7041387288c" providerId="AD" clId="Web-{83336A02-2125-443D-05D5-97FA0B837DA3}" dt="2021-06-18T16:55:54.900" v="1" actId="1076"/>
        <pc:sldMkLst>
          <pc:docMk/>
          <pc:sldMk cId="1599713627" sldId="988"/>
        </pc:sldMkLst>
        <pc:picChg chg="mod">
          <ac:chgData name="Roxanne Jones" userId="S::rjones@sriinternational.com::eee357d1-15dd-4a73-981c-b7041387288c" providerId="AD" clId="Web-{83336A02-2125-443D-05D5-97FA0B837DA3}" dt="2021-06-18T16:55:54.900" v="1" actId="1076"/>
          <ac:picMkLst>
            <pc:docMk/>
            <pc:sldMk cId="1599713627" sldId="988"/>
            <ac:picMk id="6" creationId="{16038451-4CCF-4F84-A735-2F679ADCFF86}"/>
          </ac:picMkLst>
        </pc:picChg>
        <pc:picChg chg="mod">
          <ac:chgData name="Roxanne Jones" userId="S::rjones@sriinternational.com::eee357d1-15dd-4a73-981c-b7041387288c" providerId="AD" clId="Web-{83336A02-2125-443D-05D5-97FA0B837DA3}" dt="2021-06-18T16:55:52.947" v="0" actId="1076"/>
          <ac:picMkLst>
            <pc:docMk/>
            <pc:sldMk cId="1599713627" sldId="988"/>
            <ac:picMk id="8" creationId="{56DC0D2D-49EA-43B8-AF86-835A0C6A3EE8}"/>
          </ac:picMkLst>
        </pc:picChg>
      </pc:sldChg>
    </pc:docChg>
  </pc:docChgLst>
  <pc:docChgLst>
    <pc:chgData name="Sarah Argue" userId="0e75a4a4-9f22-4a72-b045-38fb4e43ef8d" providerId="ADAL" clId="{C6F5CD15-56C2-B94E-A72A-AF09868F9B75}"/>
    <pc:docChg chg="undo custSel addSld delSld modSld sldOrd">
      <pc:chgData name="Sarah Argue" userId="0e75a4a4-9f22-4a72-b045-38fb4e43ef8d" providerId="ADAL" clId="{C6F5CD15-56C2-B94E-A72A-AF09868F9B75}" dt="2021-06-10T04:01:18.374" v="4378" actId="20577"/>
      <pc:docMkLst>
        <pc:docMk/>
      </pc:docMkLst>
      <pc:sldChg chg="modSp">
        <pc:chgData name="Sarah Argue" userId="0e75a4a4-9f22-4a72-b045-38fb4e43ef8d" providerId="ADAL" clId="{C6F5CD15-56C2-B94E-A72A-AF09868F9B75}" dt="2021-06-08T20:37:32.798" v="2484"/>
        <pc:sldMkLst>
          <pc:docMk/>
          <pc:sldMk cId="616654060" sldId="256"/>
        </pc:sldMkLst>
        <pc:spChg chg="mod">
          <ac:chgData name="Sarah Argue" userId="0e75a4a4-9f22-4a72-b045-38fb4e43ef8d" providerId="ADAL" clId="{C6F5CD15-56C2-B94E-A72A-AF09868F9B75}" dt="2021-06-08T20:37:32.798" v="2484"/>
          <ac:spMkLst>
            <pc:docMk/>
            <pc:sldMk cId="616654060" sldId="256"/>
            <ac:spMk id="2" creationId="{C088334E-6C98-6746-9080-918888B03E0B}"/>
          </ac:spMkLst>
        </pc:spChg>
      </pc:sldChg>
      <pc:sldChg chg="modSp">
        <pc:chgData name="Sarah Argue" userId="0e75a4a4-9f22-4a72-b045-38fb4e43ef8d" providerId="ADAL" clId="{C6F5CD15-56C2-B94E-A72A-AF09868F9B75}" dt="2021-06-08T20:37:32.798" v="2484"/>
        <pc:sldMkLst>
          <pc:docMk/>
          <pc:sldMk cId="1393821522" sldId="257"/>
        </pc:sldMkLst>
        <pc:spChg chg="mod">
          <ac:chgData name="Sarah Argue" userId="0e75a4a4-9f22-4a72-b045-38fb4e43ef8d" providerId="ADAL" clId="{C6F5CD15-56C2-B94E-A72A-AF09868F9B75}" dt="2021-06-08T20:37:32.798" v="2484"/>
          <ac:spMkLst>
            <pc:docMk/>
            <pc:sldMk cId="1393821522" sldId="257"/>
            <ac:spMk id="2" creationId="{D508CE41-E7E0-2E4E-B02F-223C4BFA485A}"/>
          </ac:spMkLst>
        </pc:spChg>
        <pc:spChg chg="mod">
          <ac:chgData name="Sarah Argue" userId="0e75a4a4-9f22-4a72-b045-38fb4e43ef8d" providerId="ADAL" clId="{C6F5CD15-56C2-B94E-A72A-AF09868F9B75}" dt="2021-06-08T20:37:32.798" v="2484"/>
          <ac:spMkLst>
            <pc:docMk/>
            <pc:sldMk cId="1393821522" sldId="257"/>
            <ac:spMk id="3" creationId="{CC72BBE5-1980-6845-9E68-C274E9D90E06}"/>
          </ac:spMkLst>
        </pc:spChg>
      </pc:sldChg>
      <pc:sldChg chg="modSp">
        <pc:chgData name="Sarah Argue" userId="0e75a4a4-9f22-4a72-b045-38fb4e43ef8d" providerId="ADAL" clId="{C6F5CD15-56C2-B94E-A72A-AF09868F9B75}" dt="2021-06-08T20:37:32.798" v="2484"/>
        <pc:sldMkLst>
          <pc:docMk/>
          <pc:sldMk cId="671463862" sldId="259"/>
        </pc:sldMkLst>
        <pc:spChg chg="mod">
          <ac:chgData name="Sarah Argue" userId="0e75a4a4-9f22-4a72-b045-38fb4e43ef8d" providerId="ADAL" clId="{C6F5CD15-56C2-B94E-A72A-AF09868F9B75}" dt="2021-06-08T20:37:32.798" v="2484"/>
          <ac:spMkLst>
            <pc:docMk/>
            <pc:sldMk cId="671463862" sldId="259"/>
            <ac:spMk id="2" creationId="{372A032D-E98F-A44A-9184-DE24550177F2}"/>
          </ac:spMkLst>
        </pc:spChg>
      </pc:sldChg>
      <pc:sldChg chg="modSp">
        <pc:chgData name="Sarah Argue" userId="0e75a4a4-9f22-4a72-b045-38fb4e43ef8d" providerId="ADAL" clId="{C6F5CD15-56C2-B94E-A72A-AF09868F9B75}" dt="2021-06-08T20:37:32.798" v="2484"/>
        <pc:sldMkLst>
          <pc:docMk/>
          <pc:sldMk cId="3767728168" sldId="261"/>
        </pc:sldMkLst>
        <pc:spChg chg="mod">
          <ac:chgData name="Sarah Argue" userId="0e75a4a4-9f22-4a72-b045-38fb4e43ef8d" providerId="ADAL" clId="{C6F5CD15-56C2-B94E-A72A-AF09868F9B75}" dt="2021-06-08T20:37:32.798" v="2484"/>
          <ac:spMkLst>
            <pc:docMk/>
            <pc:sldMk cId="3767728168" sldId="261"/>
            <ac:spMk id="4" creationId="{4DEF64C2-29E4-EE41-AD89-50335ECC6566}"/>
          </ac:spMkLst>
        </pc:spChg>
      </pc:sldChg>
      <pc:sldChg chg="modSp">
        <pc:chgData name="Sarah Argue" userId="0e75a4a4-9f22-4a72-b045-38fb4e43ef8d" providerId="ADAL" clId="{C6F5CD15-56C2-B94E-A72A-AF09868F9B75}" dt="2021-06-08T20:37:32.798" v="2484"/>
        <pc:sldMkLst>
          <pc:docMk/>
          <pc:sldMk cId="1059169021" sldId="264"/>
        </pc:sldMkLst>
        <pc:spChg chg="mod">
          <ac:chgData name="Sarah Argue" userId="0e75a4a4-9f22-4a72-b045-38fb4e43ef8d" providerId="ADAL" clId="{C6F5CD15-56C2-B94E-A72A-AF09868F9B75}" dt="2021-06-08T20:37:32.798" v="2484"/>
          <ac:spMkLst>
            <pc:docMk/>
            <pc:sldMk cId="1059169021" sldId="264"/>
            <ac:spMk id="2" creationId="{D508CE41-E7E0-2E4E-B02F-223C4BFA485A}"/>
          </ac:spMkLst>
        </pc:spChg>
        <pc:graphicFrameChg chg="mod">
          <ac:chgData name="Sarah Argue" userId="0e75a4a4-9f22-4a72-b045-38fb4e43ef8d" providerId="ADAL" clId="{C6F5CD15-56C2-B94E-A72A-AF09868F9B75}" dt="2021-06-08T20:37:32.798" v="2484"/>
          <ac:graphicFrameMkLst>
            <pc:docMk/>
            <pc:sldMk cId="1059169021" sldId="264"/>
            <ac:graphicFrameMk id="5" creationId="{917A76F4-0070-8440-A002-ABD308711363}"/>
          </ac:graphicFrameMkLst>
        </pc:graphicFrameChg>
      </pc:sldChg>
      <pc:sldChg chg="modSp">
        <pc:chgData name="Sarah Argue" userId="0e75a4a4-9f22-4a72-b045-38fb4e43ef8d" providerId="ADAL" clId="{C6F5CD15-56C2-B94E-A72A-AF09868F9B75}" dt="2021-06-08T20:37:32.798" v="2484"/>
        <pc:sldMkLst>
          <pc:docMk/>
          <pc:sldMk cId="3922586720" sldId="265"/>
        </pc:sldMkLst>
        <pc:spChg chg="mod">
          <ac:chgData name="Sarah Argue" userId="0e75a4a4-9f22-4a72-b045-38fb4e43ef8d" providerId="ADAL" clId="{C6F5CD15-56C2-B94E-A72A-AF09868F9B75}" dt="2021-06-08T20:37:32.798" v="2484"/>
          <ac:spMkLst>
            <pc:docMk/>
            <pc:sldMk cId="3922586720" sldId="265"/>
            <ac:spMk id="2" creationId="{339ACB2E-814C-BF42-A292-A3891521E205}"/>
          </ac:spMkLst>
        </pc:spChg>
        <pc:spChg chg="mod">
          <ac:chgData name="Sarah Argue" userId="0e75a4a4-9f22-4a72-b045-38fb4e43ef8d" providerId="ADAL" clId="{C6F5CD15-56C2-B94E-A72A-AF09868F9B75}" dt="2021-06-08T20:37:32.798" v="2484"/>
          <ac:spMkLst>
            <pc:docMk/>
            <pc:sldMk cId="3922586720" sldId="265"/>
            <ac:spMk id="3" creationId="{C793FBBA-2DAA-DF4D-A99D-ABBB46B03E65}"/>
          </ac:spMkLst>
        </pc:spChg>
        <pc:spChg chg="mod">
          <ac:chgData name="Sarah Argue" userId="0e75a4a4-9f22-4a72-b045-38fb4e43ef8d" providerId="ADAL" clId="{C6F5CD15-56C2-B94E-A72A-AF09868F9B75}" dt="2021-06-08T20:37:32.798" v="2484"/>
          <ac:spMkLst>
            <pc:docMk/>
            <pc:sldMk cId="3922586720" sldId="265"/>
            <ac:spMk id="4" creationId="{1C2BC92A-25D3-7B4D-AEE0-DC5F57B14572}"/>
          </ac:spMkLst>
        </pc:spChg>
        <pc:spChg chg="mod">
          <ac:chgData name="Sarah Argue" userId="0e75a4a4-9f22-4a72-b045-38fb4e43ef8d" providerId="ADAL" clId="{C6F5CD15-56C2-B94E-A72A-AF09868F9B75}" dt="2021-06-08T20:37:32.798" v="2484"/>
          <ac:spMkLst>
            <pc:docMk/>
            <pc:sldMk cId="3922586720" sldId="265"/>
            <ac:spMk id="5" creationId="{8C3CF2C4-0676-B742-9DF5-4CECBC718C5B}"/>
          </ac:spMkLst>
        </pc:spChg>
        <pc:spChg chg="mod">
          <ac:chgData name="Sarah Argue" userId="0e75a4a4-9f22-4a72-b045-38fb4e43ef8d" providerId="ADAL" clId="{C6F5CD15-56C2-B94E-A72A-AF09868F9B75}" dt="2021-06-08T20:37:32.798" v="2484"/>
          <ac:spMkLst>
            <pc:docMk/>
            <pc:sldMk cId="3922586720" sldId="265"/>
            <ac:spMk id="6" creationId="{749DCCBD-D531-9241-BA09-F519EC7BDEEC}"/>
          </ac:spMkLst>
        </pc:spChg>
      </pc:sldChg>
      <pc:sldChg chg="modSp">
        <pc:chgData name="Sarah Argue" userId="0e75a4a4-9f22-4a72-b045-38fb4e43ef8d" providerId="ADAL" clId="{C6F5CD15-56C2-B94E-A72A-AF09868F9B75}" dt="2021-06-08T20:37:32.798" v="2484"/>
        <pc:sldMkLst>
          <pc:docMk/>
          <pc:sldMk cId="2175072520" sldId="267"/>
        </pc:sldMkLst>
        <pc:spChg chg="mod">
          <ac:chgData name="Sarah Argue" userId="0e75a4a4-9f22-4a72-b045-38fb4e43ef8d" providerId="ADAL" clId="{C6F5CD15-56C2-B94E-A72A-AF09868F9B75}" dt="2021-06-08T20:37:32.798" v="2484"/>
          <ac:spMkLst>
            <pc:docMk/>
            <pc:sldMk cId="2175072520" sldId="267"/>
            <ac:spMk id="2" creationId="{5700E826-FE36-E242-B05D-C00F353E4F13}"/>
          </ac:spMkLst>
        </pc:spChg>
        <pc:spChg chg="mod">
          <ac:chgData name="Sarah Argue" userId="0e75a4a4-9f22-4a72-b045-38fb4e43ef8d" providerId="ADAL" clId="{C6F5CD15-56C2-B94E-A72A-AF09868F9B75}" dt="2021-06-08T20:37:32.798" v="2484"/>
          <ac:spMkLst>
            <pc:docMk/>
            <pc:sldMk cId="2175072520" sldId="267"/>
            <ac:spMk id="3" creationId="{F6995323-A99A-B94A-8108-A011F80105B6}"/>
          </ac:spMkLst>
        </pc:spChg>
      </pc:sldChg>
      <pc:sldChg chg="modSp">
        <pc:chgData name="Sarah Argue" userId="0e75a4a4-9f22-4a72-b045-38fb4e43ef8d" providerId="ADAL" clId="{C6F5CD15-56C2-B94E-A72A-AF09868F9B75}" dt="2021-06-08T20:37:32.798" v="2484"/>
        <pc:sldMkLst>
          <pc:docMk/>
          <pc:sldMk cId="3867671311" sldId="268"/>
        </pc:sldMkLst>
        <pc:spChg chg="mod">
          <ac:chgData name="Sarah Argue" userId="0e75a4a4-9f22-4a72-b045-38fb4e43ef8d" providerId="ADAL" clId="{C6F5CD15-56C2-B94E-A72A-AF09868F9B75}" dt="2021-06-08T20:37:32.798" v="2484"/>
          <ac:spMkLst>
            <pc:docMk/>
            <pc:sldMk cId="3867671311" sldId="268"/>
            <ac:spMk id="2" creationId="{5700E826-FE36-E242-B05D-C00F353E4F13}"/>
          </ac:spMkLst>
        </pc:spChg>
        <pc:spChg chg="mod">
          <ac:chgData name="Sarah Argue" userId="0e75a4a4-9f22-4a72-b045-38fb4e43ef8d" providerId="ADAL" clId="{C6F5CD15-56C2-B94E-A72A-AF09868F9B75}" dt="2021-06-08T20:37:32.798" v="2484"/>
          <ac:spMkLst>
            <pc:docMk/>
            <pc:sldMk cId="3867671311" sldId="268"/>
            <ac:spMk id="3" creationId="{F6995323-A99A-B94A-8108-A011F80105B6}"/>
          </ac:spMkLst>
        </pc:spChg>
      </pc:sldChg>
      <pc:sldChg chg="modSp">
        <pc:chgData name="Sarah Argue" userId="0e75a4a4-9f22-4a72-b045-38fb4e43ef8d" providerId="ADAL" clId="{C6F5CD15-56C2-B94E-A72A-AF09868F9B75}" dt="2021-06-08T20:37:32.798" v="2484"/>
        <pc:sldMkLst>
          <pc:docMk/>
          <pc:sldMk cId="2222522197" sldId="269"/>
        </pc:sldMkLst>
        <pc:spChg chg="mod">
          <ac:chgData name="Sarah Argue" userId="0e75a4a4-9f22-4a72-b045-38fb4e43ef8d" providerId="ADAL" clId="{C6F5CD15-56C2-B94E-A72A-AF09868F9B75}" dt="2021-06-08T20:37:32.798" v="2484"/>
          <ac:spMkLst>
            <pc:docMk/>
            <pc:sldMk cId="2222522197" sldId="269"/>
            <ac:spMk id="2" creationId="{5700E826-FE36-E242-B05D-C00F353E4F13}"/>
          </ac:spMkLst>
        </pc:spChg>
        <pc:spChg chg="mod">
          <ac:chgData name="Sarah Argue" userId="0e75a4a4-9f22-4a72-b045-38fb4e43ef8d" providerId="ADAL" clId="{C6F5CD15-56C2-B94E-A72A-AF09868F9B75}" dt="2021-06-08T20:37:32.798" v="2484"/>
          <ac:spMkLst>
            <pc:docMk/>
            <pc:sldMk cId="2222522197" sldId="269"/>
            <ac:spMk id="3" creationId="{F6995323-A99A-B94A-8108-A011F80105B6}"/>
          </ac:spMkLst>
        </pc:spChg>
      </pc:sldChg>
      <pc:sldChg chg="modSp">
        <pc:chgData name="Sarah Argue" userId="0e75a4a4-9f22-4a72-b045-38fb4e43ef8d" providerId="ADAL" clId="{C6F5CD15-56C2-B94E-A72A-AF09868F9B75}" dt="2021-06-08T20:37:32.798" v="2484"/>
        <pc:sldMkLst>
          <pc:docMk/>
          <pc:sldMk cId="2995796602" sldId="279"/>
        </pc:sldMkLst>
        <pc:spChg chg="mod">
          <ac:chgData name="Sarah Argue" userId="0e75a4a4-9f22-4a72-b045-38fb4e43ef8d" providerId="ADAL" clId="{C6F5CD15-56C2-B94E-A72A-AF09868F9B75}" dt="2021-06-08T20:37:32.798" v="2484"/>
          <ac:spMkLst>
            <pc:docMk/>
            <pc:sldMk cId="2995796602" sldId="279"/>
            <ac:spMk id="2" creationId="{5700E826-FE36-E242-B05D-C00F353E4F13}"/>
          </ac:spMkLst>
        </pc:spChg>
        <pc:spChg chg="mod">
          <ac:chgData name="Sarah Argue" userId="0e75a4a4-9f22-4a72-b045-38fb4e43ef8d" providerId="ADAL" clId="{C6F5CD15-56C2-B94E-A72A-AF09868F9B75}" dt="2021-06-08T20:37:32.798" v="2484"/>
          <ac:spMkLst>
            <pc:docMk/>
            <pc:sldMk cId="2995796602" sldId="279"/>
            <ac:spMk id="3" creationId="{F6995323-A99A-B94A-8108-A011F80105B6}"/>
          </ac:spMkLst>
        </pc:spChg>
      </pc:sldChg>
      <pc:sldChg chg="modSp">
        <pc:chgData name="Sarah Argue" userId="0e75a4a4-9f22-4a72-b045-38fb4e43ef8d" providerId="ADAL" clId="{C6F5CD15-56C2-B94E-A72A-AF09868F9B75}" dt="2021-06-08T20:37:32.798" v="2484"/>
        <pc:sldMkLst>
          <pc:docMk/>
          <pc:sldMk cId="2900412056" sldId="281"/>
        </pc:sldMkLst>
        <pc:spChg chg="mod">
          <ac:chgData name="Sarah Argue" userId="0e75a4a4-9f22-4a72-b045-38fb4e43ef8d" providerId="ADAL" clId="{C6F5CD15-56C2-B94E-A72A-AF09868F9B75}" dt="2021-06-08T20:37:32.798" v="2484"/>
          <ac:spMkLst>
            <pc:docMk/>
            <pc:sldMk cId="2900412056" sldId="281"/>
            <ac:spMk id="2" creationId="{5700E826-FE36-E242-B05D-C00F353E4F13}"/>
          </ac:spMkLst>
        </pc:spChg>
        <pc:spChg chg="mod">
          <ac:chgData name="Sarah Argue" userId="0e75a4a4-9f22-4a72-b045-38fb4e43ef8d" providerId="ADAL" clId="{C6F5CD15-56C2-B94E-A72A-AF09868F9B75}" dt="2021-06-08T20:37:32.798" v="2484"/>
          <ac:spMkLst>
            <pc:docMk/>
            <pc:sldMk cId="2900412056" sldId="281"/>
            <ac:spMk id="3" creationId="{F6995323-A99A-B94A-8108-A011F80105B6}"/>
          </ac:spMkLst>
        </pc:spChg>
      </pc:sldChg>
      <pc:sldChg chg="modSp">
        <pc:chgData name="Sarah Argue" userId="0e75a4a4-9f22-4a72-b045-38fb4e43ef8d" providerId="ADAL" clId="{C6F5CD15-56C2-B94E-A72A-AF09868F9B75}" dt="2021-06-08T20:37:32.798" v="2484"/>
        <pc:sldMkLst>
          <pc:docMk/>
          <pc:sldMk cId="1181628680" sldId="282"/>
        </pc:sldMkLst>
        <pc:spChg chg="mod">
          <ac:chgData name="Sarah Argue" userId="0e75a4a4-9f22-4a72-b045-38fb4e43ef8d" providerId="ADAL" clId="{C6F5CD15-56C2-B94E-A72A-AF09868F9B75}" dt="2021-06-08T20:37:32.798" v="2484"/>
          <ac:spMkLst>
            <pc:docMk/>
            <pc:sldMk cId="1181628680" sldId="282"/>
            <ac:spMk id="2" creationId="{9E766395-E76B-4BF3-81F4-09FEB5074AE7}"/>
          </ac:spMkLst>
        </pc:spChg>
        <pc:spChg chg="mod">
          <ac:chgData name="Sarah Argue" userId="0e75a4a4-9f22-4a72-b045-38fb4e43ef8d" providerId="ADAL" clId="{C6F5CD15-56C2-B94E-A72A-AF09868F9B75}" dt="2021-06-08T20:37:32.798" v="2484"/>
          <ac:spMkLst>
            <pc:docMk/>
            <pc:sldMk cId="1181628680" sldId="282"/>
            <ac:spMk id="3" creationId="{6EBDA468-DC04-4A66-B8D3-00A541120D9F}"/>
          </ac:spMkLst>
        </pc:spChg>
      </pc:sldChg>
      <pc:sldChg chg="addSp delSp modSp mod modAnim addCm delCm modCm modNotesTx">
        <pc:chgData name="Sarah Argue" userId="0e75a4a4-9f22-4a72-b045-38fb4e43ef8d" providerId="ADAL" clId="{C6F5CD15-56C2-B94E-A72A-AF09868F9B75}" dt="2021-06-10T03:48:04.203" v="3895" actId="14100"/>
        <pc:sldMkLst>
          <pc:docMk/>
          <pc:sldMk cId="2138650847" sldId="283"/>
        </pc:sldMkLst>
        <pc:spChg chg="mod">
          <ac:chgData name="Sarah Argue" userId="0e75a4a4-9f22-4a72-b045-38fb4e43ef8d" providerId="ADAL" clId="{C6F5CD15-56C2-B94E-A72A-AF09868F9B75}" dt="2021-06-08T20:37:32.798" v="2484"/>
          <ac:spMkLst>
            <pc:docMk/>
            <pc:sldMk cId="2138650847" sldId="283"/>
            <ac:spMk id="2" creationId="{5700E826-FE36-E242-B05D-C00F353E4F13}"/>
          </ac:spMkLst>
        </pc:spChg>
        <pc:spChg chg="mod">
          <ac:chgData name="Sarah Argue" userId="0e75a4a4-9f22-4a72-b045-38fb4e43ef8d" providerId="ADAL" clId="{C6F5CD15-56C2-B94E-A72A-AF09868F9B75}" dt="2021-06-10T03:48:04.203" v="3895" actId="14100"/>
          <ac:spMkLst>
            <pc:docMk/>
            <pc:sldMk cId="2138650847" sldId="283"/>
            <ac:spMk id="3" creationId="{F6995323-A99A-B94A-8108-A011F80105B6}"/>
          </ac:spMkLst>
        </pc:spChg>
        <pc:spChg chg="mod">
          <ac:chgData name="Sarah Argue" userId="0e75a4a4-9f22-4a72-b045-38fb4e43ef8d" providerId="ADAL" clId="{C6F5CD15-56C2-B94E-A72A-AF09868F9B75}" dt="2021-06-02T21:50:31.019" v="293"/>
          <ac:spMkLst>
            <pc:docMk/>
            <pc:sldMk cId="2138650847" sldId="283"/>
            <ac:spMk id="5" creationId="{7765B402-8FFE-9944-B250-4BB83A4C4D88}"/>
          </ac:spMkLst>
        </pc:spChg>
        <pc:spChg chg="mod">
          <ac:chgData name="Sarah Argue" userId="0e75a4a4-9f22-4a72-b045-38fb4e43ef8d" providerId="ADAL" clId="{C6F5CD15-56C2-B94E-A72A-AF09868F9B75}" dt="2021-06-02T21:50:31.019" v="293"/>
          <ac:spMkLst>
            <pc:docMk/>
            <pc:sldMk cId="2138650847" sldId="283"/>
            <ac:spMk id="6" creationId="{DE553731-FF7D-D646-95A1-F7DB08310B10}"/>
          </ac:spMkLst>
        </pc:spChg>
        <pc:grpChg chg="add del mod">
          <ac:chgData name="Sarah Argue" userId="0e75a4a4-9f22-4a72-b045-38fb4e43ef8d" providerId="ADAL" clId="{C6F5CD15-56C2-B94E-A72A-AF09868F9B75}" dt="2021-06-02T21:50:32.704" v="294"/>
          <ac:grpSpMkLst>
            <pc:docMk/>
            <pc:sldMk cId="2138650847" sldId="283"/>
            <ac:grpSpMk id="4" creationId="{B3B76F5B-6427-D142-956B-1B968783F4B6}"/>
          </ac:grpSpMkLst>
        </pc:grpChg>
      </pc:sldChg>
      <pc:sldChg chg="addSp delSp modSp mod modClrScheme chgLayout modNotesTx">
        <pc:chgData name="Sarah Argue" userId="0e75a4a4-9f22-4a72-b045-38fb4e43ef8d" providerId="ADAL" clId="{C6F5CD15-56C2-B94E-A72A-AF09868F9B75}" dt="2021-06-10T03:56:51.560" v="4022" actId="20577"/>
        <pc:sldMkLst>
          <pc:docMk/>
          <pc:sldMk cId="3557418636" sldId="284"/>
        </pc:sldMkLst>
        <pc:spChg chg="mod ord">
          <ac:chgData name="Sarah Argue" userId="0e75a4a4-9f22-4a72-b045-38fb4e43ef8d" providerId="ADAL" clId="{C6F5CD15-56C2-B94E-A72A-AF09868F9B75}" dt="2021-06-10T03:35:00.660" v="3445" actId="14100"/>
          <ac:spMkLst>
            <pc:docMk/>
            <pc:sldMk cId="3557418636" sldId="284"/>
            <ac:spMk id="2" creationId="{5700E826-FE36-E242-B05D-C00F353E4F13}"/>
          </ac:spMkLst>
        </pc:spChg>
        <pc:spChg chg="add del mod ord">
          <ac:chgData name="Sarah Argue" userId="0e75a4a4-9f22-4a72-b045-38fb4e43ef8d" providerId="ADAL" clId="{C6F5CD15-56C2-B94E-A72A-AF09868F9B75}" dt="2021-06-08T21:04:29.426" v="2876" actId="478"/>
          <ac:spMkLst>
            <pc:docMk/>
            <pc:sldMk cId="3557418636" sldId="284"/>
            <ac:spMk id="3" creationId="{05EE1ED6-30E2-1845-B1EB-31FA21B4ECE4}"/>
          </ac:spMkLst>
        </pc:spChg>
        <pc:spChg chg="del">
          <ac:chgData name="Sarah Argue" userId="0e75a4a4-9f22-4a72-b045-38fb4e43ef8d" providerId="ADAL" clId="{C6F5CD15-56C2-B94E-A72A-AF09868F9B75}" dt="2021-06-02T21:51:22.594" v="297" actId="478"/>
          <ac:spMkLst>
            <pc:docMk/>
            <pc:sldMk cId="3557418636" sldId="284"/>
            <ac:spMk id="3" creationId="{F6995323-A99A-B94A-8108-A011F80105B6}"/>
          </ac:spMkLst>
        </pc:spChg>
        <pc:spChg chg="add del mod ord">
          <ac:chgData name="Sarah Argue" userId="0e75a4a4-9f22-4a72-b045-38fb4e43ef8d" providerId="ADAL" clId="{C6F5CD15-56C2-B94E-A72A-AF09868F9B75}" dt="2021-06-08T21:04:21.495" v="2873" actId="478"/>
          <ac:spMkLst>
            <pc:docMk/>
            <pc:sldMk cId="3557418636" sldId="284"/>
            <ac:spMk id="4" creationId="{16877B9D-85E1-2D48-8C90-094EC1E4F154}"/>
          </ac:spMkLst>
        </pc:spChg>
        <pc:spChg chg="add del mod">
          <ac:chgData name="Sarah Argue" userId="0e75a4a4-9f22-4a72-b045-38fb4e43ef8d" providerId="ADAL" clId="{C6F5CD15-56C2-B94E-A72A-AF09868F9B75}" dt="2021-06-02T21:51:23.674" v="298" actId="478"/>
          <ac:spMkLst>
            <pc:docMk/>
            <pc:sldMk cId="3557418636" sldId="284"/>
            <ac:spMk id="5" creationId="{0452A8E8-3B83-E44D-9878-331082ED81A5}"/>
          </ac:spMkLst>
        </pc:spChg>
        <pc:picChg chg="add mod">
          <ac:chgData name="Sarah Argue" userId="0e75a4a4-9f22-4a72-b045-38fb4e43ef8d" providerId="ADAL" clId="{C6F5CD15-56C2-B94E-A72A-AF09868F9B75}" dt="2021-06-08T21:07:27.924" v="2896" actId="1076"/>
          <ac:picMkLst>
            <pc:docMk/>
            <pc:sldMk cId="3557418636" sldId="284"/>
            <ac:picMk id="6" creationId="{690F6FB1-706B-9343-B402-25EF38527445}"/>
          </ac:picMkLst>
        </pc:picChg>
        <pc:picChg chg="add del mod modCrop">
          <ac:chgData name="Sarah Argue" userId="0e75a4a4-9f22-4a72-b045-38fb4e43ef8d" providerId="ADAL" clId="{C6F5CD15-56C2-B94E-A72A-AF09868F9B75}" dt="2021-06-08T21:05:58.729" v="2884" actId="478"/>
          <ac:picMkLst>
            <pc:docMk/>
            <pc:sldMk cId="3557418636" sldId="284"/>
            <ac:picMk id="7" creationId="{23B27410-6FA3-2045-AB1C-596C98093A50}"/>
          </ac:picMkLst>
        </pc:picChg>
      </pc:sldChg>
      <pc:sldChg chg="addSp delSp modSp add mod modNotesTx">
        <pc:chgData name="Sarah Argue" userId="0e75a4a4-9f22-4a72-b045-38fb4e43ef8d" providerId="ADAL" clId="{C6F5CD15-56C2-B94E-A72A-AF09868F9B75}" dt="2021-06-10T04:01:18.374" v="4378" actId="20577"/>
        <pc:sldMkLst>
          <pc:docMk/>
          <pc:sldMk cId="1304211581" sldId="286"/>
        </pc:sldMkLst>
        <pc:spChg chg="mod">
          <ac:chgData name="Sarah Argue" userId="0e75a4a4-9f22-4a72-b045-38fb4e43ef8d" providerId="ADAL" clId="{C6F5CD15-56C2-B94E-A72A-AF09868F9B75}" dt="2021-06-08T20:37:32.798" v="2484"/>
          <ac:spMkLst>
            <pc:docMk/>
            <pc:sldMk cId="1304211581" sldId="286"/>
            <ac:spMk id="2" creationId="{5700E826-FE36-E242-B05D-C00F353E4F13}"/>
          </ac:spMkLst>
        </pc:spChg>
        <pc:spChg chg="del">
          <ac:chgData name="Sarah Argue" userId="0e75a4a4-9f22-4a72-b045-38fb4e43ef8d" providerId="ADAL" clId="{C6F5CD15-56C2-B94E-A72A-AF09868F9B75}" dt="2021-06-04T03:16:30.777" v="629" actId="478"/>
          <ac:spMkLst>
            <pc:docMk/>
            <pc:sldMk cId="1304211581" sldId="286"/>
            <ac:spMk id="3" creationId="{F6995323-A99A-B94A-8108-A011F80105B6}"/>
          </ac:spMkLst>
        </pc:spChg>
        <pc:spChg chg="add del mod">
          <ac:chgData name="Sarah Argue" userId="0e75a4a4-9f22-4a72-b045-38fb4e43ef8d" providerId="ADAL" clId="{C6F5CD15-56C2-B94E-A72A-AF09868F9B75}" dt="2021-06-04T03:16:33.826" v="631" actId="478"/>
          <ac:spMkLst>
            <pc:docMk/>
            <pc:sldMk cId="1304211581" sldId="286"/>
            <ac:spMk id="5" creationId="{6032E508-B450-8E44-A93A-F9A36ADD6689}"/>
          </ac:spMkLst>
        </pc:spChg>
        <pc:picChg chg="add mod modCrop">
          <ac:chgData name="Sarah Argue" userId="0e75a4a4-9f22-4a72-b045-38fb4e43ef8d" providerId="ADAL" clId="{C6F5CD15-56C2-B94E-A72A-AF09868F9B75}" dt="2021-06-04T03:19:04.625" v="637" actId="1036"/>
          <ac:picMkLst>
            <pc:docMk/>
            <pc:sldMk cId="1304211581" sldId="286"/>
            <ac:picMk id="6" creationId="{CE6CBEC2-D656-0846-ACDA-3BC8849C2E0B}"/>
          </ac:picMkLst>
        </pc:picChg>
      </pc:sldChg>
      <pc:sldChg chg="modSp">
        <pc:chgData name="Sarah Argue" userId="0e75a4a4-9f22-4a72-b045-38fb4e43ef8d" providerId="ADAL" clId="{C6F5CD15-56C2-B94E-A72A-AF09868F9B75}" dt="2021-06-08T20:37:32.798" v="2484"/>
        <pc:sldMkLst>
          <pc:docMk/>
          <pc:sldMk cId="3277266202" sldId="287"/>
        </pc:sldMkLst>
        <pc:spChg chg="mod">
          <ac:chgData name="Sarah Argue" userId="0e75a4a4-9f22-4a72-b045-38fb4e43ef8d" providerId="ADAL" clId="{C6F5CD15-56C2-B94E-A72A-AF09868F9B75}" dt="2021-06-08T20:37:32.798" v="2484"/>
          <ac:spMkLst>
            <pc:docMk/>
            <pc:sldMk cId="3277266202" sldId="287"/>
            <ac:spMk id="2" creationId="{D508CE41-E7E0-2E4E-B02F-223C4BFA485A}"/>
          </ac:spMkLst>
        </pc:spChg>
        <pc:spChg chg="mod">
          <ac:chgData name="Sarah Argue" userId="0e75a4a4-9f22-4a72-b045-38fb4e43ef8d" providerId="ADAL" clId="{C6F5CD15-56C2-B94E-A72A-AF09868F9B75}" dt="2021-06-08T20:37:32.798" v="2484"/>
          <ac:spMkLst>
            <pc:docMk/>
            <pc:sldMk cId="3277266202" sldId="287"/>
            <ac:spMk id="3" creationId="{CC72BBE5-1980-6845-9E68-C274E9D90E06}"/>
          </ac:spMkLst>
        </pc:spChg>
      </pc:sldChg>
      <pc:sldChg chg="addSp delSp modSp add mod modNotesTx">
        <pc:chgData name="Sarah Argue" userId="0e75a4a4-9f22-4a72-b045-38fb4e43ef8d" providerId="ADAL" clId="{C6F5CD15-56C2-B94E-A72A-AF09868F9B75}" dt="2021-06-08T20:37:32.798" v="2484"/>
        <pc:sldMkLst>
          <pc:docMk/>
          <pc:sldMk cId="2451733858" sldId="288"/>
        </pc:sldMkLst>
        <pc:spChg chg="mod">
          <ac:chgData name="Sarah Argue" userId="0e75a4a4-9f22-4a72-b045-38fb4e43ef8d" providerId="ADAL" clId="{C6F5CD15-56C2-B94E-A72A-AF09868F9B75}" dt="2021-06-08T20:37:32.798" v="2484"/>
          <ac:spMkLst>
            <pc:docMk/>
            <pc:sldMk cId="2451733858" sldId="288"/>
            <ac:spMk id="2" creationId="{5700E826-FE36-E242-B05D-C00F353E4F13}"/>
          </ac:spMkLst>
        </pc:spChg>
        <pc:spChg chg="del">
          <ac:chgData name="Sarah Argue" userId="0e75a4a4-9f22-4a72-b045-38fb4e43ef8d" providerId="ADAL" clId="{C6F5CD15-56C2-B94E-A72A-AF09868F9B75}" dt="2021-06-04T03:16:20.369" v="627" actId="478"/>
          <ac:spMkLst>
            <pc:docMk/>
            <pc:sldMk cId="2451733858" sldId="288"/>
            <ac:spMk id="3" creationId="{F6995323-A99A-B94A-8108-A011F80105B6}"/>
          </ac:spMkLst>
        </pc:spChg>
        <pc:spChg chg="add del mod">
          <ac:chgData name="Sarah Argue" userId="0e75a4a4-9f22-4a72-b045-38fb4e43ef8d" providerId="ADAL" clId="{C6F5CD15-56C2-B94E-A72A-AF09868F9B75}" dt="2021-06-04T03:16:23.491" v="628" actId="478"/>
          <ac:spMkLst>
            <pc:docMk/>
            <pc:sldMk cId="2451733858" sldId="288"/>
            <ac:spMk id="5" creationId="{AA34F959-6D3B-0D4E-96B8-8C84F10BC467}"/>
          </ac:spMkLst>
        </pc:spChg>
        <pc:picChg chg="add mod modCrop">
          <ac:chgData name="Sarah Argue" userId="0e75a4a4-9f22-4a72-b045-38fb4e43ef8d" providerId="ADAL" clId="{C6F5CD15-56C2-B94E-A72A-AF09868F9B75}" dt="2021-06-04T03:20:19.256" v="645" actId="1076"/>
          <ac:picMkLst>
            <pc:docMk/>
            <pc:sldMk cId="2451733858" sldId="288"/>
            <ac:picMk id="6" creationId="{AE7D06B9-2CC6-A84C-BC9D-5BD3918CF43C}"/>
          </ac:picMkLst>
        </pc:picChg>
      </pc:sldChg>
      <pc:sldChg chg="new del">
        <pc:chgData name="Sarah Argue" userId="0e75a4a4-9f22-4a72-b045-38fb4e43ef8d" providerId="ADAL" clId="{C6F5CD15-56C2-B94E-A72A-AF09868F9B75}" dt="2021-06-03T14:42:30.758" v="568" actId="2696"/>
        <pc:sldMkLst>
          <pc:docMk/>
          <pc:sldMk cId="2495512151" sldId="288"/>
        </pc:sldMkLst>
      </pc:sldChg>
      <pc:sldChg chg="modSp">
        <pc:chgData name="Sarah Argue" userId="0e75a4a4-9f22-4a72-b045-38fb4e43ef8d" providerId="ADAL" clId="{C6F5CD15-56C2-B94E-A72A-AF09868F9B75}" dt="2021-06-08T20:37:32.798" v="2484"/>
        <pc:sldMkLst>
          <pc:docMk/>
          <pc:sldMk cId="3023948321" sldId="289"/>
        </pc:sldMkLst>
        <pc:spChg chg="mod">
          <ac:chgData name="Sarah Argue" userId="0e75a4a4-9f22-4a72-b045-38fb4e43ef8d" providerId="ADAL" clId="{C6F5CD15-56C2-B94E-A72A-AF09868F9B75}" dt="2021-06-08T20:37:32.798" v="2484"/>
          <ac:spMkLst>
            <pc:docMk/>
            <pc:sldMk cId="3023948321" sldId="289"/>
            <ac:spMk id="2" creationId="{D508CE41-E7E0-2E4E-B02F-223C4BFA485A}"/>
          </ac:spMkLst>
        </pc:spChg>
        <pc:spChg chg="mod">
          <ac:chgData name="Sarah Argue" userId="0e75a4a4-9f22-4a72-b045-38fb4e43ef8d" providerId="ADAL" clId="{C6F5CD15-56C2-B94E-A72A-AF09868F9B75}" dt="2021-06-08T20:37:32.798" v="2484"/>
          <ac:spMkLst>
            <pc:docMk/>
            <pc:sldMk cId="3023948321" sldId="289"/>
            <ac:spMk id="3" creationId="{CC72BBE5-1980-6845-9E68-C274E9D90E06}"/>
          </ac:spMkLst>
        </pc:spChg>
      </pc:sldChg>
      <pc:sldChg chg="modSp">
        <pc:chgData name="Sarah Argue" userId="0e75a4a4-9f22-4a72-b045-38fb4e43ef8d" providerId="ADAL" clId="{C6F5CD15-56C2-B94E-A72A-AF09868F9B75}" dt="2021-06-08T20:37:32.798" v="2484"/>
        <pc:sldMkLst>
          <pc:docMk/>
          <pc:sldMk cId="2821504428" sldId="291"/>
        </pc:sldMkLst>
        <pc:spChg chg="mod">
          <ac:chgData name="Sarah Argue" userId="0e75a4a4-9f22-4a72-b045-38fb4e43ef8d" providerId="ADAL" clId="{C6F5CD15-56C2-B94E-A72A-AF09868F9B75}" dt="2021-06-08T20:37:32.798" v="2484"/>
          <ac:spMkLst>
            <pc:docMk/>
            <pc:sldMk cId="2821504428" sldId="291"/>
            <ac:spMk id="2" creationId="{5700E826-FE36-E242-B05D-C00F353E4F13}"/>
          </ac:spMkLst>
        </pc:spChg>
        <pc:spChg chg="mod">
          <ac:chgData name="Sarah Argue" userId="0e75a4a4-9f22-4a72-b045-38fb4e43ef8d" providerId="ADAL" clId="{C6F5CD15-56C2-B94E-A72A-AF09868F9B75}" dt="2021-06-08T20:37:32.798" v="2484"/>
          <ac:spMkLst>
            <pc:docMk/>
            <pc:sldMk cId="2821504428" sldId="291"/>
            <ac:spMk id="3" creationId="{F6995323-A99A-B94A-8108-A011F80105B6}"/>
          </ac:spMkLst>
        </pc:spChg>
      </pc:sldChg>
      <pc:sldChg chg="modSp">
        <pc:chgData name="Sarah Argue" userId="0e75a4a4-9f22-4a72-b045-38fb4e43ef8d" providerId="ADAL" clId="{C6F5CD15-56C2-B94E-A72A-AF09868F9B75}" dt="2021-06-08T20:37:32.798" v="2484"/>
        <pc:sldMkLst>
          <pc:docMk/>
          <pc:sldMk cId="3273091686" sldId="292"/>
        </pc:sldMkLst>
        <pc:spChg chg="mod">
          <ac:chgData name="Sarah Argue" userId="0e75a4a4-9f22-4a72-b045-38fb4e43ef8d" providerId="ADAL" clId="{C6F5CD15-56C2-B94E-A72A-AF09868F9B75}" dt="2021-06-08T20:37:32.798" v="2484"/>
          <ac:spMkLst>
            <pc:docMk/>
            <pc:sldMk cId="3273091686" sldId="292"/>
            <ac:spMk id="2" creationId="{5700E826-FE36-E242-B05D-C00F353E4F13}"/>
          </ac:spMkLst>
        </pc:spChg>
        <pc:spChg chg="mod">
          <ac:chgData name="Sarah Argue" userId="0e75a4a4-9f22-4a72-b045-38fb4e43ef8d" providerId="ADAL" clId="{C6F5CD15-56C2-B94E-A72A-AF09868F9B75}" dt="2021-06-08T20:37:32.798" v="2484"/>
          <ac:spMkLst>
            <pc:docMk/>
            <pc:sldMk cId="3273091686" sldId="292"/>
            <ac:spMk id="3" creationId="{F6995323-A99A-B94A-8108-A011F80105B6}"/>
          </ac:spMkLst>
        </pc:spChg>
      </pc:sldChg>
      <pc:sldChg chg="modSp">
        <pc:chgData name="Sarah Argue" userId="0e75a4a4-9f22-4a72-b045-38fb4e43ef8d" providerId="ADAL" clId="{C6F5CD15-56C2-B94E-A72A-AF09868F9B75}" dt="2021-06-08T20:37:32.798" v="2484"/>
        <pc:sldMkLst>
          <pc:docMk/>
          <pc:sldMk cId="1627495249" sldId="293"/>
        </pc:sldMkLst>
        <pc:spChg chg="mod">
          <ac:chgData name="Sarah Argue" userId="0e75a4a4-9f22-4a72-b045-38fb4e43ef8d" providerId="ADAL" clId="{C6F5CD15-56C2-B94E-A72A-AF09868F9B75}" dt="2021-06-08T20:37:32.798" v="2484"/>
          <ac:spMkLst>
            <pc:docMk/>
            <pc:sldMk cId="1627495249" sldId="293"/>
            <ac:spMk id="2" creationId="{9E766395-E76B-4BF3-81F4-09FEB5074AE7}"/>
          </ac:spMkLst>
        </pc:spChg>
        <pc:spChg chg="mod">
          <ac:chgData name="Sarah Argue" userId="0e75a4a4-9f22-4a72-b045-38fb4e43ef8d" providerId="ADAL" clId="{C6F5CD15-56C2-B94E-A72A-AF09868F9B75}" dt="2021-06-08T20:37:32.798" v="2484"/>
          <ac:spMkLst>
            <pc:docMk/>
            <pc:sldMk cId="1627495249" sldId="293"/>
            <ac:spMk id="3" creationId="{6EBDA468-DC04-4A66-B8D3-00A541120D9F}"/>
          </ac:spMkLst>
        </pc:spChg>
      </pc:sldChg>
      <pc:sldChg chg="modSp">
        <pc:chgData name="Sarah Argue" userId="0e75a4a4-9f22-4a72-b045-38fb4e43ef8d" providerId="ADAL" clId="{C6F5CD15-56C2-B94E-A72A-AF09868F9B75}" dt="2021-06-08T20:37:32.798" v="2484"/>
        <pc:sldMkLst>
          <pc:docMk/>
          <pc:sldMk cId="3781217544" sldId="294"/>
        </pc:sldMkLst>
        <pc:spChg chg="mod">
          <ac:chgData name="Sarah Argue" userId="0e75a4a4-9f22-4a72-b045-38fb4e43ef8d" providerId="ADAL" clId="{C6F5CD15-56C2-B94E-A72A-AF09868F9B75}" dt="2021-06-08T20:37:32.798" v="2484"/>
          <ac:spMkLst>
            <pc:docMk/>
            <pc:sldMk cId="3781217544" sldId="294"/>
            <ac:spMk id="2" creationId="{9E766395-E76B-4BF3-81F4-09FEB5074AE7}"/>
          </ac:spMkLst>
        </pc:spChg>
        <pc:spChg chg="mod">
          <ac:chgData name="Sarah Argue" userId="0e75a4a4-9f22-4a72-b045-38fb4e43ef8d" providerId="ADAL" clId="{C6F5CD15-56C2-B94E-A72A-AF09868F9B75}" dt="2021-06-08T20:37:32.798" v="2484"/>
          <ac:spMkLst>
            <pc:docMk/>
            <pc:sldMk cId="3781217544" sldId="294"/>
            <ac:spMk id="3" creationId="{6EBDA468-DC04-4A66-B8D3-00A541120D9F}"/>
          </ac:spMkLst>
        </pc:spChg>
      </pc:sldChg>
      <pc:sldChg chg="modSp">
        <pc:chgData name="Sarah Argue" userId="0e75a4a4-9f22-4a72-b045-38fb4e43ef8d" providerId="ADAL" clId="{C6F5CD15-56C2-B94E-A72A-AF09868F9B75}" dt="2021-06-08T20:37:32.798" v="2484"/>
        <pc:sldMkLst>
          <pc:docMk/>
          <pc:sldMk cId="4120462750" sldId="295"/>
        </pc:sldMkLst>
        <pc:spChg chg="mod">
          <ac:chgData name="Sarah Argue" userId="0e75a4a4-9f22-4a72-b045-38fb4e43ef8d" providerId="ADAL" clId="{C6F5CD15-56C2-B94E-A72A-AF09868F9B75}" dt="2021-06-08T20:37:32.798" v="2484"/>
          <ac:spMkLst>
            <pc:docMk/>
            <pc:sldMk cId="4120462750" sldId="295"/>
            <ac:spMk id="2" creationId="{9E766395-E76B-4BF3-81F4-09FEB5074AE7}"/>
          </ac:spMkLst>
        </pc:spChg>
        <pc:spChg chg="mod">
          <ac:chgData name="Sarah Argue" userId="0e75a4a4-9f22-4a72-b045-38fb4e43ef8d" providerId="ADAL" clId="{C6F5CD15-56C2-B94E-A72A-AF09868F9B75}" dt="2021-06-08T20:37:32.798" v="2484"/>
          <ac:spMkLst>
            <pc:docMk/>
            <pc:sldMk cId="4120462750" sldId="295"/>
            <ac:spMk id="3" creationId="{6EBDA468-DC04-4A66-B8D3-00A541120D9F}"/>
          </ac:spMkLst>
        </pc:spChg>
      </pc:sldChg>
      <pc:sldChg chg="modSp">
        <pc:chgData name="Sarah Argue" userId="0e75a4a4-9f22-4a72-b045-38fb4e43ef8d" providerId="ADAL" clId="{C6F5CD15-56C2-B94E-A72A-AF09868F9B75}" dt="2021-06-08T20:37:32.798" v="2484"/>
        <pc:sldMkLst>
          <pc:docMk/>
          <pc:sldMk cId="3120021148" sldId="296"/>
        </pc:sldMkLst>
        <pc:spChg chg="mod">
          <ac:chgData name="Sarah Argue" userId="0e75a4a4-9f22-4a72-b045-38fb4e43ef8d" providerId="ADAL" clId="{C6F5CD15-56C2-B94E-A72A-AF09868F9B75}" dt="2021-06-08T20:37:32.798" v="2484"/>
          <ac:spMkLst>
            <pc:docMk/>
            <pc:sldMk cId="3120021148" sldId="296"/>
            <ac:spMk id="2" creationId="{903EC76E-2145-4406-907B-C7854BE52EE8}"/>
          </ac:spMkLst>
        </pc:spChg>
        <pc:spChg chg="mod">
          <ac:chgData name="Sarah Argue" userId="0e75a4a4-9f22-4a72-b045-38fb4e43ef8d" providerId="ADAL" clId="{C6F5CD15-56C2-B94E-A72A-AF09868F9B75}" dt="2021-06-08T20:37:32.798" v="2484"/>
          <ac:spMkLst>
            <pc:docMk/>
            <pc:sldMk cId="3120021148" sldId="296"/>
            <ac:spMk id="3" creationId="{29071AB5-59B6-4797-AA5E-F8E0BC7061B9}"/>
          </ac:spMkLst>
        </pc:spChg>
      </pc:sldChg>
      <pc:sldChg chg="modSp">
        <pc:chgData name="Sarah Argue" userId="0e75a4a4-9f22-4a72-b045-38fb4e43ef8d" providerId="ADAL" clId="{C6F5CD15-56C2-B94E-A72A-AF09868F9B75}" dt="2021-06-08T20:37:32.798" v="2484"/>
        <pc:sldMkLst>
          <pc:docMk/>
          <pc:sldMk cId="2674408259" sldId="297"/>
        </pc:sldMkLst>
        <pc:spChg chg="mod">
          <ac:chgData name="Sarah Argue" userId="0e75a4a4-9f22-4a72-b045-38fb4e43ef8d" providerId="ADAL" clId="{C6F5CD15-56C2-B94E-A72A-AF09868F9B75}" dt="2021-06-08T20:37:32.798" v="2484"/>
          <ac:spMkLst>
            <pc:docMk/>
            <pc:sldMk cId="2674408259" sldId="297"/>
            <ac:spMk id="2" creationId="{74CBAF0B-9AA4-4E3B-8876-3146730E4E9E}"/>
          </ac:spMkLst>
        </pc:spChg>
        <pc:spChg chg="mod">
          <ac:chgData name="Sarah Argue" userId="0e75a4a4-9f22-4a72-b045-38fb4e43ef8d" providerId="ADAL" clId="{C6F5CD15-56C2-B94E-A72A-AF09868F9B75}" dt="2021-06-08T20:37:32.798" v="2484"/>
          <ac:spMkLst>
            <pc:docMk/>
            <pc:sldMk cId="2674408259" sldId="297"/>
            <ac:spMk id="3" creationId="{8BCE1AE8-208A-4CB4-9A16-040B9B0912C1}"/>
          </ac:spMkLst>
        </pc:spChg>
      </pc:sldChg>
      <pc:sldChg chg="modSp">
        <pc:chgData name="Sarah Argue" userId="0e75a4a4-9f22-4a72-b045-38fb4e43ef8d" providerId="ADAL" clId="{C6F5CD15-56C2-B94E-A72A-AF09868F9B75}" dt="2021-06-08T20:37:32.798" v="2484"/>
        <pc:sldMkLst>
          <pc:docMk/>
          <pc:sldMk cId="4201589014" sldId="298"/>
        </pc:sldMkLst>
        <pc:spChg chg="mod">
          <ac:chgData name="Sarah Argue" userId="0e75a4a4-9f22-4a72-b045-38fb4e43ef8d" providerId="ADAL" clId="{C6F5CD15-56C2-B94E-A72A-AF09868F9B75}" dt="2021-06-08T20:37:32.798" v="2484"/>
          <ac:spMkLst>
            <pc:docMk/>
            <pc:sldMk cId="4201589014" sldId="298"/>
            <ac:spMk id="2" creationId="{C92ACEAC-9107-4346-9A71-A123AF55703F}"/>
          </ac:spMkLst>
        </pc:spChg>
        <pc:spChg chg="mod">
          <ac:chgData name="Sarah Argue" userId="0e75a4a4-9f22-4a72-b045-38fb4e43ef8d" providerId="ADAL" clId="{C6F5CD15-56C2-B94E-A72A-AF09868F9B75}" dt="2021-06-08T20:37:32.798" v="2484"/>
          <ac:spMkLst>
            <pc:docMk/>
            <pc:sldMk cId="4201589014" sldId="298"/>
            <ac:spMk id="3" creationId="{9442C8B5-8640-4510-8CC3-CFAEBF2C0F73}"/>
          </ac:spMkLst>
        </pc:spChg>
      </pc:sldChg>
      <pc:sldChg chg="modSp">
        <pc:chgData name="Sarah Argue" userId="0e75a4a4-9f22-4a72-b045-38fb4e43ef8d" providerId="ADAL" clId="{C6F5CD15-56C2-B94E-A72A-AF09868F9B75}" dt="2021-06-08T20:37:32.798" v="2484"/>
        <pc:sldMkLst>
          <pc:docMk/>
          <pc:sldMk cId="4141133217" sldId="299"/>
        </pc:sldMkLst>
        <pc:spChg chg="mod">
          <ac:chgData name="Sarah Argue" userId="0e75a4a4-9f22-4a72-b045-38fb4e43ef8d" providerId="ADAL" clId="{C6F5CD15-56C2-B94E-A72A-AF09868F9B75}" dt="2021-06-08T20:37:32.798" v="2484"/>
          <ac:spMkLst>
            <pc:docMk/>
            <pc:sldMk cId="4141133217" sldId="299"/>
            <ac:spMk id="2" creationId="{5700E826-FE36-E242-B05D-C00F353E4F13}"/>
          </ac:spMkLst>
        </pc:spChg>
        <pc:spChg chg="mod">
          <ac:chgData name="Sarah Argue" userId="0e75a4a4-9f22-4a72-b045-38fb4e43ef8d" providerId="ADAL" clId="{C6F5CD15-56C2-B94E-A72A-AF09868F9B75}" dt="2021-06-08T20:37:32.798" v="2484"/>
          <ac:spMkLst>
            <pc:docMk/>
            <pc:sldMk cId="4141133217" sldId="299"/>
            <ac:spMk id="3" creationId="{F6995323-A99A-B94A-8108-A011F80105B6}"/>
          </ac:spMkLst>
        </pc:spChg>
      </pc:sldChg>
      <pc:sldChg chg="modSp">
        <pc:chgData name="Sarah Argue" userId="0e75a4a4-9f22-4a72-b045-38fb4e43ef8d" providerId="ADAL" clId="{C6F5CD15-56C2-B94E-A72A-AF09868F9B75}" dt="2021-06-08T20:37:32.798" v="2484"/>
        <pc:sldMkLst>
          <pc:docMk/>
          <pc:sldMk cId="3730985947" sldId="300"/>
        </pc:sldMkLst>
        <pc:spChg chg="mod">
          <ac:chgData name="Sarah Argue" userId="0e75a4a4-9f22-4a72-b045-38fb4e43ef8d" providerId="ADAL" clId="{C6F5CD15-56C2-B94E-A72A-AF09868F9B75}" dt="2021-06-08T20:37:32.798" v="2484"/>
          <ac:spMkLst>
            <pc:docMk/>
            <pc:sldMk cId="3730985947" sldId="300"/>
            <ac:spMk id="2" creationId="{5700E826-FE36-E242-B05D-C00F353E4F13}"/>
          </ac:spMkLst>
        </pc:spChg>
      </pc:sldChg>
      <pc:sldChg chg="modSp">
        <pc:chgData name="Sarah Argue" userId="0e75a4a4-9f22-4a72-b045-38fb4e43ef8d" providerId="ADAL" clId="{C6F5CD15-56C2-B94E-A72A-AF09868F9B75}" dt="2021-06-08T20:37:32.798" v="2484"/>
        <pc:sldMkLst>
          <pc:docMk/>
          <pc:sldMk cId="1170161269" sldId="301"/>
        </pc:sldMkLst>
        <pc:spChg chg="mod">
          <ac:chgData name="Sarah Argue" userId="0e75a4a4-9f22-4a72-b045-38fb4e43ef8d" providerId="ADAL" clId="{C6F5CD15-56C2-B94E-A72A-AF09868F9B75}" dt="2021-06-08T20:37:32.798" v="2484"/>
          <ac:spMkLst>
            <pc:docMk/>
            <pc:sldMk cId="1170161269" sldId="301"/>
            <ac:spMk id="2" creationId="{0D3106E4-E507-4DB8-836A-01312334AA0F}"/>
          </ac:spMkLst>
        </pc:spChg>
        <pc:spChg chg="mod">
          <ac:chgData name="Sarah Argue" userId="0e75a4a4-9f22-4a72-b045-38fb4e43ef8d" providerId="ADAL" clId="{C6F5CD15-56C2-B94E-A72A-AF09868F9B75}" dt="2021-06-08T20:37:32.798" v="2484"/>
          <ac:spMkLst>
            <pc:docMk/>
            <pc:sldMk cId="1170161269" sldId="301"/>
            <ac:spMk id="3" creationId="{206DEE37-D595-43BB-A274-CBB5F0B63F3D}"/>
          </ac:spMkLst>
        </pc:spChg>
      </pc:sldChg>
      <pc:sldChg chg="modSp">
        <pc:chgData name="Sarah Argue" userId="0e75a4a4-9f22-4a72-b045-38fb4e43ef8d" providerId="ADAL" clId="{C6F5CD15-56C2-B94E-A72A-AF09868F9B75}" dt="2021-06-08T20:37:32.798" v="2484"/>
        <pc:sldMkLst>
          <pc:docMk/>
          <pc:sldMk cId="1872816346" sldId="302"/>
        </pc:sldMkLst>
        <pc:spChg chg="mod">
          <ac:chgData name="Sarah Argue" userId="0e75a4a4-9f22-4a72-b045-38fb4e43ef8d" providerId="ADAL" clId="{C6F5CD15-56C2-B94E-A72A-AF09868F9B75}" dt="2021-06-08T20:37:32.798" v="2484"/>
          <ac:spMkLst>
            <pc:docMk/>
            <pc:sldMk cId="1872816346" sldId="302"/>
            <ac:spMk id="2" creationId="{5700E826-FE36-E242-B05D-C00F353E4F13}"/>
          </ac:spMkLst>
        </pc:spChg>
        <pc:spChg chg="mod">
          <ac:chgData name="Sarah Argue" userId="0e75a4a4-9f22-4a72-b045-38fb4e43ef8d" providerId="ADAL" clId="{C6F5CD15-56C2-B94E-A72A-AF09868F9B75}" dt="2021-06-08T20:37:32.798" v="2484"/>
          <ac:spMkLst>
            <pc:docMk/>
            <pc:sldMk cId="1872816346" sldId="302"/>
            <ac:spMk id="3" creationId="{F6995323-A99A-B94A-8108-A011F80105B6}"/>
          </ac:spMkLst>
        </pc:spChg>
      </pc:sldChg>
      <pc:sldChg chg="modSp">
        <pc:chgData name="Sarah Argue" userId="0e75a4a4-9f22-4a72-b045-38fb4e43ef8d" providerId="ADAL" clId="{C6F5CD15-56C2-B94E-A72A-AF09868F9B75}" dt="2021-06-08T20:37:32.798" v="2484"/>
        <pc:sldMkLst>
          <pc:docMk/>
          <pc:sldMk cId="3304523547" sldId="303"/>
        </pc:sldMkLst>
        <pc:spChg chg="mod">
          <ac:chgData name="Sarah Argue" userId="0e75a4a4-9f22-4a72-b045-38fb4e43ef8d" providerId="ADAL" clId="{C6F5CD15-56C2-B94E-A72A-AF09868F9B75}" dt="2021-06-08T20:37:32.798" v="2484"/>
          <ac:spMkLst>
            <pc:docMk/>
            <pc:sldMk cId="3304523547" sldId="303"/>
            <ac:spMk id="2" creationId="{C92ACEAC-9107-4346-9A71-A123AF55703F}"/>
          </ac:spMkLst>
        </pc:spChg>
        <pc:spChg chg="mod">
          <ac:chgData name="Sarah Argue" userId="0e75a4a4-9f22-4a72-b045-38fb4e43ef8d" providerId="ADAL" clId="{C6F5CD15-56C2-B94E-A72A-AF09868F9B75}" dt="2021-06-08T20:37:32.798" v="2484"/>
          <ac:spMkLst>
            <pc:docMk/>
            <pc:sldMk cId="3304523547" sldId="303"/>
            <ac:spMk id="3" creationId="{9442C8B5-8640-4510-8CC3-CFAEBF2C0F73}"/>
          </ac:spMkLst>
        </pc:spChg>
      </pc:sldChg>
      <pc:sldChg chg="addSp delSp modSp mod modClrScheme delDesignElem chgLayout">
        <pc:chgData name="Sarah Argue" userId="0e75a4a4-9f22-4a72-b045-38fb4e43ef8d" providerId="ADAL" clId="{C6F5CD15-56C2-B94E-A72A-AF09868F9B75}" dt="2021-06-08T20:41:21.306" v="2496" actId="478"/>
        <pc:sldMkLst>
          <pc:docMk/>
          <pc:sldMk cId="658663600" sldId="304"/>
        </pc:sldMkLst>
        <pc:spChg chg="add del mod ord">
          <ac:chgData name="Sarah Argue" userId="0e75a4a4-9f22-4a72-b045-38fb4e43ef8d" providerId="ADAL" clId="{C6F5CD15-56C2-B94E-A72A-AF09868F9B75}" dt="2021-06-08T20:38:06.048" v="2486" actId="478"/>
          <ac:spMkLst>
            <pc:docMk/>
            <pc:sldMk cId="658663600" sldId="304"/>
            <ac:spMk id="2" creationId="{97413A33-9A0A-5F4F-970E-E3102055011D}"/>
          </ac:spMkLst>
        </pc:spChg>
        <pc:spChg chg="add del mod ord">
          <ac:chgData name="Sarah Argue" userId="0e75a4a4-9f22-4a72-b045-38fb4e43ef8d" providerId="ADAL" clId="{C6F5CD15-56C2-B94E-A72A-AF09868F9B75}" dt="2021-06-08T20:38:07.965" v="2487" actId="478"/>
          <ac:spMkLst>
            <pc:docMk/>
            <pc:sldMk cId="658663600" sldId="304"/>
            <ac:spMk id="3" creationId="{EAC4A42C-978D-214A-BB60-8F9024D235DC}"/>
          </ac:spMkLst>
        </pc:spChg>
        <pc:spChg chg="add del mod ord">
          <ac:chgData name="Sarah Argue" userId="0e75a4a4-9f22-4a72-b045-38fb4e43ef8d" providerId="ADAL" clId="{C6F5CD15-56C2-B94E-A72A-AF09868F9B75}" dt="2021-06-08T20:41:14.497" v="2492" actId="478"/>
          <ac:spMkLst>
            <pc:docMk/>
            <pc:sldMk cId="658663600" sldId="304"/>
            <ac:spMk id="4" creationId="{EF1875A6-7FE5-9841-B206-76743B73A95D}"/>
          </ac:spMkLst>
        </pc:spChg>
        <pc:spChg chg="add del mod ord">
          <ac:chgData name="Sarah Argue" userId="0e75a4a4-9f22-4a72-b045-38fb4e43ef8d" providerId="ADAL" clId="{C6F5CD15-56C2-B94E-A72A-AF09868F9B75}" dt="2021-06-08T20:41:19.300" v="2495" actId="478"/>
          <ac:spMkLst>
            <pc:docMk/>
            <pc:sldMk cId="658663600" sldId="304"/>
            <ac:spMk id="5" creationId="{B738B98C-13B5-8C41-A019-67D6CF06A168}"/>
          </ac:spMkLst>
        </pc:spChg>
        <pc:spChg chg="add del mod ord">
          <ac:chgData name="Sarah Argue" userId="0e75a4a4-9f22-4a72-b045-38fb4e43ef8d" providerId="ADAL" clId="{C6F5CD15-56C2-B94E-A72A-AF09868F9B75}" dt="2021-06-08T20:41:21.306" v="2496" actId="478"/>
          <ac:spMkLst>
            <pc:docMk/>
            <pc:sldMk cId="658663600" sldId="304"/>
            <ac:spMk id="7" creationId="{A06470CF-CBD8-5042-945B-ADB60A5B5B8F}"/>
          </ac:spMkLst>
        </pc:spChg>
        <pc:spChg chg="add del">
          <ac:chgData name="Sarah Argue" userId="0e75a4a4-9f22-4a72-b045-38fb4e43ef8d" providerId="ADAL" clId="{C6F5CD15-56C2-B94E-A72A-AF09868F9B75}" dt="2021-06-08T20:38:00.400" v="2485" actId="700"/>
          <ac:spMkLst>
            <pc:docMk/>
            <pc:sldMk cId="658663600" sldId="304"/>
            <ac:spMk id="9" creationId="{01D0AF59-99C3-4251-AB9A-C966C6AD4400}"/>
          </ac:spMkLst>
        </pc:spChg>
        <pc:spChg chg="add del">
          <ac:chgData name="Sarah Argue" userId="0e75a4a4-9f22-4a72-b045-38fb4e43ef8d" providerId="ADAL" clId="{C6F5CD15-56C2-B94E-A72A-AF09868F9B75}" dt="2021-06-08T20:38:00.400" v="2485" actId="700"/>
          <ac:spMkLst>
            <pc:docMk/>
            <pc:sldMk cId="658663600" sldId="304"/>
            <ac:spMk id="12" creationId="{1855405F-37A2-4869-9154-F8BE3BECE6C3}"/>
          </ac:spMkLst>
        </pc:spChg>
        <pc:picChg chg="add del mod">
          <ac:chgData name="Sarah Argue" userId="0e75a4a4-9f22-4a72-b045-38fb4e43ef8d" providerId="ADAL" clId="{C6F5CD15-56C2-B94E-A72A-AF09868F9B75}" dt="2021-06-08T20:41:17.498" v="2494" actId="478"/>
          <ac:picMkLst>
            <pc:docMk/>
            <pc:sldMk cId="658663600" sldId="304"/>
            <ac:picMk id="6" creationId="{AC2AF0C9-9AF9-4225-8ED4-B91F15085A8E}"/>
          </ac:picMkLst>
        </pc:picChg>
      </pc:sldChg>
      <pc:sldChg chg="modSp">
        <pc:chgData name="Sarah Argue" userId="0e75a4a4-9f22-4a72-b045-38fb4e43ef8d" providerId="ADAL" clId="{C6F5CD15-56C2-B94E-A72A-AF09868F9B75}" dt="2021-06-08T20:37:32.798" v="2484"/>
        <pc:sldMkLst>
          <pc:docMk/>
          <pc:sldMk cId="3548280949" sldId="305"/>
        </pc:sldMkLst>
        <pc:spChg chg="mod">
          <ac:chgData name="Sarah Argue" userId="0e75a4a4-9f22-4a72-b045-38fb4e43ef8d" providerId="ADAL" clId="{C6F5CD15-56C2-B94E-A72A-AF09868F9B75}" dt="2021-06-08T20:37:32.798" v="2484"/>
          <ac:spMkLst>
            <pc:docMk/>
            <pc:sldMk cId="3548280949" sldId="305"/>
            <ac:spMk id="2" creationId="{0D3106E4-E507-4DB8-836A-01312334AA0F}"/>
          </ac:spMkLst>
        </pc:spChg>
      </pc:sldChg>
      <pc:sldChg chg="new add del modNotesTx">
        <pc:chgData name="Sarah Argue" userId="0e75a4a4-9f22-4a72-b045-38fb4e43ef8d" providerId="ADAL" clId="{C6F5CD15-56C2-B94E-A72A-AF09868F9B75}" dt="2021-06-10T03:40:26.155" v="3837" actId="2696"/>
        <pc:sldMkLst>
          <pc:docMk/>
          <pc:sldMk cId="3114259821" sldId="306"/>
        </pc:sldMkLst>
      </pc:sldChg>
      <pc:sldChg chg="modSp add mod ord modNotesTx">
        <pc:chgData name="Sarah Argue" userId="0e75a4a4-9f22-4a72-b045-38fb4e43ef8d" providerId="ADAL" clId="{C6F5CD15-56C2-B94E-A72A-AF09868F9B75}" dt="2021-06-10T03:41:21.682" v="3893" actId="20577"/>
        <pc:sldMkLst>
          <pc:docMk/>
          <pc:sldMk cId="1879584139" sldId="312"/>
        </pc:sldMkLst>
        <pc:spChg chg="mod">
          <ac:chgData name="Sarah Argue" userId="0e75a4a4-9f22-4a72-b045-38fb4e43ef8d" providerId="ADAL" clId="{C6F5CD15-56C2-B94E-A72A-AF09868F9B75}" dt="2021-06-10T03:40:16.905" v="3836" actId="20577"/>
          <ac:spMkLst>
            <pc:docMk/>
            <pc:sldMk cId="1879584139" sldId="312"/>
            <ac:spMk id="2" creationId="{5700E826-FE36-E242-B05D-C00F353E4F13}"/>
          </ac:spMkLst>
        </pc:spChg>
      </pc:sldChg>
    </pc:docChg>
  </pc:docChgLst>
  <pc:docChgLst>
    <pc:chgData name="Grace Kelley" userId="S::gkelley@sriinternational.com::05501824-1d16-43a2-830c-5b0632cbb6ef" providerId="AD" clId="Web-{0FF04EB5-3409-DD3D-BF4D-8166CEF63E22}"/>
    <pc:docChg chg="addSld modSld">
      <pc:chgData name="Grace Kelley" userId="S::gkelley@sriinternational.com::05501824-1d16-43a2-830c-5b0632cbb6ef" providerId="AD" clId="Web-{0FF04EB5-3409-DD3D-BF4D-8166CEF63E22}" dt="2021-06-18T23:12:54.207" v="67"/>
      <pc:docMkLst>
        <pc:docMk/>
      </pc:docMkLst>
      <pc:sldChg chg="delSp">
        <pc:chgData name="Grace Kelley" userId="S::gkelley@sriinternational.com::05501824-1d16-43a2-830c-5b0632cbb6ef" providerId="AD" clId="Web-{0FF04EB5-3409-DD3D-BF4D-8166CEF63E22}" dt="2021-06-18T23:12:54.207" v="67"/>
        <pc:sldMkLst>
          <pc:docMk/>
          <pc:sldMk cId="616654060" sldId="256"/>
        </pc:sldMkLst>
        <pc:spChg chg="del">
          <ac:chgData name="Grace Kelley" userId="S::gkelley@sriinternational.com::05501824-1d16-43a2-830c-5b0632cbb6ef" providerId="AD" clId="Web-{0FF04EB5-3409-DD3D-BF4D-8166CEF63E22}" dt="2021-06-18T23:12:54.207" v="67"/>
          <ac:spMkLst>
            <pc:docMk/>
            <pc:sldMk cId="616654060" sldId="256"/>
            <ac:spMk id="6" creationId="{47CE75F0-E131-4B29-A8BF-044C016EDEA2}"/>
          </ac:spMkLst>
        </pc:spChg>
      </pc:sldChg>
      <pc:sldChg chg="delSp">
        <pc:chgData name="Grace Kelley" userId="S::gkelley@sriinternational.com::05501824-1d16-43a2-830c-5b0632cbb6ef" providerId="AD" clId="Web-{0FF04EB5-3409-DD3D-BF4D-8166CEF63E22}" dt="2021-06-18T23:12:43.519" v="66"/>
        <pc:sldMkLst>
          <pc:docMk/>
          <pc:sldMk cId="671463862" sldId="259"/>
        </pc:sldMkLst>
        <pc:spChg chg="del">
          <ac:chgData name="Grace Kelley" userId="S::gkelley@sriinternational.com::05501824-1d16-43a2-830c-5b0632cbb6ef" providerId="AD" clId="Web-{0FF04EB5-3409-DD3D-BF4D-8166CEF63E22}" dt="2021-06-18T23:12:43.519" v="66"/>
          <ac:spMkLst>
            <pc:docMk/>
            <pc:sldMk cId="671463862" sldId="259"/>
            <ac:spMk id="3" creationId="{B13029C6-BF9D-486E-85BF-F4583BD3AD27}"/>
          </ac:spMkLst>
        </pc:spChg>
      </pc:sldChg>
      <pc:sldChg chg="modSp new">
        <pc:chgData name="Grace Kelley" userId="S::gkelley@sriinternational.com::05501824-1d16-43a2-830c-5b0632cbb6ef" providerId="AD" clId="Web-{0FF04EB5-3409-DD3D-BF4D-8166CEF63E22}" dt="2021-06-18T22:09:03.629" v="51" actId="20577"/>
        <pc:sldMkLst>
          <pc:docMk/>
          <pc:sldMk cId="3130973292" sldId="992"/>
        </pc:sldMkLst>
        <pc:spChg chg="mod">
          <ac:chgData name="Grace Kelley" userId="S::gkelley@sriinternational.com::05501824-1d16-43a2-830c-5b0632cbb6ef" providerId="AD" clId="Web-{0FF04EB5-3409-DD3D-BF4D-8166CEF63E22}" dt="2021-06-18T22:07:37.420" v="32" actId="20577"/>
          <ac:spMkLst>
            <pc:docMk/>
            <pc:sldMk cId="3130973292" sldId="992"/>
            <ac:spMk id="2" creationId="{7328F30D-7654-45BA-9C7F-28661604A536}"/>
          </ac:spMkLst>
        </pc:spChg>
        <pc:spChg chg="mod">
          <ac:chgData name="Grace Kelley" userId="S::gkelley@sriinternational.com::05501824-1d16-43a2-830c-5b0632cbb6ef" providerId="AD" clId="Web-{0FF04EB5-3409-DD3D-BF4D-8166CEF63E22}" dt="2021-06-18T22:09:03.629" v="51" actId="20577"/>
          <ac:spMkLst>
            <pc:docMk/>
            <pc:sldMk cId="3130973292" sldId="992"/>
            <ac:spMk id="3" creationId="{B21F1562-A57D-4DE0-B84A-39209148E055}"/>
          </ac:spMkLst>
        </pc:spChg>
      </pc:sldChg>
      <pc:sldChg chg="modSp new">
        <pc:chgData name="Grace Kelley" userId="S::gkelley@sriinternational.com::05501824-1d16-43a2-830c-5b0632cbb6ef" providerId="AD" clId="Web-{0FF04EB5-3409-DD3D-BF4D-8166CEF63E22}" dt="2021-06-18T22:10:35.183" v="65" actId="20577"/>
        <pc:sldMkLst>
          <pc:docMk/>
          <pc:sldMk cId="4186344062" sldId="993"/>
        </pc:sldMkLst>
        <pc:spChg chg="mod">
          <ac:chgData name="Grace Kelley" userId="S::gkelley@sriinternational.com::05501824-1d16-43a2-830c-5b0632cbb6ef" providerId="AD" clId="Web-{0FF04EB5-3409-DD3D-BF4D-8166CEF63E22}" dt="2021-06-18T22:09:32.335" v="56" actId="20577"/>
          <ac:spMkLst>
            <pc:docMk/>
            <pc:sldMk cId="4186344062" sldId="993"/>
            <ac:spMk id="2" creationId="{34646E92-F82E-4D83-8B5F-12C9CDF6678E}"/>
          </ac:spMkLst>
        </pc:spChg>
        <pc:spChg chg="mod">
          <ac:chgData name="Grace Kelley" userId="S::gkelley@sriinternational.com::05501824-1d16-43a2-830c-5b0632cbb6ef" providerId="AD" clId="Web-{0FF04EB5-3409-DD3D-BF4D-8166CEF63E22}" dt="2021-06-18T22:10:35.183" v="65" actId="20577"/>
          <ac:spMkLst>
            <pc:docMk/>
            <pc:sldMk cId="4186344062" sldId="993"/>
            <ac:spMk id="3" creationId="{0C10E33B-131A-4C2C-9DB0-9AEDBDB0643A}"/>
          </ac:spMkLst>
        </pc:spChg>
      </pc:sldChg>
    </pc:docChg>
  </pc:docChgLst>
  <pc:docChgLst>
    <pc:chgData name="Roxanne Jones" userId="eee357d1-15dd-4a73-981c-b7041387288c" providerId="ADAL" clId="{F5C76F32-E862-42C1-839E-290DE46A583F}"/>
    <pc:docChg chg="modSld">
      <pc:chgData name="Roxanne Jones" userId="eee357d1-15dd-4a73-981c-b7041387288c" providerId="ADAL" clId="{F5C76F32-E862-42C1-839E-290DE46A583F}" dt="2021-06-23T18:00:00.060" v="2822" actId="962"/>
      <pc:docMkLst>
        <pc:docMk/>
      </pc:docMkLst>
      <pc:sldChg chg="modSp">
        <pc:chgData name="Roxanne Jones" userId="eee357d1-15dd-4a73-981c-b7041387288c" providerId="ADAL" clId="{F5C76F32-E862-42C1-839E-290DE46A583F}" dt="2021-06-23T17:32:12.292" v="826" actId="962"/>
        <pc:sldMkLst>
          <pc:docMk/>
          <pc:sldMk cId="2803879232" sldId="258"/>
        </pc:sldMkLst>
        <pc:picChg chg="mod">
          <ac:chgData name="Roxanne Jones" userId="eee357d1-15dd-4a73-981c-b7041387288c" providerId="ADAL" clId="{F5C76F32-E862-42C1-839E-290DE46A583F}" dt="2021-06-23T17:32:12.292" v="826" actId="962"/>
          <ac:picMkLst>
            <pc:docMk/>
            <pc:sldMk cId="2803879232" sldId="258"/>
            <ac:picMk id="4" creationId="{2EA3A093-BBFD-4023-983E-EA05DCC53A05}"/>
          </ac:picMkLst>
        </pc:picChg>
      </pc:sldChg>
      <pc:sldChg chg="modSp">
        <pc:chgData name="Roxanne Jones" userId="eee357d1-15dd-4a73-981c-b7041387288c" providerId="ADAL" clId="{F5C76F32-E862-42C1-839E-290DE46A583F}" dt="2021-06-23T17:54:55.348" v="2388" actId="962"/>
        <pc:sldMkLst>
          <pc:docMk/>
          <pc:sldMk cId="3557418636" sldId="284"/>
        </pc:sldMkLst>
        <pc:picChg chg="mod">
          <ac:chgData name="Roxanne Jones" userId="eee357d1-15dd-4a73-981c-b7041387288c" providerId="ADAL" clId="{F5C76F32-E862-42C1-839E-290DE46A583F}" dt="2021-06-23T17:54:55.348" v="2388" actId="962"/>
          <ac:picMkLst>
            <pc:docMk/>
            <pc:sldMk cId="3557418636" sldId="284"/>
            <ac:picMk id="6" creationId="{690F6FB1-706B-9343-B402-25EF38527445}"/>
          </ac:picMkLst>
        </pc:picChg>
      </pc:sldChg>
      <pc:sldChg chg="modSp">
        <pc:chgData name="Roxanne Jones" userId="eee357d1-15dd-4a73-981c-b7041387288c" providerId="ADAL" clId="{F5C76F32-E862-42C1-839E-290DE46A583F}" dt="2021-06-23T17:55:33.797" v="2562" actId="962"/>
        <pc:sldMkLst>
          <pc:docMk/>
          <pc:sldMk cId="1304211581" sldId="286"/>
        </pc:sldMkLst>
        <pc:picChg chg="mod">
          <ac:chgData name="Roxanne Jones" userId="eee357d1-15dd-4a73-981c-b7041387288c" providerId="ADAL" clId="{F5C76F32-E862-42C1-839E-290DE46A583F}" dt="2021-06-23T17:55:33.797" v="2562" actId="962"/>
          <ac:picMkLst>
            <pc:docMk/>
            <pc:sldMk cId="1304211581" sldId="286"/>
            <ac:picMk id="6" creationId="{CE6CBEC2-D656-0846-ACDA-3BC8849C2E0B}"/>
          </ac:picMkLst>
        </pc:picChg>
      </pc:sldChg>
      <pc:sldChg chg="modSp">
        <pc:chgData name="Roxanne Jones" userId="eee357d1-15dd-4a73-981c-b7041387288c" providerId="ADAL" clId="{F5C76F32-E862-42C1-839E-290DE46A583F}" dt="2021-06-23T17:29:45.060" v="74" actId="962"/>
        <pc:sldMkLst>
          <pc:docMk/>
          <pc:sldMk cId="3277266202" sldId="287"/>
        </pc:sldMkLst>
        <pc:spChg chg="mod">
          <ac:chgData name="Roxanne Jones" userId="eee357d1-15dd-4a73-981c-b7041387288c" providerId="ADAL" clId="{F5C76F32-E862-42C1-839E-290DE46A583F}" dt="2021-06-23T17:24:29.656" v="0" actId="20577"/>
          <ac:spMkLst>
            <pc:docMk/>
            <pc:sldMk cId="3277266202" sldId="287"/>
            <ac:spMk id="3" creationId="{CC72BBE5-1980-6845-9E68-C274E9D90E06}"/>
          </ac:spMkLst>
        </pc:spChg>
        <pc:picChg chg="mod">
          <ac:chgData name="Roxanne Jones" userId="eee357d1-15dd-4a73-981c-b7041387288c" providerId="ADAL" clId="{F5C76F32-E862-42C1-839E-290DE46A583F}" dt="2021-06-23T17:29:45.060" v="74" actId="962"/>
          <ac:picMkLst>
            <pc:docMk/>
            <pc:sldMk cId="3277266202" sldId="287"/>
            <ac:picMk id="4" creationId="{5D5F404A-67D7-426A-A31E-348D4561FA3B}"/>
          </ac:picMkLst>
        </pc:picChg>
        <pc:picChg chg="mod">
          <ac:chgData name="Roxanne Jones" userId="eee357d1-15dd-4a73-981c-b7041387288c" providerId="ADAL" clId="{F5C76F32-E862-42C1-839E-290DE46A583F}" dt="2021-06-23T17:29:41.148" v="68" actId="962"/>
          <ac:picMkLst>
            <pc:docMk/>
            <pc:sldMk cId="3277266202" sldId="287"/>
            <ac:picMk id="6" creationId="{F73A9F60-3D74-42E4-988D-FC30FEA5E137}"/>
          </ac:picMkLst>
        </pc:picChg>
      </pc:sldChg>
      <pc:sldChg chg="modSp">
        <pc:chgData name="Roxanne Jones" userId="eee357d1-15dd-4a73-981c-b7041387288c" providerId="ADAL" clId="{F5C76F32-E862-42C1-839E-290DE46A583F}" dt="2021-06-23T17:56:01.665" v="2688" actId="962"/>
        <pc:sldMkLst>
          <pc:docMk/>
          <pc:sldMk cId="2451733858" sldId="288"/>
        </pc:sldMkLst>
        <pc:picChg chg="mod">
          <ac:chgData name="Roxanne Jones" userId="eee357d1-15dd-4a73-981c-b7041387288c" providerId="ADAL" clId="{F5C76F32-E862-42C1-839E-290DE46A583F}" dt="2021-06-23T17:56:01.665" v="2688" actId="962"/>
          <ac:picMkLst>
            <pc:docMk/>
            <pc:sldMk cId="2451733858" sldId="288"/>
            <ac:picMk id="6" creationId="{AE7D06B9-2CC6-A84C-BC9D-5BD3918CF43C}"/>
          </ac:picMkLst>
        </pc:picChg>
      </pc:sldChg>
      <pc:sldChg chg="modSp">
        <pc:chgData name="Roxanne Jones" userId="eee357d1-15dd-4a73-981c-b7041387288c" providerId="ADAL" clId="{F5C76F32-E862-42C1-839E-290DE46A583F}" dt="2021-06-23T17:31:17.258" v="478" actId="962"/>
        <pc:sldMkLst>
          <pc:docMk/>
          <pc:sldMk cId="771383022" sldId="290"/>
        </pc:sldMkLst>
        <pc:graphicFrameChg chg="mod">
          <ac:chgData name="Roxanne Jones" userId="eee357d1-15dd-4a73-981c-b7041387288c" providerId="ADAL" clId="{F5C76F32-E862-42C1-839E-290DE46A583F}" dt="2021-06-23T17:31:17.258" v="478" actId="962"/>
          <ac:graphicFrameMkLst>
            <pc:docMk/>
            <pc:sldMk cId="771383022" sldId="290"/>
            <ac:graphicFrameMk id="14" creationId="{98C015EA-07EA-40D8-B44C-CA339D9DA49B}"/>
          </ac:graphicFrameMkLst>
        </pc:graphicFrameChg>
      </pc:sldChg>
      <pc:sldChg chg="modSp">
        <pc:chgData name="Roxanne Jones" userId="eee357d1-15dd-4a73-981c-b7041387288c" providerId="ADAL" clId="{F5C76F32-E862-42C1-839E-290DE46A583F}" dt="2021-06-23T17:35:18.618" v="1886" actId="962"/>
        <pc:sldMkLst>
          <pc:docMk/>
          <pc:sldMk cId="658663600" sldId="304"/>
        </pc:sldMkLst>
        <pc:picChg chg="mod">
          <ac:chgData name="Roxanne Jones" userId="eee357d1-15dd-4a73-981c-b7041387288c" providerId="ADAL" clId="{F5C76F32-E862-42C1-839E-290DE46A583F}" dt="2021-06-23T17:35:18.618" v="1886" actId="962"/>
          <ac:picMkLst>
            <pc:docMk/>
            <pc:sldMk cId="658663600" sldId="304"/>
            <ac:picMk id="2" creationId="{9589FC0E-DF53-442D-A6D8-68EF7E1B378B}"/>
          </ac:picMkLst>
        </pc:picChg>
      </pc:sldChg>
      <pc:sldChg chg="modSp">
        <pc:chgData name="Roxanne Jones" userId="eee357d1-15dd-4a73-981c-b7041387288c" providerId="ADAL" clId="{F5C76F32-E862-42C1-839E-290DE46A583F}" dt="2021-06-23T17:56:41.215" v="2690" actId="962"/>
        <pc:sldMkLst>
          <pc:docMk/>
          <pc:sldMk cId="1879584139" sldId="312"/>
        </pc:sldMkLst>
        <pc:picChg chg="mod">
          <ac:chgData name="Roxanne Jones" userId="eee357d1-15dd-4a73-981c-b7041387288c" providerId="ADAL" clId="{F5C76F32-E862-42C1-839E-290DE46A583F}" dt="2021-06-23T17:56:41.215" v="2690" actId="962"/>
          <ac:picMkLst>
            <pc:docMk/>
            <pc:sldMk cId="1879584139" sldId="312"/>
            <ac:picMk id="6" creationId="{690F6FB1-706B-9343-B402-25EF38527445}"/>
          </ac:picMkLst>
        </pc:picChg>
      </pc:sldChg>
      <pc:sldChg chg="modSp">
        <pc:chgData name="Roxanne Jones" userId="eee357d1-15dd-4a73-981c-b7041387288c" providerId="ADAL" clId="{F5C76F32-E862-42C1-839E-290DE46A583F}" dt="2021-06-23T17:32:02.493" v="820" actId="962"/>
        <pc:sldMkLst>
          <pc:docMk/>
          <pc:sldMk cId="1095452454" sldId="374"/>
        </pc:sldMkLst>
        <pc:graphicFrameChg chg="mod">
          <ac:chgData name="Roxanne Jones" userId="eee357d1-15dd-4a73-981c-b7041387288c" providerId="ADAL" clId="{F5C76F32-E862-42C1-839E-290DE46A583F}" dt="2021-06-23T17:32:02.493" v="820" actId="962"/>
          <ac:graphicFrameMkLst>
            <pc:docMk/>
            <pc:sldMk cId="1095452454" sldId="374"/>
            <ac:graphicFrameMk id="14" creationId="{98C015EA-07EA-40D8-B44C-CA339D9DA49B}"/>
          </ac:graphicFrameMkLst>
        </pc:graphicFrameChg>
      </pc:sldChg>
      <pc:sldChg chg="modSp">
        <pc:chgData name="Roxanne Jones" userId="eee357d1-15dd-4a73-981c-b7041387288c" providerId="ADAL" clId="{F5C76F32-E862-42C1-839E-290DE46A583F}" dt="2021-06-23T17:24:47.589" v="11" actId="20577"/>
        <pc:sldMkLst>
          <pc:docMk/>
          <pc:sldMk cId="3620586862" sldId="942"/>
        </pc:sldMkLst>
        <pc:spChg chg="mod">
          <ac:chgData name="Roxanne Jones" userId="eee357d1-15dd-4a73-981c-b7041387288c" providerId="ADAL" clId="{F5C76F32-E862-42C1-839E-290DE46A583F}" dt="2021-06-23T17:24:47.589" v="11" actId="20577"/>
          <ac:spMkLst>
            <pc:docMk/>
            <pc:sldMk cId="3620586862" sldId="942"/>
            <ac:spMk id="2" creationId="{51746D68-2BB2-41B6-9483-5673CDC9E7BD}"/>
          </ac:spMkLst>
        </pc:spChg>
      </pc:sldChg>
      <pc:sldChg chg="modSp">
        <pc:chgData name="Roxanne Jones" userId="eee357d1-15dd-4a73-981c-b7041387288c" providerId="ADAL" clId="{F5C76F32-E862-42C1-839E-290DE46A583F}" dt="2021-06-23T18:00:00.060" v="2822" actId="962"/>
        <pc:sldMkLst>
          <pc:docMk/>
          <pc:sldMk cId="3894037550" sldId="947"/>
        </pc:sldMkLst>
        <pc:spChg chg="mod">
          <ac:chgData name="Roxanne Jones" userId="eee357d1-15dd-4a73-981c-b7041387288c" providerId="ADAL" clId="{F5C76F32-E862-42C1-839E-290DE46A583F}" dt="2021-06-23T17:27:58.596" v="57" actId="6549"/>
          <ac:spMkLst>
            <pc:docMk/>
            <pc:sldMk cId="3894037550" sldId="947"/>
            <ac:spMk id="2" creationId="{51746D68-2BB2-41B6-9483-5673CDC9E7BD}"/>
          </ac:spMkLst>
        </pc:spChg>
        <pc:picChg chg="mod">
          <ac:chgData name="Roxanne Jones" userId="eee357d1-15dd-4a73-981c-b7041387288c" providerId="ADAL" clId="{F5C76F32-E862-42C1-839E-290DE46A583F}" dt="2021-06-23T18:00:00.060" v="2822" actId="962"/>
          <ac:picMkLst>
            <pc:docMk/>
            <pc:sldMk cId="3894037550" sldId="947"/>
            <ac:picMk id="5" creationId="{1C3BA598-B11E-46AA-A808-C2E5AF86B3B5}"/>
          </ac:picMkLst>
        </pc:picChg>
      </pc:sldChg>
      <pc:sldChg chg="modSp">
        <pc:chgData name="Roxanne Jones" userId="eee357d1-15dd-4a73-981c-b7041387288c" providerId="ADAL" clId="{F5C76F32-E862-42C1-839E-290DE46A583F}" dt="2021-06-23T17:28:16.345" v="59" actId="27636"/>
        <pc:sldMkLst>
          <pc:docMk/>
          <pc:sldMk cId="2807784988" sldId="952"/>
        </pc:sldMkLst>
        <pc:spChg chg="mod">
          <ac:chgData name="Roxanne Jones" userId="eee357d1-15dd-4a73-981c-b7041387288c" providerId="ADAL" clId="{F5C76F32-E862-42C1-839E-290DE46A583F}" dt="2021-06-23T17:25:06.838" v="33" actId="27636"/>
          <ac:spMkLst>
            <pc:docMk/>
            <pc:sldMk cId="2807784988" sldId="952"/>
            <ac:spMk id="2" creationId="{51746D68-2BB2-41B6-9483-5673CDC9E7BD}"/>
          </ac:spMkLst>
        </pc:spChg>
        <pc:spChg chg="mod">
          <ac:chgData name="Roxanne Jones" userId="eee357d1-15dd-4a73-981c-b7041387288c" providerId="ADAL" clId="{F5C76F32-E862-42C1-839E-290DE46A583F}" dt="2021-06-23T17:28:16.345" v="59" actId="27636"/>
          <ac:spMkLst>
            <pc:docMk/>
            <pc:sldMk cId="2807784988" sldId="952"/>
            <ac:spMk id="3" creationId="{CDA07BAD-CCBD-4F8E-BBA1-4BE46A2C051B}"/>
          </ac:spMkLst>
        </pc:spChg>
      </pc:sldChg>
      <pc:sldChg chg="modSp">
        <pc:chgData name="Roxanne Jones" userId="eee357d1-15dd-4a73-981c-b7041387288c" providerId="ADAL" clId="{F5C76F32-E862-42C1-839E-290DE46A583F}" dt="2021-06-23T17:25:13.766" v="42" actId="27636"/>
        <pc:sldMkLst>
          <pc:docMk/>
          <pc:sldMk cId="3541735959" sldId="953"/>
        </pc:sldMkLst>
        <pc:spChg chg="mod">
          <ac:chgData name="Roxanne Jones" userId="eee357d1-15dd-4a73-981c-b7041387288c" providerId="ADAL" clId="{F5C76F32-E862-42C1-839E-290DE46A583F}" dt="2021-06-23T17:25:13.766" v="42" actId="27636"/>
          <ac:spMkLst>
            <pc:docMk/>
            <pc:sldMk cId="3541735959" sldId="953"/>
            <ac:spMk id="2" creationId="{51746D68-2BB2-41B6-9483-5673CDC9E7BD}"/>
          </ac:spMkLst>
        </pc:spChg>
      </pc:sldChg>
      <pc:sldChg chg="modSp">
        <pc:chgData name="Roxanne Jones" userId="eee357d1-15dd-4a73-981c-b7041387288c" providerId="ADAL" clId="{F5C76F32-E862-42C1-839E-290DE46A583F}" dt="2021-06-23T17:28:25.972" v="61" actId="27636"/>
        <pc:sldMkLst>
          <pc:docMk/>
          <pc:sldMk cId="1506601191" sldId="960"/>
        </pc:sldMkLst>
        <pc:spChg chg="mod">
          <ac:chgData name="Roxanne Jones" userId="eee357d1-15dd-4a73-981c-b7041387288c" providerId="ADAL" clId="{F5C76F32-E862-42C1-839E-290DE46A583F}" dt="2021-06-23T17:28:25.972" v="61" actId="27636"/>
          <ac:spMkLst>
            <pc:docMk/>
            <pc:sldMk cId="1506601191" sldId="960"/>
            <ac:spMk id="3" creationId="{CDA07BAD-CCBD-4F8E-BBA1-4BE46A2C051B}"/>
          </ac:spMkLst>
        </pc:spChg>
      </pc:sldChg>
      <pc:sldChg chg="modSp">
        <pc:chgData name="Roxanne Jones" userId="eee357d1-15dd-4a73-981c-b7041387288c" providerId="ADAL" clId="{F5C76F32-E862-42C1-839E-290DE46A583F}" dt="2021-06-23T17:25:18.928" v="45" actId="27636"/>
        <pc:sldMkLst>
          <pc:docMk/>
          <pc:sldMk cId="3020799492" sldId="972"/>
        </pc:sldMkLst>
        <pc:spChg chg="mod">
          <ac:chgData name="Roxanne Jones" userId="eee357d1-15dd-4a73-981c-b7041387288c" providerId="ADAL" clId="{F5C76F32-E862-42C1-839E-290DE46A583F}" dt="2021-06-23T17:25:18.928" v="45" actId="27636"/>
          <ac:spMkLst>
            <pc:docMk/>
            <pc:sldMk cId="3020799492" sldId="972"/>
            <ac:spMk id="5" creationId="{34B21CB6-F6C1-4B60-849B-13C943D1EF5C}"/>
          </ac:spMkLst>
        </pc:spChg>
      </pc:sldChg>
      <pc:sldChg chg="modSp">
        <pc:chgData name="Roxanne Jones" userId="eee357d1-15dd-4a73-981c-b7041387288c" providerId="ADAL" clId="{F5C76F32-E862-42C1-839E-290DE46A583F}" dt="2021-06-23T17:24:59.258" v="23" actId="20577"/>
        <pc:sldMkLst>
          <pc:docMk/>
          <pc:sldMk cId="2427564347" sldId="973"/>
        </pc:sldMkLst>
        <pc:spChg chg="mod">
          <ac:chgData name="Roxanne Jones" userId="eee357d1-15dd-4a73-981c-b7041387288c" providerId="ADAL" clId="{F5C76F32-E862-42C1-839E-290DE46A583F}" dt="2021-06-23T17:24:59.258" v="23" actId="20577"/>
          <ac:spMkLst>
            <pc:docMk/>
            <pc:sldMk cId="2427564347" sldId="973"/>
            <ac:spMk id="2" creationId="{51746D68-2BB2-41B6-9483-5673CDC9E7BD}"/>
          </ac:spMkLst>
        </pc:spChg>
      </pc:sldChg>
      <pc:sldChg chg="modSp">
        <pc:chgData name="Roxanne Jones" userId="eee357d1-15dd-4a73-981c-b7041387288c" providerId="ADAL" clId="{F5C76F32-E862-42C1-839E-290DE46A583F}" dt="2021-06-23T17:25:23.730" v="47" actId="20577"/>
        <pc:sldMkLst>
          <pc:docMk/>
          <pc:sldMk cId="2852299683" sldId="979"/>
        </pc:sldMkLst>
        <pc:spChg chg="mod">
          <ac:chgData name="Roxanne Jones" userId="eee357d1-15dd-4a73-981c-b7041387288c" providerId="ADAL" clId="{F5C76F32-E862-42C1-839E-290DE46A583F}" dt="2021-06-23T17:25:23.730" v="47" actId="20577"/>
          <ac:spMkLst>
            <pc:docMk/>
            <pc:sldMk cId="2852299683" sldId="979"/>
            <ac:spMk id="2" creationId="{F90F0A95-0951-4EE2-BB8B-E9111BFD646D}"/>
          </ac:spMkLst>
        </pc:spChg>
      </pc:sldChg>
      <pc:sldChg chg="modSp">
        <pc:chgData name="Roxanne Jones" userId="eee357d1-15dd-4a73-981c-b7041387288c" providerId="ADAL" clId="{F5C76F32-E862-42C1-839E-290DE46A583F}" dt="2021-06-23T17:29:03.402" v="62" actId="20577"/>
        <pc:sldMkLst>
          <pc:docMk/>
          <pc:sldMk cId="4161487515" sldId="989"/>
        </pc:sldMkLst>
        <pc:spChg chg="mod">
          <ac:chgData name="Roxanne Jones" userId="eee357d1-15dd-4a73-981c-b7041387288c" providerId="ADAL" clId="{F5C76F32-E862-42C1-839E-290DE46A583F}" dt="2021-06-23T17:29:03.402" v="62" actId="20577"/>
          <ac:spMkLst>
            <pc:docMk/>
            <pc:sldMk cId="4161487515" sldId="989"/>
            <ac:spMk id="2" creationId="{4E7CC686-42E0-4B6C-85CF-88D5596797E1}"/>
          </ac:spMkLst>
        </pc:spChg>
      </pc:sldChg>
      <pc:sldChg chg="modSp">
        <pc:chgData name="Roxanne Jones" userId="eee357d1-15dd-4a73-981c-b7041387288c" providerId="ADAL" clId="{F5C76F32-E862-42C1-839E-290DE46A583F}" dt="2021-06-23T17:25:37.340" v="53" actId="20577"/>
        <pc:sldMkLst>
          <pc:docMk/>
          <pc:sldMk cId="1221154014" sldId="990"/>
        </pc:sldMkLst>
        <pc:spChg chg="mod">
          <ac:chgData name="Roxanne Jones" userId="eee357d1-15dd-4a73-981c-b7041387288c" providerId="ADAL" clId="{F5C76F32-E862-42C1-839E-290DE46A583F}" dt="2021-06-23T17:25:37.340" v="53" actId="20577"/>
          <ac:spMkLst>
            <pc:docMk/>
            <pc:sldMk cId="1221154014" sldId="990"/>
            <ac:spMk id="4" creationId="{BCC79CA1-38B2-4456-8F89-40C9773B1F74}"/>
          </ac:spMkLst>
        </pc:spChg>
      </pc:sldChg>
      <pc:sldChg chg="modSp">
        <pc:chgData name="Roxanne Jones" userId="eee357d1-15dd-4a73-981c-b7041387288c" providerId="ADAL" clId="{F5C76F32-E862-42C1-839E-290DE46A583F}" dt="2021-06-23T17:29:50.980" v="80" actId="962"/>
        <pc:sldMkLst>
          <pc:docMk/>
          <pc:sldMk cId="3130973292" sldId="992"/>
        </pc:sldMkLst>
        <pc:spChg chg="mod">
          <ac:chgData name="Roxanne Jones" userId="eee357d1-15dd-4a73-981c-b7041387288c" providerId="ADAL" clId="{F5C76F32-E862-42C1-839E-290DE46A583F}" dt="2021-06-23T17:26:09.117" v="54" actId="6549"/>
          <ac:spMkLst>
            <pc:docMk/>
            <pc:sldMk cId="3130973292" sldId="992"/>
            <ac:spMk id="3" creationId="{B21F1562-A57D-4DE0-B84A-39209148E055}"/>
          </ac:spMkLst>
        </pc:spChg>
        <pc:picChg chg="mod">
          <ac:chgData name="Roxanne Jones" userId="eee357d1-15dd-4a73-981c-b7041387288c" providerId="ADAL" clId="{F5C76F32-E862-42C1-839E-290DE46A583F}" dt="2021-06-23T17:29:50.980" v="80" actId="962"/>
          <ac:picMkLst>
            <pc:docMk/>
            <pc:sldMk cId="3130973292" sldId="992"/>
            <ac:picMk id="4" creationId="{B8B7F938-48C2-4331-9AF4-E0AF98E5BD4A}"/>
          </ac:picMkLst>
        </pc:picChg>
      </pc:sldChg>
      <pc:sldChg chg="modSp">
        <pc:chgData name="Roxanne Jones" userId="eee357d1-15dd-4a73-981c-b7041387288c" providerId="ADAL" clId="{F5C76F32-E862-42C1-839E-290DE46A583F}" dt="2021-06-23T17:25:31.691" v="49" actId="20577"/>
        <pc:sldMkLst>
          <pc:docMk/>
          <pc:sldMk cId="4186344062" sldId="993"/>
        </pc:sldMkLst>
        <pc:spChg chg="mod">
          <ac:chgData name="Roxanne Jones" userId="eee357d1-15dd-4a73-981c-b7041387288c" providerId="ADAL" clId="{F5C76F32-E862-42C1-839E-290DE46A583F}" dt="2021-06-23T17:25:31.691" v="49" actId="20577"/>
          <ac:spMkLst>
            <pc:docMk/>
            <pc:sldMk cId="4186344062" sldId="993"/>
            <ac:spMk id="3" creationId="{0C10E33B-131A-4C2C-9DB0-9AEDBDB0643A}"/>
          </ac:spMkLst>
        </pc:spChg>
      </pc:sldChg>
      <pc:sldChg chg="modSp">
        <pc:chgData name="Roxanne Jones" userId="eee357d1-15dd-4a73-981c-b7041387288c" providerId="ADAL" clId="{F5C76F32-E862-42C1-839E-290DE46A583F}" dt="2021-06-23T17:26:59.645" v="56" actId="6549"/>
        <pc:sldMkLst>
          <pc:docMk/>
          <pc:sldMk cId="483242510" sldId="994"/>
        </pc:sldMkLst>
        <pc:spChg chg="mod">
          <ac:chgData name="Roxanne Jones" userId="eee357d1-15dd-4a73-981c-b7041387288c" providerId="ADAL" clId="{F5C76F32-E862-42C1-839E-290DE46A583F}" dt="2021-06-23T17:26:59.645" v="56" actId="6549"/>
          <ac:spMkLst>
            <pc:docMk/>
            <pc:sldMk cId="483242510" sldId="994"/>
            <ac:spMk id="2" creationId="{013DFABB-8408-4D5B-85CA-0826CBF2F3BF}"/>
          </ac:spMkLst>
        </pc:spChg>
      </pc:sldChg>
    </pc:docChg>
  </pc:docChgLst>
  <pc:docChgLst>
    <pc:chgData name="Sara Thayer" userId="2b75b353-f628-42ed-9e34-9550ec0ddfe3" providerId="ADAL" clId="{F361A104-093A-4638-9D8D-E501E9C6F6F2}"/>
    <pc:docChg chg="custSel addSld delSld modSld sldOrd">
      <pc:chgData name="Sara Thayer" userId="2b75b353-f628-42ed-9e34-9550ec0ddfe3" providerId="ADAL" clId="{F361A104-093A-4638-9D8D-E501E9C6F6F2}" dt="2021-06-10T18:31:17.473" v="1545" actId="47"/>
      <pc:docMkLst>
        <pc:docMk/>
      </pc:docMkLst>
      <pc:sldChg chg="modSp mod">
        <pc:chgData name="Sara Thayer" userId="2b75b353-f628-42ed-9e34-9550ec0ddfe3" providerId="ADAL" clId="{F361A104-093A-4638-9D8D-E501E9C6F6F2}" dt="2021-06-10T18:21:04.374" v="716" actId="20577"/>
        <pc:sldMkLst>
          <pc:docMk/>
          <pc:sldMk cId="2821504428" sldId="291"/>
        </pc:sldMkLst>
        <pc:spChg chg="mod">
          <ac:chgData name="Sara Thayer" userId="2b75b353-f628-42ed-9e34-9550ec0ddfe3" providerId="ADAL" clId="{F361A104-093A-4638-9D8D-E501E9C6F6F2}" dt="2021-06-10T18:12:49.934" v="0" actId="6549"/>
          <ac:spMkLst>
            <pc:docMk/>
            <pc:sldMk cId="2821504428" sldId="291"/>
            <ac:spMk id="2" creationId="{5700E826-FE36-E242-B05D-C00F353E4F13}"/>
          </ac:spMkLst>
        </pc:spChg>
        <pc:spChg chg="mod">
          <ac:chgData name="Sara Thayer" userId="2b75b353-f628-42ed-9e34-9550ec0ddfe3" providerId="ADAL" clId="{F361A104-093A-4638-9D8D-E501E9C6F6F2}" dt="2021-06-10T18:21:04.374" v="716" actId="20577"/>
          <ac:spMkLst>
            <pc:docMk/>
            <pc:sldMk cId="2821504428" sldId="291"/>
            <ac:spMk id="3" creationId="{F6995323-A99A-B94A-8108-A011F80105B6}"/>
          </ac:spMkLst>
        </pc:spChg>
      </pc:sldChg>
      <pc:sldChg chg="addSp delSp modSp add mod">
        <pc:chgData name="Sara Thayer" userId="2b75b353-f628-42ed-9e34-9550ec0ddfe3" providerId="ADAL" clId="{F361A104-093A-4638-9D8D-E501E9C6F6F2}" dt="2021-06-10T18:24:31.262" v="742" actId="1076"/>
        <pc:sldMkLst>
          <pc:docMk/>
          <pc:sldMk cId="4115683507" sldId="375"/>
        </pc:sldMkLst>
        <pc:spChg chg="mod">
          <ac:chgData name="Sara Thayer" userId="2b75b353-f628-42ed-9e34-9550ec0ddfe3" providerId="ADAL" clId="{F361A104-093A-4638-9D8D-E501E9C6F6F2}" dt="2021-06-10T18:24:09.657" v="737" actId="14100"/>
          <ac:spMkLst>
            <pc:docMk/>
            <pc:sldMk cId="4115683507" sldId="375"/>
            <ac:spMk id="2" creationId="{5700E826-FE36-E242-B05D-C00F353E4F13}"/>
          </ac:spMkLst>
        </pc:spChg>
        <pc:spChg chg="del">
          <ac:chgData name="Sara Thayer" userId="2b75b353-f628-42ed-9e34-9550ec0ddfe3" providerId="ADAL" clId="{F361A104-093A-4638-9D8D-E501E9C6F6F2}" dt="2021-06-10T18:16:07.377" v="705" actId="478"/>
          <ac:spMkLst>
            <pc:docMk/>
            <pc:sldMk cId="4115683507" sldId="375"/>
            <ac:spMk id="3" creationId="{F6995323-A99A-B94A-8108-A011F80105B6}"/>
          </ac:spMkLst>
        </pc:spChg>
        <pc:spChg chg="add mod">
          <ac:chgData name="Sara Thayer" userId="2b75b353-f628-42ed-9e34-9550ec0ddfe3" providerId="ADAL" clId="{F361A104-093A-4638-9D8D-E501E9C6F6F2}" dt="2021-06-10T18:23:35.528" v="733"/>
          <ac:spMkLst>
            <pc:docMk/>
            <pc:sldMk cId="4115683507" sldId="375"/>
            <ac:spMk id="5" creationId="{92692AE3-7644-40B9-B964-E5FD67838753}"/>
          </ac:spMkLst>
        </pc:spChg>
        <pc:spChg chg="add mod">
          <ac:chgData name="Sara Thayer" userId="2b75b353-f628-42ed-9e34-9550ec0ddfe3" providerId="ADAL" clId="{F361A104-093A-4638-9D8D-E501E9C6F6F2}" dt="2021-06-10T18:24:25.918" v="741"/>
          <ac:spMkLst>
            <pc:docMk/>
            <pc:sldMk cId="4115683507" sldId="375"/>
            <ac:spMk id="7" creationId="{2C450470-98F4-4CBE-8008-4DF55DC3BDB9}"/>
          </ac:spMkLst>
        </pc:spChg>
        <pc:picChg chg="add mod">
          <ac:chgData name="Sara Thayer" userId="2b75b353-f628-42ed-9e34-9550ec0ddfe3" providerId="ADAL" clId="{F361A104-093A-4638-9D8D-E501E9C6F6F2}" dt="2021-06-10T18:24:31.262" v="742" actId="1076"/>
          <ac:picMkLst>
            <pc:docMk/>
            <pc:sldMk cId="4115683507" sldId="375"/>
            <ac:picMk id="6" creationId="{88F6D497-D2C2-4ECA-A698-B1235AD3F5CB}"/>
          </ac:picMkLst>
        </pc:picChg>
      </pc:sldChg>
      <pc:sldChg chg="addSp delSp modSp add del mod ord setBg delCm">
        <pc:chgData name="Sara Thayer" userId="2b75b353-f628-42ed-9e34-9550ec0ddfe3" providerId="ADAL" clId="{F361A104-093A-4638-9D8D-E501E9C6F6F2}" dt="2021-06-10T18:30:11.475" v="1541" actId="47"/>
        <pc:sldMkLst>
          <pc:docMk/>
          <pc:sldMk cId="1799507822" sldId="376"/>
        </pc:sldMkLst>
        <pc:spChg chg="mod">
          <ac:chgData name="Sara Thayer" userId="2b75b353-f628-42ed-9e34-9550ec0ddfe3" providerId="ADAL" clId="{F361A104-093A-4638-9D8D-E501E9C6F6F2}" dt="2021-06-10T18:29:51.688" v="1540" actId="26606"/>
          <ac:spMkLst>
            <pc:docMk/>
            <pc:sldMk cId="1799507822" sldId="376"/>
            <ac:spMk id="2" creationId="{5700E826-FE36-E242-B05D-C00F353E4F13}"/>
          </ac:spMkLst>
        </pc:spChg>
        <pc:spChg chg="del mod">
          <ac:chgData name="Sara Thayer" userId="2b75b353-f628-42ed-9e34-9550ec0ddfe3" providerId="ADAL" clId="{F361A104-093A-4638-9D8D-E501E9C6F6F2}" dt="2021-06-10T18:29:51.688" v="1540" actId="26606"/>
          <ac:spMkLst>
            <pc:docMk/>
            <pc:sldMk cId="1799507822" sldId="376"/>
            <ac:spMk id="5" creationId="{92692AE3-7644-40B9-B964-E5FD67838753}"/>
          </ac:spMkLst>
        </pc:spChg>
        <pc:spChg chg="add">
          <ac:chgData name="Sara Thayer" userId="2b75b353-f628-42ed-9e34-9550ec0ddfe3" providerId="ADAL" clId="{F361A104-093A-4638-9D8D-E501E9C6F6F2}" dt="2021-06-10T18:29:51.688" v="1540" actId="26606"/>
          <ac:spMkLst>
            <pc:docMk/>
            <pc:sldMk cId="1799507822" sldId="376"/>
            <ac:spMk id="11" creationId="{B819A166-7571-4003-A6B8-B62034C3ED30}"/>
          </ac:spMkLst>
        </pc:spChg>
        <pc:graphicFrameChg chg="add">
          <ac:chgData name="Sara Thayer" userId="2b75b353-f628-42ed-9e34-9550ec0ddfe3" providerId="ADAL" clId="{F361A104-093A-4638-9D8D-E501E9C6F6F2}" dt="2021-06-10T18:29:51.688" v="1540" actId="26606"/>
          <ac:graphicFrameMkLst>
            <pc:docMk/>
            <pc:sldMk cId="1799507822" sldId="376"/>
            <ac:graphicFrameMk id="7" creationId="{81DFCF17-C6AE-4944-AB1A-889B6F9C2970}"/>
          </ac:graphicFrameMkLst>
        </pc:graphicFrameChg>
      </pc:sldChg>
      <pc:sldChg chg="add del">
        <pc:chgData name="Sara Thayer" userId="2b75b353-f628-42ed-9e34-9550ec0ddfe3" providerId="ADAL" clId="{F361A104-093A-4638-9D8D-E501E9C6F6F2}" dt="2021-06-10T18:28:22.372" v="1372"/>
        <pc:sldMkLst>
          <pc:docMk/>
          <pc:sldMk cId="52209367" sldId="377"/>
        </pc:sldMkLst>
      </pc:sldChg>
      <pc:sldChg chg="add">
        <pc:chgData name="Sara Thayer" userId="2b75b353-f628-42ed-9e34-9550ec0ddfe3" providerId="ADAL" clId="{F361A104-093A-4638-9D8D-E501E9C6F6F2}" dt="2021-06-10T18:29:35.075" v="1539"/>
        <pc:sldMkLst>
          <pc:docMk/>
          <pc:sldMk cId="4248078511" sldId="377"/>
        </pc:sldMkLst>
      </pc:sldChg>
      <pc:sldChg chg="modSp add del mod">
        <pc:chgData name="Sara Thayer" userId="2b75b353-f628-42ed-9e34-9550ec0ddfe3" providerId="ADAL" clId="{F361A104-093A-4638-9D8D-E501E9C6F6F2}" dt="2021-06-10T18:31:17.473" v="1545" actId="47"/>
        <pc:sldMkLst>
          <pc:docMk/>
          <pc:sldMk cId="3281109629" sldId="378"/>
        </pc:sldMkLst>
        <pc:spChg chg="mod">
          <ac:chgData name="Sara Thayer" userId="2b75b353-f628-42ed-9e34-9550ec0ddfe3" providerId="ADAL" clId="{F361A104-093A-4638-9D8D-E501E9C6F6F2}" dt="2021-06-10T18:31:08.386" v="1544" actId="20577"/>
          <ac:spMkLst>
            <pc:docMk/>
            <pc:sldMk cId="3281109629" sldId="378"/>
            <ac:spMk id="2" creationId="{5700E826-FE36-E242-B05D-C00F353E4F13}"/>
          </ac:spMkLst>
        </pc:spChg>
      </pc:sldChg>
    </pc:docChg>
  </pc:docChgLst>
  <pc:docChgLst>
    <pc:chgData name="Sally Shepherd" userId="S::sshepherd@sriinternational.com::276e0854-6c87-4819-89ef-b02acdcd32ae" providerId="AD" clId="Web-{DE185C91-3650-2FFC-5C81-90B9BE5A066C}"/>
    <pc:docChg chg="addSld delSld modSld">
      <pc:chgData name="Sally Shepherd" userId="S::sshepherd@sriinternational.com::276e0854-6c87-4819-89ef-b02acdcd32ae" providerId="AD" clId="Web-{DE185C91-3650-2FFC-5C81-90B9BE5A066C}" dt="2021-05-25T17:14:46.008" v="291" actId="20577"/>
      <pc:docMkLst>
        <pc:docMk/>
      </pc:docMkLst>
      <pc:sldChg chg="modSp">
        <pc:chgData name="Sally Shepherd" userId="S::sshepherd@sriinternational.com::276e0854-6c87-4819-89ef-b02acdcd32ae" providerId="AD" clId="Web-{DE185C91-3650-2FFC-5C81-90B9BE5A066C}" dt="2021-05-25T17:14:46.008" v="291" actId="20577"/>
        <pc:sldMkLst>
          <pc:docMk/>
          <pc:sldMk cId="1777234996" sldId="262"/>
        </pc:sldMkLst>
        <pc:spChg chg="mod">
          <ac:chgData name="Sally Shepherd" userId="S::sshepherd@sriinternational.com::276e0854-6c87-4819-89ef-b02acdcd32ae" providerId="AD" clId="Web-{DE185C91-3650-2FFC-5C81-90B9BE5A066C}" dt="2021-05-25T17:14:46.008" v="291" actId="20577"/>
          <ac:spMkLst>
            <pc:docMk/>
            <pc:sldMk cId="1777234996" sldId="262"/>
            <ac:spMk id="2" creationId="{3345F6F5-FD27-5243-9600-E2D383739C77}"/>
          </ac:spMkLst>
        </pc:spChg>
        <pc:spChg chg="mod">
          <ac:chgData name="Sally Shepherd" userId="S::sshepherd@sriinternational.com::276e0854-6c87-4819-89ef-b02acdcd32ae" providerId="AD" clId="Web-{DE185C91-3650-2FFC-5C81-90B9BE5A066C}" dt="2021-05-25T17:10:03.537" v="258" actId="20577"/>
          <ac:spMkLst>
            <pc:docMk/>
            <pc:sldMk cId="1777234996" sldId="262"/>
            <ac:spMk id="3" creationId="{2C401D3E-7BB0-6E45-9631-55A73E296CE0}"/>
          </ac:spMkLst>
        </pc:spChg>
      </pc:sldChg>
      <pc:sldChg chg="modSp modNotes">
        <pc:chgData name="Sally Shepherd" userId="S::sshepherd@sriinternational.com::276e0854-6c87-4819-89ef-b02acdcd32ae" providerId="AD" clId="Web-{DE185C91-3650-2FFC-5C81-90B9BE5A066C}" dt="2021-05-25T16:55:21.841" v="58" actId="20577"/>
        <pc:sldMkLst>
          <pc:docMk/>
          <pc:sldMk cId="3192697281" sldId="266"/>
        </pc:sldMkLst>
        <pc:spChg chg="mod">
          <ac:chgData name="Sally Shepherd" userId="S::sshepherd@sriinternational.com::276e0854-6c87-4819-89ef-b02acdcd32ae" providerId="AD" clId="Web-{DE185C91-3650-2FFC-5C81-90B9BE5A066C}" dt="2021-05-25T16:55:21.841" v="58" actId="20577"/>
          <ac:spMkLst>
            <pc:docMk/>
            <pc:sldMk cId="3192697281" sldId="266"/>
            <ac:spMk id="2" creationId="{5700E826-FE36-E242-B05D-C00F353E4F13}"/>
          </ac:spMkLst>
        </pc:spChg>
      </pc:sldChg>
      <pc:sldChg chg="modSp modNotes">
        <pc:chgData name="Sally Shepherd" userId="S::sshepherd@sriinternational.com::276e0854-6c87-4819-89ef-b02acdcd32ae" providerId="AD" clId="Web-{DE185C91-3650-2FFC-5C81-90B9BE5A066C}" dt="2021-05-25T16:55:39.874" v="65" actId="20577"/>
        <pc:sldMkLst>
          <pc:docMk/>
          <pc:sldMk cId="3867671311" sldId="268"/>
        </pc:sldMkLst>
        <pc:spChg chg="mod">
          <ac:chgData name="Sally Shepherd" userId="S::sshepherd@sriinternational.com::276e0854-6c87-4819-89ef-b02acdcd32ae" providerId="AD" clId="Web-{DE185C91-3650-2FFC-5C81-90B9BE5A066C}" dt="2021-05-25T16:55:39.874" v="65" actId="20577"/>
          <ac:spMkLst>
            <pc:docMk/>
            <pc:sldMk cId="3867671311" sldId="268"/>
            <ac:spMk id="2" creationId="{5700E826-FE36-E242-B05D-C00F353E4F13}"/>
          </ac:spMkLst>
        </pc:spChg>
      </pc:sldChg>
      <pc:sldChg chg="modSp modNotes">
        <pc:chgData name="Sally Shepherd" userId="S::sshepherd@sriinternational.com::276e0854-6c87-4819-89ef-b02acdcd32ae" providerId="AD" clId="Web-{DE185C91-3650-2FFC-5C81-90B9BE5A066C}" dt="2021-05-25T16:55:57.297" v="73" actId="20577"/>
        <pc:sldMkLst>
          <pc:docMk/>
          <pc:sldMk cId="3031952759" sldId="270"/>
        </pc:sldMkLst>
        <pc:spChg chg="mod">
          <ac:chgData name="Sally Shepherd" userId="S::sshepherd@sriinternational.com::276e0854-6c87-4819-89ef-b02acdcd32ae" providerId="AD" clId="Web-{DE185C91-3650-2FFC-5C81-90B9BE5A066C}" dt="2021-05-25T16:55:57.297" v="73" actId="20577"/>
          <ac:spMkLst>
            <pc:docMk/>
            <pc:sldMk cId="3031952759" sldId="270"/>
            <ac:spMk id="2" creationId="{5700E826-FE36-E242-B05D-C00F353E4F13}"/>
          </ac:spMkLst>
        </pc:spChg>
      </pc:sldChg>
      <pc:sldChg chg="del">
        <pc:chgData name="Sally Shepherd" userId="S::sshepherd@sriinternational.com::276e0854-6c87-4819-89ef-b02acdcd32ae" providerId="AD" clId="Web-{DE185C91-3650-2FFC-5C81-90B9BE5A066C}" dt="2021-05-25T16:39:54.412" v="31"/>
        <pc:sldMkLst>
          <pc:docMk/>
          <pc:sldMk cId="2120637817" sldId="272"/>
        </pc:sldMkLst>
      </pc:sldChg>
      <pc:sldChg chg="del">
        <pc:chgData name="Sally Shepherd" userId="S::sshepherd@sriinternational.com::276e0854-6c87-4819-89ef-b02acdcd32ae" providerId="AD" clId="Web-{DE185C91-3650-2FFC-5C81-90B9BE5A066C}" dt="2021-05-25T16:39:57.443" v="32"/>
        <pc:sldMkLst>
          <pc:docMk/>
          <pc:sldMk cId="1061742024" sldId="273"/>
        </pc:sldMkLst>
      </pc:sldChg>
      <pc:sldChg chg="modSp">
        <pc:chgData name="Sally Shepherd" userId="S::sshepherd@sriinternational.com::276e0854-6c87-4819-89ef-b02acdcd32ae" providerId="AD" clId="Web-{DE185C91-3650-2FFC-5C81-90B9BE5A066C}" dt="2021-05-25T17:04:45.141" v="117" actId="20577"/>
        <pc:sldMkLst>
          <pc:docMk/>
          <pc:sldMk cId="4288662989" sldId="274"/>
        </pc:sldMkLst>
        <pc:spChg chg="mod">
          <ac:chgData name="Sally Shepherd" userId="S::sshepherd@sriinternational.com::276e0854-6c87-4819-89ef-b02acdcd32ae" providerId="AD" clId="Web-{DE185C91-3650-2FFC-5C81-90B9BE5A066C}" dt="2021-05-25T17:04:45.141" v="117" actId="20577"/>
          <ac:spMkLst>
            <pc:docMk/>
            <pc:sldMk cId="4288662989" sldId="274"/>
            <ac:spMk id="3" creationId="{CC72BBE5-1980-6845-9E68-C274E9D90E06}"/>
          </ac:spMkLst>
        </pc:spChg>
      </pc:sldChg>
      <pc:sldChg chg="modSp">
        <pc:chgData name="Sally Shepherd" userId="S::sshepherd@sriinternational.com::276e0854-6c87-4819-89ef-b02acdcd32ae" providerId="AD" clId="Web-{DE185C91-3650-2FFC-5C81-90B9BE5A066C}" dt="2021-05-25T17:14:32.820" v="290" actId="20577"/>
        <pc:sldMkLst>
          <pc:docMk/>
          <pc:sldMk cId="2922227457" sldId="275"/>
        </pc:sldMkLst>
        <pc:spChg chg="mod">
          <ac:chgData name="Sally Shepherd" userId="S::sshepherd@sriinternational.com::276e0854-6c87-4819-89ef-b02acdcd32ae" providerId="AD" clId="Web-{DE185C91-3650-2FFC-5C81-90B9BE5A066C}" dt="2021-05-25T17:14:32.820" v="290" actId="20577"/>
          <ac:spMkLst>
            <pc:docMk/>
            <pc:sldMk cId="2922227457" sldId="275"/>
            <ac:spMk id="2" creationId="{D508CE41-E7E0-2E4E-B02F-223C4BFA485A}"/>
          </ac:spMkLst>
        </pc:spChg>
      </pc:sldChg>
      <pc:sldChg chg="modSp add replId">
        <pc:chgData name="Sally Shepherd" userId="S::sshepherd@sriinternational.com::276e0854-6c87-4819-89ef-b02acdcd32ae" providerId="AD" clId="Web-{DE185C91-3650-2FFC-5C81-90B9BE5A066C}" dt="2021-05-25T17:04:49.657" v="118" actId="20577"/>
        <pc:sldMkLst>
          <pc:docMk/>
          <pc:sldMk cId="3229759193" sldId="276"/>
        </pc:sldMkLst>
        <pc:spChg chg="mod">
          <ac:chgData name="Sally Shepherd" userId="S::sshepherd@sriinternational.com::276e0854-6c87-4819-89ef-b02acdcd32ae" providerId="AD" clId="Web-{DE185C91-3650-2FFC-5C81-90B9BE5A066C}" dt="2021-05-25T17:04:49.657" v="118" actId="20577"/>
          <ac:spMkLst>
            <pc:docMk/>
            <pc:sldMk cId="3229759193" sldId="276"/>
            <ac:spMk id="3" creationId="{CC72BBE5-1980-6845-9E68-C274E9D90E06}"/>
          </ac:spMkLst>
        </pc:spChg>
      </pc:sldChg>
      <pc:sldChg chg="add replId">
        <pc:chgData name="Sally Shepherd" userId="S::sshepherd@sriinternational.com::276e0854-6c87-4819-89ef-b02acdcd32ae" providerId="AD" clId="Web-{DE185C91-3650-2FFC-5C81-90B9BE5A066C}" dt="2021-05-25T16:56:15.766" v="74"/>
        <pc:sldMkLst>
          <pc:docMk/>
          <pc:sldMk cId="2918309668" sldId="277"/>
        </pc:sldMkLst>
      </pc:sldChg>
      <pc:sldChg chg="modSp add replId">
        <pc:chgData name="Sally Shepherd" userId="S::sshepherd@sriinternational.com::276e0854-6c87-4819-89ef-b02acdcd32ae" providerId="AD" clId="Web-{DE185C91-3650-2FFC-5C81-90B9BE5A066C}" dt="2021-05-25T16:57:00.957" v="89" actId="20577"/>
        <pc:sldMkLst>
          <pc:docMk/>
          <pc:sldMk cId="3141779873" sldId="278"/>
        </pc:sldMkLst>
        <pc:spChg chg="mod">
          <ac:chgData name="Sally Shepherd" userId="S::sshepherd@sriinternational.com::276e0854-6c87-4819-89ef-b02acdcd32ae" providerId="AD" clId="Web-{DE185C91-3650-2FFC-5C81-90B9BE5A066C}" dt="2021-05-25T16:57:00.957" v="89" actId="20577"/>
          <ac:spMkLst>
            <pc:docMk/>
            <pc:sldMk cId="3141779873" sldId="278"/>
            <ac:spMk id="2" creationId="{5700E826-FE36-E242-B05D-C00F353E4F13}"/>
          </ac:spMkLst>
        </pc:spChg>
      </pc:sldChg>
      <pc:sldChg chg="add del replId">
        <pc:chgData name="Sally Shepherd" userId="S::sshepherd@sriinternational.com::276e0854-6c87-4819-89ef-b02acdcd32ae" providerId="AD" clId="Web-{DE185C91-3650-2FFC-5C81-90B9BE5A066C}" dt="2021-05-25T16:57:47.756" v="93"/>
        <pc:sldMkLst>
          <pc:docMk/>
          <pc:sldMk cId="1779770251" sldId="279"/>
        </pc:sldMkLst>
      </pc:sldChg>
      <pc:sldChg chg="modSp add replId">
        <pc:chgData name="Sally Shepherd" userId="S::sshepherd@sriinternational.com::276e0854-6c87-4819-89ef-b02acdcd32ae" providerId="AD" clId="Web-{DE185C91-3650-2FFC-5C81-90B9BE5A066C}" dt="2021-05-25T16:58:34.431" v="102" actId="20577"/>
        <pc:sldMkLst>
          <pc:docMk/>
          <pc:sldMk cId="2995796602" sldId="279"/>
        </pc:sldMkLst>
        <pc:spChg chg="mod">
          <ac:chgData name="Sally Shepherd" userId="S::sshepherd@sriinternational.com::276e0854-6c87-4819-89ef-b02acdcd32ae" providerId="AD" clId="Web-{DE185C91-3650-2FFC-5C81-90B9BE5A066C}" dt="2021-05-25T16:58:34.431" v="102" actId="20577"/>
          <ac:spMkLst>
            <pc:docMk/>
            <pc:sldMk cId="2995796602" sldId="279"/>
            <ac:spMk id="2" creationId="{5700E826-FE36-E242-B05D-C00F353E4F13}"/>
          </ac:spMkLst>
        </pc:spChg>
      </pc:sldChg>
      <pc:sldChg chg="add del replId">
        <pc:chgData name="Sally Shepherd" userId="S::sshepherd@sriinternational.com::276e0854-6c87-4819-89ef-b02acdcd32ae" providerId="AD" clId="Web-{DE185C91-3650-2FFC-5C81-90B9BE5A066C}" dt="2021-05-25T16:58:49.588" v="104"/>
        <pc:sldMkLst>
          <pc:docMk/>
          <pc:sldMk cId="1451948429" sldId="280"/>
        </pc:sldMkLst>
      </pc:sldChg>
      <pc:sldChg chg="add del replId">
        <pc:chgData name="Sally Shepherd" userId="S::sshepherd@sriinternational.com::276e0854-6c87-4819-89ef-b02acdcd32ae" providerId="AD" clId="Web-{DE185C91-3650-2FFC-5C81-90B9BE5A066C}" dt="2021-05-25T16:57:47.756" v="92"/>
        <pc:sldMkLst>
          <pc:docMk/>
          <pc:sldMk cId="3393095687" sldId="280"/>
        </pc:sldMkLst>
      </pc:sldChg>
      <pc:sldChg chg="new del">
        <pc:chgData name="Sally Shepherd" userId="S::sshepherd@sriinternational.com::276e0854-6c87-4819-89ef-b02acdcd32ae" providerId="AD" clId="Web-{DE185C91-3650-2FFC-5C81-90B9BE5A066C}" dt="2021-05-25T16:59:48.263" v="107"/>
        <pc:sldMkLst>
          <pc:docMk/>
          <pc:sldMk cId="3671488908" sldId="280"/>
        </pc:sldMkLst>
      </pc:sldChg>
      <pc:sldChg chg="add replId">
        <pc:chgData name="Sally Shepherd" userId="S::sshepherd@sriinternational.com::276e0854-6c87-4819-89ef-b02acdcd32ae" providerId="AD" clId="Web-{DE185C91-3650-2FFC-5C81-90B9BE5A066C}" dt="2021-05-25T16:59:42.169" v="106"/>
        <pc:sldMkLst>
          <pc:docMk/>
          <pc:sldMk cId="2900412056" sldId="281"/>
        </pc:sldMkLst>
      </pc:sldChg>
      <pc:sldChg chg="modSp new">
        <pc:chgData name="Sally Shepherd" userId="S::sshepherd@sriinternational.com::276e0854-6c87-4819-89ef-b02acdcd32ae" providerId="AD" clId="Web-{DE185C91-3650-2FFC-5C81-90B9BE5A066C}" dt="2021-05-25T17:05:32.050" v="137" actId="20577"/>
        <pc:sldMkLst>
          <pc:docMk/>
          <pc:sldMk cId="1181628680" sldId="282"/>
        </pc:sldMkLst>
        <pc:spChg chg="mod">
          <ac:chgData name="Sally Shepherd" userId="S::sshepherd@sriinternational.com::276e0854-6c87-4819-89ef-b02acdcd32ae" providerId="AD" clId="Web-{DE185C91-3650-2FFC-5C81-90B9BE5A066C}" dt="2021-05-25T17:00:59.580" v="116" actId="20577"/>
          <ac:spMkLst>
            <pc:docMk/>
            <pc:sldMk cId="1181628680" sldId="282"/>
            <ac:spMk id="2" creationId="{9E766395-E76B-4BF3-81F4-09FEB5074AE7}"/>
          </ac:spMkLst>
        </pc:spChg>
        <pc:spChg chg="mod">
          <ac:chgData name="Sally Shepherd" userId="S::sshepherd@sriinternational.com::276e0854-6c87-4819-89ef-b02acdcd32ae" providerId="AD" clId="Web-{DE185C91-3650-2FFC-5C81-90B9BE5A066C}" dt="2021-05-25T17:05:32.050" v="137" actId="20577"/>
          <ac:spMkLst>
            <pc:docMk/>
            <pc:sldMk cId="1181628680" sldId="282"/>
            <ac:spMk id="3" creationId="{6EBDA468-DC04-4A66-B8D3-00A541120D9F}"/>
          </ac:spMkLst>
        </pc:spChg>
      </pc:sldChg>
    </pc:docChg>
  </pc:docChgLst>
  <pc:docChgLst>
    <pc:chgData name="Sally Shepherd" userId="S::sshepherd@sriinternational.com::276e0854-6c87-4819-89ef-b02acdcd32ae" providerId="AD" clId="Web-{7F67568F-5169-130B-F968-987E848B4003}"/>
    <pc:docChg chg="">
      <pc:chgData name="Sally Shepherd" userId="S::sshepherd@sriinternational.com::276e0854-6c87-4819-89ef-b02acdcd32ae" providerId="AD" clId="Web-{7F67568F-5169-130B-F968-987E848B4003}" dt="2021-06-14T18:52:45.696" v="0"/>
      <pc:docMkLst>
        <pc:docMk/>
      </pc:docMkLst>
      <pc:sldChg chg="addCm">
        <pc:chgData name="Sally Shepherd" userId="S::sshepherd@sriinternational.com::276e0854-6c87-4819-89ef-b02acdcd32ae" providerId="AD" clId="Web-{7F67568F-5169-130B-F968-987E848B4003}" dt="2021-06-14T18:52:45.696" v="0"/>
        <pc:sldMkLst>
          <pc:docMk/>
          <pc:sldMk cId="2803879232" sldId="258"/>
        </pc:sldMkLst>
      </pc:sldChg>
    </pc:docChg>
  </pc:docChgLst>
  <pc:docChgLst>
    <pc:chgData name="Sally Shepherd" userId="S::sshepherd@sriinternational.com::276e0854-6c87-4819-89ef-b02acdcd32ae" providerId="AD" clId="Web-{403A2949-4426-AD2F-7EC1-03E70EA00645}"/>
    <pc:docChg chg="delSld">
      <pc:chgData name="Sally Shepherd" userId="S::sshepherd@sriinternational.com::276e0854-6c87-4819-89ef-b02acdcd32ae" providerId="AD" clId="Web-{403A2949-4426-AD2F-7EC1-03E70EA00645}" dt="2021-06-10T20:50:38.612" v="1"/>
      <pc:docMkLst>
        <pc:docMk/>
      </pc:docMkLst>
      <pc:sldChg chg="delCm">
        <pc:chgData name="Sally Shepherd" userId="S::sshepherd@sriinternational.com::276e0854-6c87-4819-89ef-b02acdcd32ae" providerId="AD" clId="Web-{403A2949-4426-AD2F-7EC1-03E70EA00645}" dt="2021-06-10T20:50:38.612" v="1"/>
        <pc:sldMkLst>
          <pc:docMk/>
          <pc:sldMk cId="2803879232" sldId="258"/>
        </pc:sldMkLst>
      </pc:sldChg>
      <pc:sldChg chg="del">
        <pc:chgData name="Sally Shepherd" userId="S::sshepherd@sriinternational.com::276e0854-6c87-4819-89ef-b02acdcd32ae" providerId="AD" clId="Web-{403A2949-4426-AD2F-7EC1-03E70EA00645}" dt="2021-06-10T20:42:26.938" v="0"/>
        <pc:sldMkLst>
          <pc:docMk/>
          <pc:sldMk cId="3273091686" sldId="292"/>
        </pc:sldMkLst>
      </pc:sldChg>
    </pc:docChg>
  </pc:docChgLst>
  <pc:docChgLst>
    <pc:chgData name="Kathryn Morrison" userId="0db4f3ca-31ff-4b62-993b-db2adc44b15d" providerId="ADAL" clId="{3E894F3A-6884-964B-BC6A-C01820145F09}"/>
    <pc:docChg chg="modSld">
      <pc:chgData name="Kathryn Morrison" userId="0db4f3ca-31ff-4b62-993b-db2adc44b15d" providerId="ADAL" clId="{3E894F3A-6884-964B-BC6A-C01820145F09}" dt="2021-06-18T22:22:45.144" v="37" actId="20577"/>
      <pc:docMkLst>
        <pc:docMk/>
      </pc:docMkLst>
      <pc:sldChg chg="modSp mod">
        <pc:chgData name="Kathryn Morrison" userId="0db4f3ca-31ff-4b62-993b-db2adc44b15d" providerId="ADAL" clId="{3E894F3A-6884-964B-BC6A-C01820145F09}" dt="2021-06-18T22:22:12.116" v="32" actId="20577"/>
        <pc:sldMkLst>
          <pc:docMk/>
          <pc:sldMk cId="2821504428" sldId="291"/>
        </pc:sldMkLst>
        <pc:spChg chg="mod">
          <ac:chgData name="Kathryn Morrison" userId="0db4f3ca-31ff-4b62-993b-db2adc44b15d" providerId="ADAL" clId="{3E894F3A-6884-964B-BC6A-C01820145F09}" dt="2021-06-18T22:22:12.116" v="32" actId="20577"/>
          <ac:spMkLst>
            <pc:docMk/>
            <pc:sldMk cId="2821504428" sldId="291"/>
            <ac:spMk id="3" creationId="{F6995323-A99A-B94A-8108-A011F80105B6}"/>
          </ac:spMkLst>
        </pc:spChg>
      </pc:sldChg>
      <pc:sldChg chg="modNotesTx">
        <pc:chgData name="Kathryn Morrison" userId="0db4f3ca-31ff-4b62-993b-db2adc44b15d" providerId="ADAL" clId="{3E894F3A-6884-964B-BC6A-C01820145F09}" dt="2021-06-18T22:22:45.144" v="37" actId="20577"/>
        <pc:sldMkLst>
          <pc:docMk/>
          <pc:sldMk cId="1221154014" sldId="990"/>
        </pc:sldMkLst>
      </pc:sldChg>
      <pc:sldChg chg="modSp mod">
        <pc:chgData name="Kathryn Morrison" userId="0db4f3ca-31ff-4b62-993b-db2adc44b15d" providerId="ADAL" clId="{3E894F3A-6884-964B-BC6A-C01820145F09}" dt="2021-06-18T22:20:19.046" v="30" actId="20577"/>
        <pc:sldMkLst>
          <pc:docMk/>
          <pc:sldMk cId="3130973292" sldId="992"/>
        </pc:sldMkLst>
        <pc:spChg chg="mod">
          <ac:chgData name="Kathryn Morrison" userId="0db4f3ca-31ff-4b62-993b-db2adc44b15d" providerId="ADAL" clId="{3E894F3A-6884-964B-BC6A-C01820145F09}" dt="2021-06-18T22:20:19.046" v="30" actId="20577"/>
          <ac:spMkLst>
            <pc:docMk/>
            <pc:sldMk cId="3130973292" sldId="992"/>
            <ac:spMk id="3" creationId="{B21F1562-A57D-4DE0-B84A-39209148E055}"/>
          </ac:spMkLst>
        </pc:spChg>
      </pc:sldChg>
    </pc:docChg>
  </pc:docChgLst>
  <pc:docChgLst>
    <pc:chgData name="Renee Hockaday" userId="S::rhockaday@sriinternational.com::5321cac6-2f5d-449a-9cbb-134431fb0a28" providerId="AD" clId="Web-{BDAAEDDE-8BC2-62AA-651B-D574804214DA}"/>
    <pc:docChg chg="modSld">
      <pc:chgData name="Renee Hockaday" userId="S::rhockaday@sriinternational.com::5321cac6-2f5d-449a-9cbb-134431fb0a28" providerId="AD" clId="Web-{BDAAEDDE-8BC2-62AA-651B-D574804214DA}" dt="2021-06-21T18:14:30.800" v="7" actId="14100"/>
      <pc:docMkLst>
        <pc:docMk/>
      </pc:docMkLst>
      <pc:sldChg chg="modSp">
        <pc:chgData name="Renee Hockaday" userId="S::rhockaday@sriinternational.com::5321cac6-2f5d-449a-9cbb-134431fb0a28" providerId="AD" clId="Web-{BDAAEDDE-8BC2-62AA-651B-D574804214DA}" dt="2021-06-21T18:11:24.939" v="6" actId="1076"/>
        <pc:sldMkLst>
          <pc:docMk/>
          <pc:sldMk cId="3130973292" sldId="992"/>
        </pc:sldMkLst>
        <pc:spChg chg="mod">
          <ac:chgData name="Renee Hockaday" userId="S::rhockaday@sriinternational.com::5321cac6-2f5d-449a-9cbb-134431fb0a28" providerId="AD" clId="Web-{BDAAEDDE-8BC2-62AA-651B-D574804214DA}" dt="2021-06-21T18:11:07.516" v="3" actId="14100"/>
          <ac:spMkLst>
            <pc:docMk/>
            <pc:sldMk cId="3130973292" sldId="992"/>
            <ac:spMk id="3" creationId="{B21F1562-A57D-4DE0-B84A-39209148E055}"/>
          </ac:spMkLst>
        </pc:spChg>
        <pc:picChg chg="mod">
          <ac:chgData name="Renee Hockaday" userId="S::rhockaday@sriinternational.com::5321cac6-2f5d-449a-9cbb-134431fb0a28" providerId="AD" clId="Web-{BDAAEDDE-8BC2-62AA-651B-D574804214DA}" dt="2021-06-21T18:11:24.939" v="6" actId="1076"/>
          <ac:picMkLst>
            <pc:docMk/>
            <pc:sldMk cId="3130973292" sldId="992"/>
            <ac:picMk id="4" creationId="{B8B7F938-48C2-4331-9AF4-E0AF98E5BD4A}"/>
          </ac:picMkLst>
        </pc:picChg>
      </pc:sldChg>
      <pc:sldChg chg="modSp">
        <pc:chgData name="Renee Hockaday" userId="S::rhockaday@sriinternational.com::5321cac6-2f5d-449a-9cbb-134431fb0a28" providerId="AD" clId="Web-{BDAAEDDE-8BC2-62AA-651B-D574804214DA}" dt="2021-06-21T18:14:30.800" v="7" actId="14100"/>
        <pc:sldMkLst>
          <pc:docMk/>
          <pc:sldMk cId="483242510" sldId="994"/>
        </pc:sldMkLst>
        <pc:spChg chg="mod">
          <ac:chgData name="Renee Hockaday" userId="S::rhockaday@sriinternational.com::5321cac6-2f5d-449a-9cbb-134431fb0a28" providerId="AD" clId="Web-{BDAAEDDE-8BC2-62AA-651B-D574804214DA}" dt="2021-06-21T18:14:30.800" v="7" actId="14100"/>
          <ac:spMkLst>
            <pc:docMk/>
            <pc:sldMk cId="483242510" sldId="994"/>
            <ac:spMk id="5" creationId="{195ADBCC-F562-485D-B061-6296BAB8B96E}"/>
          </ac:spMkLst>
        </pc:spChg>
      </pc:sldChg>
    </pc:docChg>
  </pc:docChgLst>
  <pc:docChgLst>
    <pc:chgData name="Debra Foulks" userId="3c1472e4-2ddf-43a3-b503-de2cf64d1ba9" providerId="ADAL" clId="{ED410397-32C0-4928-AD3D-108129B7E740}"/>
    <pc:docChg chg="undo custSel modSld">
      <pc:chgData name="Debra Foulks" userId="3c1472e4-2ddf-43a3-b503-de2cf64d1ba9" providerId="ADAL" clId="{ED410397-32C0-4928-AD3D-108129B7E740}" dt="2021-06-11T21:14:57.701" v="162"/>
      <pc:docMkLst>
        <pc:docMk/>
      </pc:docMkLst>
      <pc:sldChg chg="modNotesTx">
        <pc:chgData name="Debra Foulks" userId="3c1472e4-2ddf-43a3-b503-de2cf64d1ba9" providerId="ADAL" clId="{ED410397-32C0-4928-AD3D-108129B7E740}" dt="2021-06-11T18:47:10.696" v="4" actId="20577"/>
        <pc:sldMkLst>
          <pc:docMk/>
          <pc:sldMk cId="616654060" sldId="256"/>
        </pc:sldMkLst>
      </pc:sldChg>
      <pc:sldChg chg="modSp mod addCm delCm modCm">
        <pc:chgData name="Debra Foulks" userId="3c1472e4-2ddf-43a3-b503-de2cf64d1ba9" providerId="ADAL" clId="{ED410397-32C0-4928-AD3D-108129B7E740}" dt="2021-06-11T19:19:22.339" v="88" actId="20577"/>
        <pc:sldMkLst>
          <pc:docMk/>
          <pc:sldMk cId="3867671311" sldId="268"/>
        </pc:sldMkLst>
        <pc:spChg chg="mod">
          <ac:chgData name="Debra Foulks" userId="3c1472e4-2ddf-43a3-b503-de2cf64d1ba9" providerId="ADAL" clId="{ED410397-32C0-4928-AD3D-108129B7E740}" dt="2021-06-11T19:19:22.339" v="88" actId="20577"/>
          <ac:spMkLst>
            <pc:docMk/>
            <pc:sldMk cId="3867671311" sldId="268"/>
            <ac:spMk id="3" creationId="{F6995323-A99A-B94A-8108-A011F80105B6}"/>
          </ac:spMkLst>
        </pc:spChg>
      </pc:sldChg>
      <pc:sldChg chg="modSp mod addCm modCm">
        <pc:chgData name="Debra Foulks" userId="3c1472e4-2ddf-43a3-b503-de2cf64d1ba9" providerId="ADAL" clId="{ED410397-32C0-4928-AD3D-108129B7E740}" dt="2021-06-11T19:21:08.917" v="99"/>
        <pc:sldMkLst>
          <pc:docMk/>
          <pc:sldMk cId="2222522197" sldId="269"/>
        </pc:sldMkLst>
        <pc:spChg chg="mod">
          <ac:chgData name="Debra Foulks" userId="3c1472e4-2ddf-43a3-b503-de2cf64d1ba9" providerId="ADAL" clId="{ED410397-32C0-4928-AD3D-108129B7E740}" dt="2021-06-11T19:19:44.605" v="89" actId="20577"/>
          <ac:spMkLst>
            <pc:docMk/>
            <pc:sldMk cId="2222522197" sldId="269"/>
            <ac:spMk id="2" creationId="{5700E826-FE36-E242-B05D-C00F353E4F13}"/>
          </ac:spMkLst>
        </pc:spChg>
        <pc:spChg chg="mod">
          <ac:chgData name="Debra Foulks" userId="3c1472e4-2ddf-43a3-b503-de2cf64d1ba9" providerId="ADAL" clId="{ED410397-32C0-4928-AD3D-108129B7E740}" dt="2021-06-11T19:20:58.045" v="98" actId="20577"/>
          <ac:spMkLst>
            <pc:docMk/>
            <pc:sldMk cId="2222522197" sldId="269"/>
            <ac:spMk id="3" creationId="{F6995323-A99A-B94A-8108-A011F80105B6}"/>
          </ac:spMkLst>
        </pc:spChg>
      </pc:sldChg>
      <pc:sldChg chg="addCm modCm modNotesTx">
        <pc:chgData name="Debra Foulks" userId="3c1472e4-2ddf-43a3-b503-de2cf64d1ba9" providerId="ADAL" clId="{ED410397-32C0-4928-AD3D-108129B7E740}" dt="2021-06-11T18:52:43.302" v="9"/>
        <pc:sldMkLst>
          <pc:docMk/>
          <pc:sldMk cId="1181628680" sldId="282"/>
        </pc:sldMkLst>
      </pc:sldChg>
      <pc:sldChg chg="modSp mod addCm modCm modNotesTx">
        <pc:chgData name="Debra Foulks" userId="3c1472e4-2ddf-43a3-b503-de2cf64d1ba9" providerId="ADAL" clId="{ED410397-32C0-4928-AD3D-108129B7E740}" dt="2021-06-11T19:12:24.670" v="65" actId="14100"/>
        <pc:sldMkLst>
          <pc:docMk/>
          <pc:sldMk cId="2138650847" sldId="283"/>
        </pc:sldMkLst>
        <pc:spChg chg="mod">
          <ac:chgData name="Debra Foulks" userId="3c1472e4-2ddf-43a3-b503-de2cf64d1ba9" providerId="ADAL" clId="{ED410397-32C0-4928-AD3D-108129B7E740}" dt="2021-06-11T19:12:24.670" v="65" actId="14100"/>
          <ac:spMkLst>
            <pc:docMk/>
            <pc:sldMk cId="2138650847" sldId="283"/>
            <ac:spMk id="3" creationId="{F6995323-A99A-B94A-8108-A011F80105B6}"/>
          </ac:spMkLst>
        </pc:spChg>
      </pc:sldChg>
      <pc:sldChg chg="addCm">
        <pc:chgData name="Debra Foulks" userId="3c1472e4-2ddf-43a3-b503-de2cf64d1ba9" providerId="ADAL" clId="{ED410397-32C0-4928-AD3D-108129B7E740}" dt="2021-06-11T19:13:01.351" v="66" actId="1589"/>
        <pc:sldMkLst>
          <pc:docMk/>
          <pc:sldMk cId="3557418636" sldId="284"/>
        </pc:sldMkLst>
      </pc:sldChg>
      <pc:sldChg chg="addCm modCm modNotesTx">
        <pc:chgData name="Debra Foulks" userId="3c1472e4-2ddf-43a3-b503-de2cf64d1ba9" providerId="ADAL" clId="{ED410397-32C0-4928-AD3D-108129B7E740}" dt="2021-06-11T19:17:40.570" v="73"/>
        <pc:sldMkLst>
          <pc:docMk/>
          <pc:sldMk cId="2451733858" sldId="288"/>
        </pc:sldMkLst>
      </pc:sldChg>
      <pc:sldChg chg="modSp mod addCm delCm">
        <pc:chgData name="Debra Foulks" userId="3c1472e4-2ddf-43a3-b503-de2cf64d1ba9" providerId="ADAL" clId="{ED410397-32C0-4928-AD3D-108129B7E740}" dt="2021-06-11T21:13:22.840" v="159" actId="20577"/>
        <pc:sldMkLst>
          <pc:docMk/>
          <pc:sldMk cId="2821504428" sldId="291"/>
        </pc:sldMkLst>
        <pc:spChg chg="mod">
          <ac:chgData name="Debra Foulks" userId="3c1472e4-2ddf-43a3-b503-de2cf64d1ba9" providerId="ADAL" clId="{ED410397-32C0-4928-AD3D-108129B7E740}" dt="2021-06-11T21:13:22.840" v="159" actId="20577"/>
          <ac:spMkLst>
            <pc:docMk/>
            <pc:sldMk cId="2821504428" sldId="291"/>
            <ac:spMk id="3" creationId="{F6995323-A99A-B94A-8108-A011F80105B6}"/>
          </ac:spMkLst>
        </pc:spChg>
      </pc:sldChg>
      <pc:sldChg chg="modSp mod">
        <pc:chgData name="Debra Foulks" userId="3c1472e4-2ddf-43a3-b503-de2cf64d1ba9" providerId="ADAL" clId="{ED410397-32C0-4928-AD3D-108129B7E740}" dt="2021-06-11T21:10:49.856" v="156" actId="20577"/>
        <pc:sldMkLst>
          <pc:docMk/>
          <pc:sldMk cId="4120462750" sldId="295"/>
        </pc:sldMkLst>
        <pc:spChg chg="mod">
          <ac:chgData name="Debra Foulks" userId="3c1472e4-2ddf-43a3-b503-de2cf64d1ba9" providerId="ADAL" clId="{ED410397-32C0-4928-AD3D-108129B7E740}" dt="2021-06-11T21:10:49.856" v="156" actId="20577"/>
          <ac:spMkLst>
            <pc:docMk/>
            <pc:sldMk cId="4120462750" sldId="295"/>
            <ac:spMk id="3" creationId="{6EBDA468-DC04-4A66-B8D3-00A541120D9F}"/>
          </ac:spMkLst>
        </pc:spChg>
      </pc:sldChg>
      <pc:sldChg chg="modSp mod addCm modCm">
        <pc:chgData name="Debra Foulks" userId="3c1472e4-2ddf-43a3-b503-de2cf64d1ba9" providerId="ADAL" clId="{ED410397-32C0-4928-AD3D-108129B7E740}" dt="2021-06-11T19:09:18.676" v="50"/>
        <pc:sldMkLst>
          <pc:docMk/>
          <pc:sldMk cId="1872816346" sldId="302"/>
        </pc:sldMkLst>
        <pc:spChg chg="mod">
          <ac:chgData name="Debra Foulks" userId="3c1472e4-2ddf-43a3-b503-de2cf64d1ba9" providerId="ADAL" clId="{ED410397-32C0-4928-AD3D-108129B7E740}" dt="2021-06-11T19:09:18.676" v="50"/>
          <ac:spMkLst>
            <pc:docMk/>
            <pc:sldMk cId="1872816346" sldId="302"/>
            <ac:spMk id="3" creationId="{F6995323-A99A-B94A-8108-A011F80105B6}"/>
          </ac:spMkLst>
        </pc:spChg>
      </pc:sldChg>
      <pc:sldChg chg="modSp mod addCm modCm">
        <pc:chgData name="Debra Foulks" userId="3c1472e4-2ddf-43a3-b503-de2cf64d1ba9" providerId="ADAL" clId="{ED410397-32C0-4928-AD3D-108129B7E740}" dt="2021-06-11T18:59:22.743" v="13"/>
        <pc:sldMkLst>
          <pc:docMk/>
          <pc:sldMk cId="1909968582" sldId="307"/>
        </pc:sldMkLst>
        <pc:spChg chg="mod">
          <ac:chgData name="Debra Foulks" userId="3c1472e4-2ddf-43a3-b503-de2cf64d1ba9" providerId="ADAL" clId="{ED410397-32C0-4928-AD3D-108129B7E740}" dt="2021-06-11T18:58:12.800" v="11" actId="20577"/>
          <ac:spMkLst>
            <pc:docMk/>
            <pc:sldMk cId="1909968582" sldId="307"/>
            <ac:spMk id="3" creationId="{206DEE37-D595-43BB-A274-CBB5F0B63F3D}"/>
          </ac:spMkLst>
        </pc:spChg>
      </pc:sldChg>
      <pc:sldChg chg="modSp mod addCm modCm">
        <pc:chgData name="Debra Foulks" userId="3c1472e4-2ddf-43a3-b503-de2cf64d1ba9" providerId="ADAL" clId="{ED410397-32C0-4928-AD3D-108129B7E740}" dt="2021-06-11T19:07:53.072" v="17"/>
        <pc:sldMkLst>
          <pc:docMk/>
          <pc:sldMk cId="840923022" sldId="308"/>
        </pc:sldMkLst>
        <pc:spChg chg="mod">
          <ac:chgData name="Debra Foulks" userId="3c1472e4-2ddf-43a3-b503-de2cf64d1ba9" providerId="ADAL" clId="{ED410397-32C0-4928-AD3D-108129B7E740}" dt="2021-06-11T19:07:39.807" v="15" actId="20577"/>
          <ac:spMkLst>
            <pc:docMk/>
            <pc:sldMk cId="840923022" sldId="308"/>
            <ac:spMk id="2" creationId="{5700E826-FE36-E242-B05D-C00F353E4F13}"/>
          </ac:spMkLst>
        </pc:spChg>
      </pc:sldChg>
      <pc:sldChg chg="addCm modCm">
        <pc:chgData name="Debra Foulks" userId="3c1472e4-2ddf-43a3-b503-de2cf64d1ba9" providerId="ADAL" clId="{ED410397-32C0-4928-AD3D-108129B7E740}" dt="2021-06-11T21:14:57.701" v="162"/>
        <pc:sldMkLst>
          <pc:docMk/>
          <pc:sldMk cId="2007156604" sldId="309"/>
        </pc:sldMkLst>
      </pc:sldChg>
      <pc:sldChg chg="modSp mod addCm modCm">
        <pc:chgData name="Debra Foulks" userId="3c1472e4-2ddf-43a3-b503-de2cf64d1ba9" providerId="ADAL" clId="{ED410397-32C0-4928-AD3D-108129B7E740}" dt="2021-06-11T21:13:33.416" v="160" actId="20577"/>
        <pc:sldMkLst>
          <pc:docMk/>
          <pc:sldMk cId="2633148379" sldId="310"/>
        </pc:sldMkLst>
        <pc:spChg chg="mod">
          <ac:chgData name="Debra Foulks" userId="3c1472e4-2ddf-43a3-b503-de2cf64d1ba9" providerId="ADAL" clId="{ED410397-32C0-4928-AD3D-108129B7E740}" dt="2021-06-11T21:13:33.416" v="160" actId="20577"/>
          <ac:spMkLst>
            <pc:docMk/>
            <pc:sldMk cId="2633148379" sldId="310"/>
            <ac:spMk id="3" creationId="{F6995323-A99A-B94A-8108-A011F80105B6}"/>
          </ac:spMkLst>
        </pc:spChg>
      </pc:sldChg>
      <pc:sldChg chg="modSp mod addCm delCm modCm">
        <pc:chgData name="Debra Foulks" userId="3c1472e4-2ddf-43a3-b503-de2cf64d1ba9" providerId="ADAL" clId="{ED410397-32C0-4928-AD3D-108129B7E740}" dt="2021-06-11T19:26:08.494" v="139"/>
        <pc:sldMkLst>
          <pc:docMk/>
          <pc:sldMk cId="3461303477" sldId="311"/>
        </pc:sldMkLst>
        <pc:spChg chg="mod">
          <ac:chgData name="Debra Foulks" userId="3c1472e4-2ddf-43a3-b503-de2cf64d1ba9" providerId="ADAL" clId="{ED410397-32C0-4928-AD3D-108129B7E740}" dt="2021-06-11T19:25:41.948" v="138" actId="20577"/>
          <ac:spMkLst>
            <pc:docMk/>
            <pc:sldMk cId="3461303477" sldId="311"/>
            <ac:spMk id="3" creationId="{F6995323-A99A-B94A-8108-A011F80105B6}"/>
          </ac:spMkLst>
        </pc:spChg>
      </pc:sldChg>
      <pc:sldChg chg="modSp mod addCm modCm">
        <pc:chgData name="Debra Foulks" userId="3c1472e4-2ddf-43a3-b503-de2cf64d1ba9" providerId="ADAL" clId="{ED410397-32C0-4928-AD3D-108129B7E740}" dt="2021-06-11T21:10:18.685" v="155" actId="27107"/>
        <pc:sldMkLst>
          <pc:docMk/>
          <pc:sldMk cId="4248078511" sldId="377"/>
        </pc:sldMkLst>
        <pc:spChg chg="mod">
          <ac:chgData name="Debra Foulks" userId="3c1472e4-2ddf-43a3-b503-de2cf64d1ba9" providerId="ADAL" clId="{ED410397-32C0-4928-AD3D-108129B7E740}" dt="2021-06-11T21:10:18.685" v="155" actId="27107"/>
          <ac:spMkLst>
            <pc:docMk/>
            <pc:sldMk cId="4248078511" sldId="377"/>
            <ac:spMk id="5" creationId="{92692AE3-7644-40B9-B964-E5FD67838753}"/>
          </ac:spMkLst>
        </pc:spChg>
      </pc:sldChg>
    </pc:docChg>
  </pc:docChgLst>
  <pc:docChgLst>
    <pc:chgData name="Grace Kelley" userId="S::gkelley@sriinternational.com::05501824-1d16-43a2-830c-5b0632cbb6ef" providerId="AD" clId="Web-{229F5AA9-CE25-2C2E-BD32-4A487E5969FE}"/>
    <pc:docChg chg="modSld">
      <pc:chgData name="Grace Kelley" userId="S::gkelley@sriinternational.com::05501824-1d16-43a2-830c-5b0632cbb6ef" providerId="AD" clId="Web-{229F5AA9-CE25-2C2E-BD32-4A487E5969FE}" dt="2021-06-18T21:48:53.268" v="4" actId="20577"/>
      <pc:docMkLst>
        <pc:docMk/>
      </pc:docMkLst>
      <pc:sldChg chg="modSp">
        <pc:chgData name="Grace Kelley" userId="S::gkelley@sriinternational.com::05501824-1d16-43a2-830c-5b0632cbb6ef" providerId="AD" clId="Web-{229F5AA9-CE25-2C2E-BD32-4A487E5969FE}" dt="2021-06-18T21:48:53.268" v="4" actId="20577"/>
        <pc:sldMkLst>
          <pc:docMk/>
          <pc:sldMk cId="2636118672" sldId="980"/>
        </pc:sldMkLst>
        <pc:spChg chg="mod">
          <ac:chgData name="Grace Kelley" userId="S::gkelley@sriinternational.com::05501824-1d16-43a2-830c-5b0632cbb6ef" providerId="AD" clId="Web-{229F5AA9-CE25-2C2E-BD32-4A487E5969FE}" dt="2021-06-18T21:48:53.268" v="4" actId="20577"/>
          <ac:spMkLst>
            <pc:docMk/>
            <pc:sldMk cId="2636118672" sldId="980"/>
            <ac:spMk id="3" creationId="{6EBDA468-DC04-4A66-B8D3-00A541120D9F}"/>
          </ac:spMkLst>
        </pc:spChg>
      </pc:sldChg>
    </pc:docChg>
  </pc:docChgLst>
  <pc:docChgLst>
    <pc:chgData name="Kathryn Morrison" userId="S::kmorrison@sriinternational.com::0db4f3ca-31ff-4b62-993b-db2adc44b15d" providerId="AD" clId="Web-{04A96DAA-5481-B32C-0F5F-F2F151AF6168}"/>
    <pc:docChg chg="delSld modSld sldOrd">
      <pc:chgData name="Kathryn Morrison" userId="S::kmorrison@sriinternational.com::0db4f3ca-31ff-4b62-993b-db2adc44b15d" providerId="AD" clId="Web-{04A96DAA-5481-B32C-0F5F-F2F151AF6168}" dt="2021-06-18T01:10:49.815" v="247" actId="1076"/>
      <pc:docMkLst>
        <pc:docMk/>
      </pc:docMkLst>
      <pc:sldChg chg="modSp">
        <pc:chgData name="Kathryn Morrison" userId="S::kmorrison@sriinternational.com::0db4f3ca-31ff-4b62-993b-db2adc44b15d" providerId="AD" clId="Web-{04A96DAA-5481-B32C-0F5F-F2F151AF6168}" dt="2021-06-18T01:09:16.517" v="238" actId="1076"/>
        <pc:sldMkLst>
          <pc:docMk/>
          <pc:sldMk cId="2803879232" sldId="258"/>
        </pc:sldMkLst>
        <pc:spChg chg="mod">
          <ac:chgData name="Kathryn Morrison" userId="S::kmorrison@sriinternational.com::0db4f3ca-31ff-4b62-993b-db2adc44b15d" providerId="AD" clId="Web-{04A96DAA-5481-B32C-0F5F-F2F151AF6168}" dt="2021-06-18T01:09:16.517" v="238" actId="1076"/>
          <ac:spMkLst>
            <pc:docMk/>
            <pc:sldMk cId="2803879232" sldId="258"/>
            <ac:spMk id="3" creationId="{69CFF91E-0670-9F4D-8983-F05F0F16AD17}"/>
          </ac:spMkLst>
        </pc:spChg>
      </pc:sldChg>
      <pc:sldChg chg="modNotes">
        <pc:chgData name="Kathryn Morrison" userId="S::kmorrison@sriinternational.com::0db4f3ca-31ff-4b62-993b-db2adc44b15d" providerId="AD" clId="Web-{04A96DAA-5481-B32C-0F5F-F2F151AF6168}" dt="2021-06-17T20:41:01.857" v="100"/>
        <pc:sldMkLst>
          <pc:docMk/>
          <pc:sldMk cId="671463862" sldId="259"/>
        </pc:sldMkLst>
      </pc:sldChg>
      <pc:sldChg chg="modNotes">
        <pc:chgData name="Kathryn Morrison" userId="S::kmorrison@sriinternational.com::0db4f3ca-31ff-4b62-993b-db2adc44b15d" providerId="AD" clId="Web-{04A96DAA-5481-B32C-0F5F-F2F151AF6168}" dt="2021-06-17T20:41:26.171" v="102"/>
        <pc:sldMkLst>
          <pc:docMk/>
          <pc:sldMk cId="2261658630" sldId="263"/>
        </pc:sldMkLst>
      </pc:sldChg>
      <pc:sldChg chg="modNotes">
        <pc:chgData name="Kathryn Morrison" userId="S::kmorrison@sriinternational.com::0db4f3ca-31ff-4b62-993b-db2adc44b15d" providerId="AD" clId="Web-{04A96DAA-5481-B32C-0F5F-F2F151AF6168}" dt="2021-06-18T01:06:49.217" v="193"/>
        <pc:sldMkLst>
          <pc:docMk/>
          <pc:sldMk cId="1879584139" sldId="312"/>
        </pc:sldMkLst>
      </pc:sldChg>
      <pc:sldChg chg="modNotes">
        <pc:chgData name="Kathryn Morrison" userId="S::kmorrison@sriinternational.com::0db4f3ca-31ff-4b62-993b-db2adc44b15d" providerId="AD" clId="Web-{04A96DAA-5481-B32C-0F5F-F2F151AF6168}" dt="2021-06-18T01:07:39.484" v="234"/>
        <pc:sldMkLst>
          <pc:docMk/>
          <pc:sldMk cId="4248078511" sldId="377"/>
        </pc:sldMkLst>
      </pc:sldChg>
      <pc:sldChg chg="modNotes">
        <pc:chgData name="Kathryn Morrison" userId="S::kmorrison@sriinternational.com::0db4f3ca-31ff-4b62-993b-db2adc44b15d" providerId="AD" clId="Web-{04A96DAA-5481-B32C-0F5F-F2F151AF6168}" dt="2021-06-18T01:05:55.639" v="191"/>
        <pc:sldMkLst>
          <pc:docMk/>
          <pc:sldMk cId="2852299683" sldId="979"/>
        </pc:sldMkLst>
      </pc:sldChg>
      <pc:sldChg chg="addSp modSp modNotes">
        <pc:chgData name="Kathryn Morrison" userId="S::kmorrison@sriinternational.com::0db4f3ca-31ff-4b62-993b-db2adc44b15d" providerId="AD" clId="Web-{04A96DAA-5481-B32C-0F5F-F2F151AF6168}" dt="2021-06-18T01:05:14.419" v="189"/>
        <pc:sldMkLst>
          <pc:docMk/>
          <pc:sldMk cId="2636118672" sldId="980"/>
        </pc:sldMkLst>
        <pc:spChg chg="mod">
          <ac:chgData name="Kathryn Morrison" userId="S::kmorrison@sriinternational.com::0db4f3ca-31ff-4b62-993b-db2adc44b15d" providerId="AD" clId="Web-{04A96DAA-5481-B32C-0F5F-F2F151AF6168}" dt="2021-06-17T20:44:13.810" v="177" actId="14100"/>
          <ac:spMkLst>
            <pc:docMk/>
            <pc:sldMk cId="2636118672" sldId="980"/>
            <ac:spMk id="3" creationId="{6EBDA468-DC04-4A66-B8D3-00A541120D9F}"/>
          </ac:spMkLst>
        </pc:spChg>
        <pc:spChg chg="add mod">
          <ac:chgData name="Kathryn Morrison" userId="S::kmorrison@sriinternational.com::0db4f3ca-31ff-4b62-993b-db2adc44b15d" providerId="AD" clId="Web-{04A96DAA-5481-B32C-0F5F-F2F151AF6168}" dt="2021-06-17T20:44:27.874" v="180"/>
          <ac:spMkLst>
            <pc:docMk/>
            <pc:sldMk cId="2636118672" sldId="980"/>
            <ac:spMk id="4" creationId="{9AAFD9B5-2484-4D09-A67C-E0ADE9C0F5DC}"/>
          </ac:spMkLst>
        </pc:spChg>
        <pc:picChg chg="add mod">
          <ac:chgData name="Kathryn Morrison" userId="S::kmorrison@sriinternational.com::0db4f3ca-31ff-4b62-993b-db2adc44b15d" providerId="AD" clId="Web-{04A96DAA-5481-B32C-0F5F-F2F151AF6168}" dt="2021-06-17T20:44:35.375" v="183" actId="14100"/>
          <ac:picMkLst>
            <pc:docMk/>
            <pc:sldMk cId="2636118672" sldId="980"/>
            <ac:picMk id="5" creationId="{4E970529-A8B1-4017-9E3F-8064E9EC9CFB}"/>
          </ac:picMkLst>
        </pc:picChg>
      </pc:sldChg>
      <pc:sldChg chg="delSp del">
        <pc:chgData name="Kathryn Morrison" userId="S::kmorrison@sriinternational.com::0db4f3ca-31ff-4b62-993b-db2adc44b15d" providerId="AD" clId="Web-{04A96DAA-5481-B32C-0F5F-F2F151AF6168}" dt="2021-06-17T20:44:50.079" v="184"/>
        <pc:sldMkLst>
          <pc:docMk/>
          <pc:sldMk cId="3505894779" sldId="981"/>
        </pc:sldMkLst>
        <pc:picChg chg="del">
          <ac:chgData name="Kathryn Morrison" userId="S::kmorrison@sriinternational.com::0db4f3ca-31ff-4b62-993b-db2adc44b15d" providerId="AD" clId="Web-{04A96DAA-5481-B32C-0F5F-F2F151AF6168}" dt="2021-06-17T20:44:21.077" v="178"/>
          <ac:picMkLst>
            <pc:docMk/>
            <pc:sldMk cId="3505894779" sldId="981"/>
            <ac:picMk id="5" creationId="{DE530CA7-B49F-3D4D-B830-2BD8C79FFBCF}"/>
          </ac:picMkLst>
        </pc:picChg>
      </pc:sldChg>
      <pc:sldChg chg="modSp del">
        <pc:chgData name="Kathryn Morrison" userId="S::kmorrison@sriinternational.com::0db4f3ca-31ff-4b62-993b-db2adc44b15d" providerId="AD" clId="Web-{04A96DAA-5481-B32C-0F5F-F2F151AF6168}" dt="2021-06-17T20:42:22.426" v="148"/>
        <pc:sldMkLst>
          <pc:docMk/>
          <pc:sldMk cId="3051059817" sldId="982"/>
        </pc:sldMkLst>
        <pc:spChg chg="mod">
          <ac:chgData name="Kathryn Morrison" userId="S::kmorrison@sriinternational.com::0db4f3ca-31ff-4b62-993b-db2adc44b15d" providerId="AD" clId="Web-{04A96DAA-5481-B32C-0F5F-F2F151AF6168}" dt="2021-06-17T20:41:56.580" v="104" actId="20577"/>
          <ac:spMkLst>
            <pc:docMk/>
            <pc:sldMk cId="3051059817" sldId="982"/>
            <ac:spMk id="4" creationId="{BCC79CA1-38B2-4456-8F89-40C9773B1F74}"/>
          </ac:spMkLst>
        </pc:spChg>
      </pc:sldChg>
      <pc:sldChg chg="delSp del">
        <pc:chgData name="Kathryn Morrison" userId="S::kmorrison@sriinternational.com::0db4f3ca-31ff-4b62-993b-db2adc44b15d" providerId="AD" clId="Web-{04A96DAA-5481-B32C-0F5F-F2F151AF6168}" dt="2021-06-17T20:44:57.267" v="185"/>
        <pc:sldMkLst>
          <pc:docMk/>
          <pc:sldMk cId="149085020" sldId="983"/>
        </pc:sldMkLst>
        <pc:picChg chg="del">
          <ac:chgData name="Kathryn Morrison" userId="S::kmorrison@sriinternational.com::0db4f3ca-31ff-4b62-993b-db2adc44b15d" providerId="AD" clId="Web-{04A96DAA-5481-B32C-0F5F-F2F151AF6168}" dt="2021-06-17T20:43:28.541" v="168"/>
          <ac:picMkLst>
            <pc:docMk/>
            <pc:sldMk cId="149085020" sldId="983"/>
            <ac:picMk id="5" creationId="{97F01B55-ACE2-C344-9266-B0D9390C0B70}"/>
          </ac:picMkLst>
        </pc:picChg>
      </pc:sldChg>
      <pc:sldChg chg="del">
        <pc:chgData name="Kathryn Morrison" userId="S::kmorrison@sriinternational.com::0db4f3ca-31ff-4b62-993b-db2adc44b15d" providerId="AD" clId="Web-{04A96DAA-5481-B32C-0F5F-F2F151AF6168}" dt="2021-06-17T20:41:49.673" v="103"/>
        <pc:sldMkLst>
          <pc:docMk/>
          <pc:sldMk cId="3370080799" sldId="984"/>
        </pc:sldMkLst>
      </pc:sldChg>
      <pc:sldChg chg="modSp del">
        <pc:chgData name="Kathryn Morrison" userId="S::kmorrison@sriinternational.com::0db4f3ca-31ff-4b62-993b-db2adc44b15d" providerId="AD" clId="Web-{04A96DAA-5481-B32C-0F5F-F2F151AF6168}" dt="2021-06-17T20:38:29.079" v="4"/>
        <pc:sldMkLst>
          <pc:docMk/>
          <pc:sldMk cId="3950178321" sldId="985"/>
        </pc:sldMkLst>
        <pc:spChg chg="mod">
          <ac:chgData name="Kathryn Morrison" userId="S::kmorrison@sriinternational.com::0db4f3ca-31ff-4b62-993b-db2adc44b15d" providerId="AD" clId="Web-{04A96DAA-5481-B32C-0F5F-F2F151AF6168}" dt="2021-06-17T20:38:12.202" v="3" actId="20577"/>
          <ac:spMkLst>
            <pc:docMk/>
            <pc:sldMk cId="3950178321" sldId="985"/>
            <ac:spMk id="4" creationId="{C18601A9-CBC3-4A5F-8A36-C947BAF9621F}"/>
          </ac:spMkLst>
        </pc:spChg>
      </pc:sldChg>
      <pc:sldChg chg="modSp">
        <pc:chgData name="Kathryn Morrison" userId="S::kmorrison@sriinternational.com::0db4f3ca-31ff-4b62-993b-db2adc44b15d" providerId="AD" clId="Web-{04A96DAA-5481-B32C-0F5F-F2F151AF6168}" dt="2021-06-18T01:10:49.815" v="247" actId="1076"/>
        <pc:sldMkLst>
          <pc:docMk/>
          <pc:sldMk cId="3856708626" sldId="986"/>
        </pc:sldMkLst>
        <pc:picChg chg="mod">
          <ac:chgData name="Kathryn Morrison" userId="S::kmorrison@sriinternational.com::0db4f3ca-31ff-4b62-993b-db2adc44b15d" providerId="AD" clId="Web-{04A96DAA-5481-B32C-0F5F-F2F151AF6168}" dt="2021-06-18T01:10:49.815" v="247" actId="1076"/>
          <ac:picMkLst>
            <pc:docMk/>
            <pc:sldMk cId="3856708626" sldId="986"/>
            <ac:picMk id="4" creationId="{D789B54C-5FEA-E243-B2AF-371BD5CF0B6F}"/>
          </ac:picMkLst>
        </pc:picChg>
      </pc:sldChg>
      <pc:sldChg chg="addSp delSp modSp modNotes">
        <pc:chgData name="Kathryn Morrison" userId="S::kmorrison@sriinternational.com::0db4f3ca-31ff-4b62-993b-db2adc44b15d" providerId="AD" clId="Web-{04A96DAA-5481-B32C-0F5F-F2F151AF6168}" dt="2021-06-18T01:10:10.877" v="244"/>
        <pc:sldMkLst>
          <pc:docMk/>
          <pc:sldMk cId="1599713627" sldId="988"/>
        </pc:sldMkLst>
        <pc:spChg chg="mod">
          <ac:chgData name="Kathryn Morrison" userId="S::kmorrison@sriinternational.com::0db4f3ca-31ff-4b62-993b-db2adc44b15d" providerId="AD" clId="Web-{04A96DAA-5481-B32C-0F5F-F2F151AF6168}" dt="2021-06-17T20:40:12.259" v="54" actId="20577"/>
          <ac:spMkLst>
            <pc:docMk/>
            <pc:sldMk cId="1599713627" sldId="988"/>
            <ac:spMk id="2" creationId="{D2DDEA9D-EA85-4436-94DA-516F649A660E}"/>
          </ac:spMkLst>
        </pc:spChg>
        <pc:spChg chg="add del mod">
          <ac:chgData name="Kathryn Morrison" userId="S::kmorrison@sriinternational.com::0db4f3ca-31ff-4b62-993b-db2adc44b15d" providerId="AD" clId="Web-{04A96DAA-5481-B32C-0F5F-F2F151AF6168}" dt="2021-06-17T20:39:36.662" v="6"/>
          <ac:spMkLst>
            <pc:docMk/>
            <pc:sldMk cId="1599713627" sldId="988"/>
            <ac:spMk id="5" creationId="{84BA63FF-004A-4376-B46D-EB44288A16D0}"/>
          </ac:spMkLst>
        </pc:spChg>
        <pc:spChg chg="add mod">
          <ac:chgData name="Kathryn Morrison" userId="S::kmorrison@sriinternational.com::0db4f3ca-31ff-4b62-993b-db2adc44b15d" providerId="AD" clId="Web-{04A96DAA-5481-B32C-0F5F-F2F151AF6168}" dt="2021-06-17T20:43:35.354" v="170"/>
          <ac:spMkLst>
            <pc:docMk/>
            <pc:sldMk cId="1599713627" sldId="988"/>
            <ac:spMk id="7" creationId="{888A38D0-14B0-47B8-BE78-CA0FB9AF907A}"/>
          </ac:spMkLst>
        </pc:spChg>
        <pc:picChg chg="del">
          <ac:chgData name="Kathryn Morrison" userId="S::kmorrison@sriinternational.com::0db4f3ca-31ff-4b62-993b-db2adc44b15d" providerId="AD" clId="Web-{04A96DAA-5481-B32C-0F5F-F2F151AF6168}" dt="2021-06-17T20:39:22.052" v="5"/>
          <ac:picMkLst>
            <pc:docMk/>
            <pc:sldMk cId="1599713627" sldId="988"/>
            <ac:picMk id="4" creationId="{75DB9D69-EE89-447B-9626-26F284398199}"/>
          </ac:picMkLst>
        </pc:picChg>
        <pc:picChg chg="add mod ord">
          <ac:chgData name="Kathryn Morrison" userId="S::kmorrison@sriinternational.com::0db4f3ca-31ff-4b62-993b-db2adc44b15d" providerId="AD" clId="Web-{04A96DAA-5481-B32C-0F5F-F2F151AF6168}" dt="2021-06-17T20:43:39.698" v="173" actId="1076"/>
          <ac:picMkLst>
            <pc:docMk/>
            <pc:sldMk cId="1599713627" sldId="988"/>
            <ac:picMk id="6" creationId="{16038451-4CCF-4F84-A735-2F679ADCFF86}"/>
          </ac:picMkLst>
        </pc:picChg>
        <pc:picChg chg="add mod">
          <ac:chgData name="Kathryn Morrison" userId="S::kmorrison@sriinternational.com::0db4f3ca-31ff-4b62-993b-db2adc44b15d" providerId="AD" clId="Web-{04A96DAA-5481-B32C-0F5F-F2F151AF6168}" dt="2021-06-17T20:43:46.433" v="175" actId="1076"/>
          <ac:picMkLst>
            <pc:docMk/>
            <pc:sldMk cId="1599713627" sldId="988"/>
            <ac:picMk id="8" creationId="{56DC0D2D-49EA-43B8-AF86-835A0C6A3EE8}"/>
          </ac:picMkLst>
        </pc:picChg>
      </pc:sldChg>
      <pc:sldChg chg="addSp delSp modSp">
        <pc:chgData name="Kathryn Morrison" userId="S::kmorrison@sriinternational.com::0db4f3ca-31ff-4b62-993b-db2adc44b15d" providerId="AD" clId="Web-{04A96DAA-5481-B32C-0F5F-F2F151AF6168}" dt="2021-06-18T01:08:37.234" v="237"/>
        <pc:sldMkLst>
          <pc:docMk/>
          <pc:sldMk cId="4161487515" sldId="989"/>
        </pc:sldMkLst>
        <pc:spChg chg="mod">
          <ac:chgData name="Kathryn Morrison" userId="S::kmorrison@sriinternational.com::0db4f3ca-31ff-4b62-993b-db2adc44b15d" providerId="AD" clId="Web-{04A96DAA-5481-B32C-0F5F-F2F151AF6168}" dt="2021-06-17T20:40:24.057" v="55" actId="20577"/>
          <ac:spMkLst>
            <pc:docMk/>
            <pc:sldMk cId="4161487515" sldId="989"/>
            <ac:spMk id="2" creationId="{4E7CC686-42E0-4B6C-85CF-88D5596797E1}"/>
          </ac:spMkLst>
        </pc:spChg>
        <pc:spChg chg="add del mod">
          <ac:chgData name="Kathryn Morrison" userId="S::kmorrison@sriinternational.com::0db4f3ca-31ff-4b62-993b-db2adc44b15d" providerId="AD" clId="Web-{04A96DAA-5481-B32C-0F5F-F2F151AF6168}" dt="2021-06-18T01:08:37.234" v="237"/>
          <ac:spMkLst>
            <pc:docMk/>
            <pc:sldMk cId="4161487515" sldId="989"/>
            <ac:spMk id="5" creationId="{03B2D028-8B9F-4B4B-9826-68B0361D2476}"/>
          </ac:spMkLst>
        </pc:spChg>
        <pc:picChg chg="del mod">
          <ac:chgData name="Kathryn Morrison" userId="S::kmorrison@sriinternational.com::0db4f3ca-31ff-4b62-993b-db2adc44b15d" providerId="AD" clId="Web-{04A96DAA-5481-B32C-0F5F-F2F151AF6168}" dt="2021-06-18T01:08:25.922" v="236"/>
          <ac:picMkLst>
            <pc:docMk/>
            <pc:sldMk cId="4161487515" sldId="989"/>
            <ac:picMk id="4" creationId="{B954AEE2-218B-42C1-89CE-7404BDFDDCD0}"/>
          </ac:picMkLst>
        </pc:picChg>
        <pc:picChg chg="add mod ord">
          <ac:chgData name="Kathryn Morrison" userId="S::kmorrison@sriinternational.com::0db4f3ca-31ff-4b62-993b-db2adc44b15d" providerId="AD" clId="Web-{04A96DAA-5481-B32C-0F5F-F2F151AF6168}" dt="2021-06-18T01:08:37.234" v="237"/>
          <ac:picMkLst>
            <pc:docMk/>
            <pc:sldMk cId="4161487515" sldId="989"/>
            <ac:picMk id="6" creationId="{14D0854E-BF51-4434-BA29-6437FEB4D559}"/>
          </ac:picMkLst>
        </pc:picChg>
      </pc:sldChg>
      <pc:sldChg chg="modSp ord modNotes">
        <pc:chgData name="Kathryn Morrison" userId="S::kmorrison@sriinternational.com::0db4f3ca-31ff-4b62-993b-db2adc44b15d" providerId="AD" clId="Web-{04A96DAA-5481-B32C-0F5F-F2F151AF6168}" dt="2021-06-17T20:40:49.027" v="98"/>
        <pc:sldMkLst>
          <pc:docMk/>
          <pc:sldMk cId="1221154014" sldId="990"/>
        </pc:sldMkLst>
        <pc:spChg chg="mod">
          <ac:chgData name="Kathryn Morrison" userId="S::kmorrison@sriinternational.com::0db4f3ca-31ff-4b62-993b-db2adc44b15d" providerId="AD" clId="Web-{04A96DAA-5481-B32C-0F5F-F2F151AF6168}" dt="2021-06-17T20:37:58.655" v="1" actId="20577"/>
          <ac:spMkLst>
            <pc:docMk/>
            <pc:sldMk cId="1221154014" sldId="990"/>
            <ac:spMk id="4" creationId="{BCC79CA1-38B2-4456-8F89-40C9773B1F74}"/>
          </ac:spMkLst>
        </pc:spChg>
      </pc:sldChg>
    </pc:docChg>
  </pc:docChgLst>
  <pc:docChgLst>
    <pc:chgData name="Grace Kelley" userId="S::gkelley@sriinternational.com::05501824-1d16-43a2-830c-5b0632cbb6ef" providerId="AD" clId="Web-{872B0874-7283-C561-EEF7-F05D740816C4}"/>
    <pc:docChg chg="modSld">
      <pc:chgData name="Grace Kelley" userId="S::gkelley@sriinternational.com::05501824-1d16-43a2-830c-5b0632cbb6ef" providerId="AD" clId="Web-{872B0874-7283-C561-EEF7-F05D740816C4}" dt="2021-06-18T21:44:06.529" v="1" actId="20577"/>
      <pc:docMkLst>
        <pc:docMk/>
      </pc:docMkLst>
      <pc:sldChg chg="modSp">
        <pc:chgData name="Grace Kelley" userId="S::gkelley@sriinternational.com::05501824-1d16-43a2-830c-5b0632cbb6ef" providerId="AD" clId="Web-{872B0874-7283-C561-EEF7-F05D740816C4}" dt="2021-06-18T21:44:06.529" v="1" actId="20577"/>
        <pc:sldMkLst>
          <pc:docMk/>
          <pc:sldMk cId="2636118672" sldId="980"/>
        </pc:sldMkLst>
        <pc:spChg chg="mod">
          <ac:chgData name="Grace Kelley" userId="S::gkelley@sriinternational.com::05501824-1d16-43a2-830c-5b0632cbb6ef" providerId="AD" clId="Web-{872B0874-7283-C561-EEF7-F05D740816C4}" dt="2021-06-18T21:44:06.529" v="1" actId="20577"/>
          <ac:spMkLst>
            <pc:docMk/>
            <pc:sldMk cId="2636118672" sldId="980"/>
            <ac:spMk id="3" creationId="{6EBDA468-DC04-4A66-B8D3-00A541120D9F}"/>
          </ac:spMkLst>
        </pc:spChg>
      </pc:sldChg>
    </pc:docChg>
  </pc:docChgLst>
  <pc:docChgLst>
    <pc:chgData name="Donna Spiker" userId="df2dd3d8-863f-4db1-99b7-9e407ba1fb2c" providerId="ADAL" clId="{997BF0B7-3F67-44CF-AC73-A7FE9BB7900D}"/>
    <pc:docChg chg="custSel modSld">
      <pc:chgData name="Donna Spiker" userId="df2dd3d8-863f-4db1-99b7-9e407ba1fb2c" providerId="ADAL" clId="{997BF0B7-3F67-44CF-AC73-A7FE9BB7900D}" dt="2021-06-17T23:52:39.608" v="224" actId="20577"/>
      <pc:docMkLst>
        <pc:docMk/>
      </pc:docMkLst>
      <pc:sldChg chg="modSp mod">
        <pc:chgData name="Donna Spiker" userId="df2dd3d8-863f-4db1-99b7-9e407ba1fb2c" providerId="ADAL" clId="{997BF0B7-3F67-44CF-AC73-A7FE9BB7900D}" dt="2021-06-17T23:50:37.337" v="195" actId="20577"/>
        <pc:sldMkLst>
          <pc:docMk/>
          <pc:sldMk cId="2821504428" sldId="291"/>
        </pc:sldMkLst>
        <pc:spChg chg="mod">
          <ac:chgData name="Donna Spiker" userId="df2dd3d8-863f-4db1-99b7-9e407ba1fb2c" providerId="ADAL" clId="{997BF0B7-3F67-44CF-AC73-A7FE9BB7900D}" dt="2021-06-17T23:43:13.019" v="28" actId="20577"/>
          <ac:spMkLst>
            <pc:docMk/>
            <pc:sldMk cId="2821504428" sldId="291"/>
            <ac:spMk id="2" creationId="{5700E826-FE36-E242-B05D-C00F353E4F13}"/>
          </ac:spMkLst>
        </pc:spChg>
        <pc:spChg chg="mod">
          <ac:chgData name="Donna Spiker" userId="df2dd3d8-863f-4db1-99b7-9e407ba1fb2c" providerId="ADAL" clId="{997BF0B7-3F67-44CF-AC73-A7FE9BB7900D}" dt="2021-06-17T23:50:37.337" v="195" actId="20577"/>
          <ac:spMkLst>
            <pc:docMk/>
            <pc:sldMk cId="2821504428" sldId="291"/>
            <ac:spMk id="3" creationId="{F6995323-A99A-B94A-8108-A011F80105B6}"/>
          </ac:spMkLst>
        </pc:spChg>
      </pc:sldChg>
      <pc:sldChg chg="modSp mod">
        <pc:chgData name="Donna Spiker" userId="df2dd3d8-863f-4db1-99b7-9e407ba1fb2c" providerId="ADAL" clId="{997BF0B7-3F67-44CF-AC73-A7FE9BB7900D}" dt="2021-06-17T23:52:39.608" v="224" actId="20577"/>
        <pc:sldMkLst>
          <pc:docMk/>
          <pc:sldMk cId="4248078511" sldId="377"/>
        </pc:sldMkLst>
        <pc:spChg chg="mod">
          <ac:chgData name="Donna Spiker" userId="df2dd3d8-863f-4db1-99b7-9e407ba1fb2c" providerId="ADAL" clId="{997BF0B7-3F67-44CF-AC73-A7FE9BB7900D}" dt="2021-06-17T23:52:39.608" v="224" actId="20577"/>
          <ac:spMkLst>
            <pc:docMk/>
            <pc:sldMk cId="4248078511" sldId="377"/>
            <ac:spMk id="2" creationId="{5700E826-FE36-E242-B05D-C00F353E4F13}"/>
          </ac:spMkLst>
        </pc:spChg>
        <pc:spChg chg="mod">
          <ac:chgData name="Donna Spiker" userId="df2dd3d8-863f-4db1-99b7-9e407ba1fb2c" providerId="ADAL" clId="{997BF0B7-3F67-44CF-AC73-A7FE9BB7900D}" dt="2021-06-17T23:52:31.468" v="213" actId="14100"/>
          <ac:spMkLst>
            <pc:docMk/>
            <pc:sldMk cId="4248078511" sldId="377"/>
            <ac:spMk id="5" creationId="{92692AE3-7644-40B9-B964-E5FD67838753}"/>
          </ac:spMkLst>
        </pc:spChg>
      </pc:sldChg>
    </pc:docChg>
  </pc:docChgLst>
  <pc:docChgLst>
    <pc:chgData name="Sally Shepherd" userId="S::sshepherd@sriinternational.com::276e0854-6c87-4819-89ef-b02acdcd32ae" providerId="AD" clId="Web-{4FF27649-A930-CD5B-9A41-A7AC481BC258}"/>
    <pc:docChg chg="modSld">
      <pc:chgData name="Sally Shepherd" userId="S::sshepherd@sriinternational.com::276e0854-6c87-4819-89ef-b02acdcd32ae" providerId="AD" clId="Web-{4FF27649-A930-CD5B-9A41-A7AC481BC258}" dt="2021-06-18T23:23:47.953" v="2" actId="14100"/>
      <pc:docMkLst>
        <pc:docMk/>
      </pc:docMkLst>
      <pc:sldChg chg="modSp">
        <pc:chgData name="Sally Shepherd" userId="S::sshepherd@sriinternational.com::276e0854-6c87-4819-89ef-b02acdcd32ae" providerId="AD" clId="Web-{4FF27649-A930-CD5B-9A41-A7AC481BC258}" dt="2021-06-18T23:23:47.953" v="2" actId="14100"/>
        <pc:sldMkLst>
          <pc:docMk/>
          <pc:sldMk cId="1599713627" sldId="988"/>
        </pc:sldMkLst>
        <pc:picChg chg="mod">
          <ac:chgData name="Sally Shepherd" userId="S::sshepherd@sriinternational.com::276e0854-6c87-4819-89ef-b02acdcd32ae" providerId="AD" clId="Web-{4FF27649-A930-CD5B-9A41-A7AC481BC258}" dt="2021-06-18T23:23:47.953" v="2" actId="14100"/>
          <ac:picMkLst>
            <pc:docMk/>
            <pc:sldMk cId="1599713627" sldId="988"/>
            <ac:picMk id="6" creationId="{16038451-4CCF-4F84-A735-2F679ADCFF86}"/>
          </ac:picMkLst>
        </pc:picChg>
      </pc:sldChg>
    </pc:docChg>
  </pc:docChgLst>
  <pc:docChgLst>
    <pc:chgData name="Renee Hockaday" userId="S::rhockaday@sriinternational.com::5321cac6-2f5d-449a-9cbb-134431fb0a28" providerId="AD" clId="Web-{A5508927-A632-D5B6-E6D2-08BD5CFF70A8}"/>
    <pc:docChg chg="modSld">
      <pc:chgData name="Renee Hockaday" userId="S::rhockaday@sriinternational.com::5321cac6-2f5d-449a-9cbb-134431fb0a28" providerId="AD" clId="Web-{A5508927-A632-D5B6-E6D2-08BD5CFF70A8}" dt="2021-06-18T15:06:47.451" v="23" actId="1076"/>
      <pc:docMkLst>
        <pc:docMk/>
      </pc:docMkLst>
      <pc:sldChg chg="modSp">
        <pc:chgData name="Renee Hockaday" userId="S::rhockaday@sriinternational.com::5321cac6-2f5d-449a-9cbb-134431fb0a28" providerId="AD" clId="Web-{A5508927-A632-D5B6-E6D2-08BD5CFF70A8}" dt="2021-06-18T15:03:48.578" v="4" actId="14100"/>
        <pc:sldMkLst>
          <pc:docMk/>
          <pc:sldMk cId="2821504428" sldId="291"/>
        </pc:sldMkLst>
        <pc:spChg chg="mod">
          <ac:chgData name="Renee Hockaday" userId="S::rhockaday@sriinternational.com::5321cac6-2f5d-449a-9cbb-134431fb0a28" providerId="AD" clId="Web-{A5508927-A632-D5B6-E6D2-08BD5CFF70A8}" dt="2021-06-18T15:03:48.578" v="4" actId="14100"/>
          <ac:spMkLst>
            <pc:docMk/>
            <pc:sldMk cId="2821504428" sldId="291"/>
            <ac:spMk id="3" creationId="{F6995323-A99A-B94A-8108-A011F80105B6}"/>
          </ac:spMkLst>
        </pc:spChg>
      </pc:sldChg>
      <pc:sldChg chg="modSp">
        <pc:chgData name="Renee Hockaday" userId="S::rhockaday@sriinternational.com::5321cac6-2f5d-449a-9cbb-134431fb0a28" providerId="AD" clId="Web-{A5508927-A632-D5B6-E6D2-08BD5CFF70A8}" dt="2021-06-18T15:04:31.863" v="8" actId="1076"/>
        <pc:sldMkLst>
          <pc:docMk/>
          <pc:sldMk cId="3461303477" sldId="311"/>
        </pc:sldMkLst>
        <pc:spChg chg="mod">
          <ac:chgData name="Renee Hockaday" userId="S::rhockaday@sriinternational.com::5321cac6-2f5d-449a-9cbb-134431fb0a28" providerId="AD" clId="Web-{A5508927-A632-D5B6-E6D2-08BD5CFF70A8}" dt="2021-06-18T15:04:26.940" v="7" actId="1076"/>
          <ac:spMkLst>
            <pc:docMk/>
            <pc:sldMk cId="3461303477" sldId="311"/>
            <ac:spMk id="2" creationId="{5700E826-FE36-E242-B05D-C00F353E4F13}"/>
          </ac:spMkLst>
        </pc:spChg>
        <pc:spChg chg="mod">
          <ac:chgData name="Renee Hockaday" userId="S::rhockaday@sriinternational.com::5321cac6-2f5d-449a-9cbb-134431fb0a28" providerId="AD" clId="Web-{A5508927-A632-D5B6-E6D2-08BD5CFF70A8}" dt="2021-06-18T15:04:31.863" v="8" actId="1076"/>
          <ac:spMkLst>
            <pc:docMk/>
            <pc:sldMk cId="3461303477" sldId="311"/>
            <ac:spMk id="3" creationId="{F6995323-A99A-B94A-8108-A011F80105B6}"/>
          </ac:spMkLst>
        </pc:spChg>
        <pc:picChg chg="mod">
          <ac:chgData name="Renee Hockaday" userId="S::rhockaday@sriinternational.com::5321cac6-2f5d-449a-9cbb-134431fb0a28" providerId="AD" clId="Web-{A5508927-A632-D5B6-E6D2-08BD5CFF70A8}" dt="2021-06-18T15:04:12.096" v="5" actId="1076"/>
          <ac:picMkLst>
            <pc:docMk/>
            <pc:sldMk cId="3461303477" sldId="311"/>
            <ac:picMk id="8" creationId="{1BB434E6-A056-4462-B132-DF4CCB462CDA}"/>
          </ac:picMkLst>
        </pc:picChg>
      </pc:sldChg>
      <pc:sldChg chg="modSp">
        <pc:chgData name="Renee Hockaday" userId="S::rhockaday@sriinternational.com::5321cac6-2f5d-449a-9cbb-134431fb0a28" providerId="AD" clId="Web-{A5508927-A632-D5B6-E6D2-08BD5CFF70A8}" dt="2021-06-18T15:05:28.929" v="11" actId="14100"/>
        <pc:sldMkLst>
          <pc:docMk/>
          <pc:sldMk cId="4248078511" sldId="377"/>
        </pc:sldMkLst>
        <pc:spChg chg="mod">
          <ac:chgData name="Renee Hockaday" userId="S::rhockaday@sriinternational.com::5321cac6-2f5d-449a-9cbb-134431fb0a28" providerId="AD" clId="Web-{A5508927-A632-D5B6-E6D2-08BD5CFF70A8}" dt="2021-06-18T15:05:28.929" v="11" actId="14100"/>
          <ac:spMkLst>
            <pc:docMk/>
            <pc:sldMk cId="4248078511" sldId="377"/>
            <ac:spMk id="5" creationId="{92692AE3-7644-40B9-B964-E5FD67838753}"/>
          </ac:spMkLst>
        </pc:spChg>
      </pc:sldChg>
      <pc:sldChg chg="delSp modSp">
        <pc:chgData name="Renee Hockaday" userId="S::rhockaday@sriinternational.com::5321cac6-2f5d-449a-9cbb-134431fb0a28" providerId="AD" clId="Web-{A5508927-A632-D5B6-E6D2-08BD5CFF70A8}" dt="2021-06-18T14:10:54.002" v="1" actId="1076"/>
        <pc:sldMkLst>
          <pc:docMk/>
          <pc:sldMk cId="2636118672" sldId="980"/>
        </pc:sldMkLst>
        <pc:spChg chg="del">
          <ac:chgData name="Renee Hockaday" userId="S::rhockaday@sriinternational.com::5321cac6-2f5d-449a-9cbb-134431fb0a28" providerId="AD" clId="Web-{A5508927-A632-D5B6-E6D2-08BD5CFF70A8}" dt="2021-06-18T14:10:45.673" v="0"/>
          <ac:spMkLst>
            <pc:docMk/>
            <pc:sldMk cId="2636118672" sldId="980"/>
            <ac:spMk id="4" creationId="{9AAFD9B5-2484-4D09-A67C-E0ADE9C0F5DC}"/>
          </ac:spMkLst>
        </pc:spChg>
        <pc:picChg chg="mod">
          <ac:chgData name="Renee Hockaday" userId="S::rhockaday@sriinternational.com::5321cac6-2f5d-449a-9cbb-134431fb0a28" providerId="AD" clId="Web-{A5508927-A632-D5B6-E6D2-08BD5CFF70A8}" dt="2021-06-18T14:10:54.002" v="1" actId="1076"/>
          <ac:picMkLst>
            <pc:docMk/>
            <pc:sldMk cId="2636118672" sldId="980"/>
            <ac:picMk id="5" creationId="{4E970529-A8B1-4017-9E3F-8064E9EC9CFB}"/>
          </ac:picMkLst>
        </pc:picChg>
      </pc:sldChg>
      <pc:sldChg chg="delSp modSp">
        <pc:chgData name="Renee Hockaday" userId="S::rhockaday@sriinternational.com::5321cac6-2f5d-449a-9cbb-134431fb0a28" providerId="AD" clId="Web-{A5508927-A632-D5B6-E6D2-08BD5CFF70A8}" dt="2021-06-18T15:06:47.451" v="23" actId="1076"/>
        <pc:sldMkLst>
          <pc:docMk/>
          <pc:sldMk cId="1599713627" sldId="988"/>
        </pc:sldMkLst>
        <pc:spChg chg="del">
          <ac:chgData name="Renee Hockaday" userId="S::rhockaday@sriinternational.com::5321cac6-2f5d-449a-9cbb-134431fb0a28" providerId="AD" clId="Web-{A5508927-A632-D5B6-E6D2-08BD5CFF70A8}" dt="2021-06-18T15:06:00.197" v="12"/>
          <ac:spMkLst>
            <pc:docMk/>
            <pc:sldMk cId="1599713627" sldId="988"/>
            <ac:spMk id="7" creationId="{888A38D0-14B0-47B8-BE78-CA0FB9AF907A}"/>
          </ac:spMkLst>
        </pc:spChg>
        <pc:picChg chg="mod">
          <ac:chgData name="Renee Hockaday" userId="S::rhockaday@sriinternational.com::5321cac6-2f5d-449a-9cbb-134431fb0a28" providerId="AD" clId="Web-{A5508927-A632-D5B6-E6D2-08BD5CFF70A8}" dt="2021-06-18T15:06:47.451" v="23" actId="1076"/>
          <ac:picMkLst>
            <pc:docMk/>
            <pc:sldMk cId="1599713627" sldId="988"/>
            <ac:picMk id="6" creationId="{16038451-4CCF-4F84-A735-2F679ADCFF86}"/>
          </ac:picMkLst>
        </pc:picChg>
        <pc:picChg chg="mod">
          <ac:chgData name="Renee Hockaday" userId="S::rhockaday@sriinternational.com::5321cac6-2f5d-449a-9cbb-134431fb0a28" providerId="AD" clId="Web-{A5508927-A632-D5B6-E6D2-08BD5CFF70A8}" dt="2021-06-18T15:06:41.450" v="22" actId="1076"/>
          <ac:picMkLst>
            <pc:docMk/>
            <pc:sldMk cId="1599713627" sldId="988"/>
            <ac:picMk id="8" creationId="{56DC0D2D-49EA-43B8-AF86-835A0C6A3EE8}"/>
          </ac:picMkLst>
        </pc:picChg>
      </pc:sldChg>
    </pc:docChg>
  </pc:docChgLst>
  <pc:docChgLst>
    <pc:chgData name="Kathryn Morrison" userId="S::kmorrison@sriinternational.com::0db4f3ca-31ff-4b62-993b-db2adc44b15d" providerId="AD" clId="Web-{9B23B406-96C7-F213-CA29-72D38AB95BDF}"/>
    <pc:docChg chg="delSld modSld sldOrd">
      <pc:chgData name="Kathryn Morrison" userId="S::kmorrison@sriinternational.com::0db4f3ca-31ff-4b62-993b-db2adc44b15d" providerId="AD" clId="Web-{9B23B406-96C7-F213-CA29-72D38AB95BDF}" dt="2021-06-10T16:25:26.189" v="31"/>
      <pc:docMkLst>
        <pc:docMk/>
      </pc:docMkLst>
      <pc:sldChg chg="modNotes">
        <pc:chgData name="Kathryn Morrison" userId="S::kmorrison@sriinternational.com::0db4f3ca-31ff-4b62-993b-db2adc44b15d" providerId="AD" clId="Web-{9B23B406-96C7-F213-CA29-72D38AB95BDF}" dt="2021-06-10T16:15:39.133" v="29"/>
        <pc:sldMkLst>
          <pc:docMk/>
          <pc:sldMk cId="616654060" sldId="256"/>
        </pc:sldMkLst>
      </pc:sldChg>
      <pc:sldChg chg="modSp">
        <pc:chgData name="Kathryn Morrison" userId="S::kmorrison@sriinternational.com::0db4f3ca-31ff-4b62-993b-db2adc44b15d" providerId="AD" clId="Web-{9B23B406-96C7-F213-CA29-72D38AB95BDF}" dt="2021-06-10T16:02:27.386" v="21" actId="1076"/>
        <pc:sldMkLst>
          <pc:docMk/>
          <pc:sldMk cId="3277266202" sldId="287"/>
        </pc:sldMkLst>
        <pc:spChg chg="mod">
          <ac:chgData name="Kathryn Morrison" userId="S::kmorrison@sriinternational.com::0db4f3ca-31ff-4b62-993b-db2adc44b15d" providerId="AD" clId="Web-{9B23B406-96C7-F213-CA29-72D38AB95BDF}" dt="2021-06-10T16:02:16.824" v="18" actId="1076"/>
          <ac:spMkLst>
            <pc:docMk/>
            <pc:sldMk cId="3277266202" sldId="287"/>
            <ac:spMk id="5" creationId="{C2AB94D6-9DE9-4567-B60D-977190AA54B8}"/>
          </ac:spMkLst>
        </pc:spChg>
        <pc:spChg chg="mod">
          <ac:chgData name="Kathryn Morrison" userId="S::kmorrison@sriinternational.com::0db4f3ca-31ff-4b62-993b-db2adc44b15d" providerId="AD" clId="Web-{9B23B406-96C7-F213-CA29-72D38AB95BDF}" dt="2021-06-10T16:02:27.386" v="21" actId="1076"/>
          <ac:spMkLst>
            <pc:docMk/>
            <pc:sldMk cId="3277266202" sldId="287"/>
            <ac:spMk id="7" creationId="{AE4171D2-CC9C-4728-BE58-D4375B91E425}"/>
          </ac:spMkLst>
        </pc:spChg>
        <pc:picChg chg="mod">
          <ac:chgData name="Kathryn Morrison" userId="S::kmorrison@sriinternational.com::0db4f3ca-31ff-4b62-993b-db2adc44b15d" providerId="AD" clId="Web-{9B23B406-96C7-F213-CA29-72D38AB95BDF}" dt="2021-06-10T16:02:16.839" v="19" actId="1076"/>
          <ac:picMkLst>
            <pc:docMk/>
            <pc:sldMk cId="3277266202" sldId="287"/>
            <ac:picMk id="4" creationId="{5D5F404A-67D7-426A-A31E-348D4561FA3B}"/>
          </ac:picMkLst>
        </pc:picChg>
        <pc:picChg chg="mod">
          <ac:chgData name="Kathryn Morrison" userId="S::kmorrison@sriinternational.com::0db4f3ca-31ff-4b62-993b-db2adc44b15d" providerId="AD" clId="Web-{9B23B406-96C7-F213-CA29-72D38AB95BDF}" dt="2021-06-10T16:02:27.386" v="20" actId="1076"/>
          <ac:picMkLst>
            <pc:docMk/>
            <pc:sldMk cId="3277266202" sldId="287"/>
            <ac:picMk id="6" creationId="{F73A9F60-3D74-42E4-988D-FC30FEA5E137}"/>
          </ac:picMkLst>
        </pc:picChg>
      </pc:sldChg>
      <pc:sldChg chg="modSp del ord">
        <pc:chgData name="Kathryn Morrison" userId="S::kmorrison@sriinternational.com::0db4f3ca-31ff-4b62-993b-db2adc44b15d" providerId="AD" clId="Web-{9B23B406-96C7-F213-CA29-72D38AB95BDF}" dt="2021-06-10T16:25:26.189" v="31"/>
        <pc:sldMkLst>
          <pc:docMk/>
          <pc:sldMk cId="3023948321" sldId="289"/>
        </pc:sldMkLst>
        <pc:spChg chg="mod">
          <ac:chgData name="Kathryn Morrison" userId="S::kmorrison@sriinternational.com::0db4f3ca-31ff-4b62-993b-db2adc44b15d" providerId="AD" clId="Web-{9B23B406-96C7-F213-CA29-72D38AB95BDF}" dt="2021-06-10T16:15:14.633" v="24" actId="20577"/>
          <ac:spMkLst>
            <pc:docMk/>
            <pc:sldMk cId="3023948321" sldId="289"/>
            <ac:spMk id="3" creationId="{CC72BBE5-1980-6845-9E68-C274E9D90E06}"/>
          </ac:spMkLst>
        </pc:spChg>
      </pc:sldChg>
    </pc:docChg>
  </pc:docChgLst>
  <pc:docChgLst>
    <pc:chgData name="Kathryn Morrison" userId="S::kmorrison@sriinternational.com::0db4f3ca-31ff-4b62-993b-db2adc44b15d" providerId="AD" clId="Web-{386F0843-ABDC-D604-DAEB-955911EFF489}"/>
    <pc:docChg chg="delSld modSld">
      <pc:chgData name="Kathryn Morrison" userId="S::kmorrison@sriinternational.com::0db4f3ca-31ff-4b62-993b-db2adc44b15d" providerId="AD" clId="Web-{386F0843-ABDC-D604-DAEB-955911EFF489}" dt="2021-06-17T19:07:27.812" v="122"/>
      <pc:docMkLst>
        <pc:docMk/>
      </pc:docMkLst>
      <pc:sldChg chg="del">
        <pc:chgData name="Kathryn Morrison" userId="S::kmorrison@sriinternational.com::0db4f3ca-31ff-4b62-993b-db2adc44b15d" providerId="AD" clId="Web-{386F0843-ABDC-D604-DAEB-955911EFF489}" dt="2021-06-17T19:04:45.542" v="116"/>
        <pc:sldMkLst>
          <pc:docMk/>
          <pc:sldMk cId="1227089815" sldId="274"/>
        </pc:sldMkLst>
      </pc:sldChg>
      <pc:sldChg chg="modNotes">
        <pc:chgData name="Kathryn Morrison" userId="S::kmorrison@sriinternational.com::0db4f3ca-31ff-4b62-993b-db2adc44b15d" providerId="AD" clId="Web-{386F0843-ABDC-D604-DAEB-955911EFF489}" dt="2021-06-17T19:07:27.812" v="122"/>
        <pc:sldMkLst>
          <pc:docMk/>
          <pc:sldMk cId="1181628680" sldId="282"/>
        </pc:sldMkLst>
      </pc:sldChg>
      <pc:sldChg chg="modNotes">
        <pc:chgData name="Kathryn Morrison" userId="S::kmorrison@sriinternational.com::0db4f3ca-31ff-4b62-993b-db2adc44b15d" providerId="AD" clId="Web-{386F0843-ABDC-D604-DAEB-955911EFF489}" dt="2021-06-17T19:04:03.509" v="115"/>
        <pc:sldMkLst>
          <pc:docMk/>
          <pc:sldMk cId="2852299683" sldId="979"/>
        </pc:sldMkLst>
      </pc:sldChg>
      <pc:sldChg chg="modSp">
        <pc:chgData name="Kathryn Morrison" userId="S::kmorrison@sriinternational.com::0db4f3ca-31ff-4b62-993b-db2adc44b15d" providerId="AD" clId="Web-{386F0843-ABDC-D604-DAEB-955911EFF489}" dt="2021-06-17T18:49:17.658" v="0" actId="1076"/>
        <pc:sldMkLst>
          <pc:docMk/>
          <pc:sldMk cId="3051059817" sldId="982"/>
        </pc:sldMkLst>
        <pc:picChg chg="mod">
          <ac:chgData name="Kathryn Morrison" userId="S::kmorrison@sriinternational.com::0db4f3ca-31ff-4b62-993b-db2adc44b15d" providerId="AD" clId="Web-{386F0843-ABDC-D604-DAEB-955911EFF489}" dt="2021-06-17T18:49:17.658" v="0" actId="1076"/>
          <ac:picMkLst>
            <pc:docMk/>
            <pc:sldMk cId="3051059817" sldId="982"/>
            <ac:picMk id="6" creationId="{5B8C3AEE-65F2-9048-B2D5-4500C5AF7475}"/>
          </ac:picMkLst>
        </pc:picChg>
      </pc:sldChg>
      <pc:sldChg chg="modNotes">
        <pc:chgData name="Kathryn Morrison" userId="S::kmorrison@sriinternational.com::0db4f3ca-31ff-4b62-993b-db2adc44b15d" providerId="AD" clId="Web-{386F0843-ABDC-D604-DAEB-955911EFF489}" dt="2021-06-17T19:03:26.977" v="113"/>
        <pc:sldMkLst>
          <pc:docMk/>
          <pc:sldMk cId="149085020" sldId="983"/>
        </pc:sldMkLst>
      </pc:sldChg>
    </pc:docChg>
  </pc:docChgLst>
  <pc:docChgLst>
    <pc:chgData name="Kathryn Morrison" userId="S::kmorrison@sriinternational.com::0db4f3ca-31ff-4b62-993b-db2adc44b15d" providerId="AD" clId="Web-{9585BC34-0993-D16D-9E3A-D931C86B1F4B}"/>
    <pc:docChg chg="addSld delSld modSld">
      <pc:chgData name="Kathryn Morrison" userId="S::kmorrison@sriinternational.com::0db4f3ca-31ff-4b62-993b-db2adc44b15d" providerId="AD" clId="Web-{9585BC34-0993-D16D-9E3A-D931C86B1F4B}" dt="2021-06-15T23:54:49.683" v="115" actId="20577"/>
      <pc:docMkLst>
        <pc:docMk/>
      </pc:docMkLst>
      <pc:sldChg chg="delCm">
        <pc:chgData name="Kathryn Morrison" userId="S::kmorrison@sriinternational.com::0db4f3ca-31ff-4b62-993b-db2adc44b15d" providerId="AD" clId="Web-{9585BC34-0993-D16D-9E3A-D931C86B1F4B}" dt="2021-06-15T20:32:31.071" v="1"/>
        <pc:sldMkLst>
          <pc:docMk/>
          <pc:sldMk cId="2803879232" sldId="258"/>
        </pc:sldMkLst>
      </pc:sldChg>
      <pc:sldChg chg="del">
        <pc:chgData name="Kathryn Morrison" userId="S::kmorrison@sriinternational.com::0db4f3ca-31ff-4b62-993b-db2adc44b15d" providerId="AD" clId="Web-{9585BC34-0993-D16D-9E3A-D931C86B1F4B}" dt="2021-06-15T20:35:54.185" v="6"/>
        <pc:sldMkLst>
          <pc:docMk/>
          <pc:sldMk cId="2222522197" sldId="269"/>
        </pc:sldMkLst>
      </pc:sldChg>
      <pc:sldChg chg="addCm">
        <pc:chgData name="Kathryn Morrison" userId="S::kmorrison@sriinternational.com::0db4f3ca-31ff-4b62-993b-db2adc44b15d" providerId="AD" clId="Web-{9585BC34-0993-D16D-9E3A-D931C86B1F4B}" dt="2021-06-15T20:39:25.659" v="11"/>
        <pc:sldMkLst>
          <pc:docMk/>
          <pc:sldMk cId="1227089815" sldId="274"/>
        </pc:sldMkLst>
      </pc:sldChg>
      <pc:sldChg chg="addSp modSp">
        <pc:chgData name="Kathryn Morrison" userId="S::kmorrison@sriinternational.com::0db4f3ca-31ff-4b62-993b-db2adc44b15d" providerId="AD" clId="Web-{9585BC34-0993-D16D-9E3A-D931C86B1F4B}" dt="2021-06-15T23:54:26.495" v="113" actId="1076"/>
        <pc:sldMkLst>
          <pc:docMk/>
          <pc:sldMk cId="1181628680" sldId="282"/>
        </pc:sldMkLst>
        <pc:spChg chg="mod">
          <ac:chgData name="Kathryn Morrison" userId="S::kmorrison@sriinternational.com::0db4f3ca-31ff-4b62-993b-db2adc44b15d" providerId="AD" clId="Web-{9585BC34-0993-D16D-9E3A-D931C86B1F4B}" dt="2021-06-15T23:53:05.992" v="65" actId="20577"/>
          <ac:spMkLst>
            <pc:docMk/>
            <pc:sldMk cId="1181628680" sldId="282"/>
            <ac:spMk id="2" creationId="{9E766395-E76B-4BF3-81F4-09FEB5074AE7}"/>
          </ac:spMkLst>
        </pc:spChg>
        <pc:spChg chg="mod">
          <ac:chgData name="Kathryn Morrison" userId="S::kmorrison@sriinternational.com::0db4f3ca-31ff-4b62-993b-db2adc44b15d" providerId="AD" clId="Web-{9585BC34-0993-D16D-9E3A-D931C86B1F4B}" dt="2021-06-15T23:54:17.776" v="111" actId="20577"/>
          <ac:spMkLst>
            <pc:docMk/>
            <pc:sldMk cId="1181628680" sldId="282"/>
            <ac:spMk id="3" creationId="{6EBDA468-DC04-4A66-B8D3-00A541120D9F}"/>
          </ac:spMkLst>
        </pc:spChg>
        <pc:picChg chg="add mod">
          <ac:chgData name="Kathryn Morrison" userId="S::kmorrison@sriinternational.com::0db4f3ca-31ff-4b62-993b-db2adc44b15d" providerId="AD" clId="Web-{9585BC34-0993-D16D-9E3A-D931C86B1F4B}" dt="2021-06-15T23:54:26.495" v="113" actId="1076"/>
          <ac:picMkLst>
            <pc:docMk/>
            <pc:sldMk cId="1181628680" sldId="282"/>
            <ac:picMk id="4" creationId="{809D3AD6-7736-424F-B910-DD67204675B4}"/>
          </ac:picMkLst>
        </pc:picChg>
      </pc:sldChg>
      <pc:sldChg chg="delCm">
        <pc:chgData name="Kathryn Morrison" userId="S::kmorrison@sriinternational.com::0db4f3ca-31ff-4b62-993b-db2adc44b15d" providerId="AD" clId="Web-{9585BC34-0993-D16D-9E3A-D931C86B1F4B}" dt="2021-06-15T20:33:30.541" v="3"/>
        <pc:sldMkLst>
          <pc:docMk/>
          <pc:sldMk cId="2138650847" sldId="283"/>
        </pc:sldMkLst>
      </pc:sldChg>
      <pc:sldChg chg="delCm">
        <pc:chgData name="Kathryn Morrison" userId="S::kmorrison@sriinternational.com::0db4f3ca-31ff-4b62-993b-db2adc44b15d" providerId="AD" clId="Web-{9585BC34-0993-D16D-9E3A-D931C86B1F4B}" dt="2021-06-15T20:33:39.432" v="4"/>
        <pc:sldMkLst>
          <pc:docMk/>
          <pc:sldMk cId="3557418636" sldId="284"/>
        </pc:sldMkLst>
      </pc:sldChg>
      <pc:sldChg chg="delCm">
        <pc:chgData name="Kathryn Morrison" userId="S::kmorrison@sriinternational.com::0db4f3ca-31ff-4b62-993b-db2adc44b15d" providerId="AD" clId="Web-{9585BC34-0993-D16D-9E3A-D931C86B1F4B}" dt="2021-06-15T20:32:19.352" v="0"/>
        <pc:sldMkLst>
          <pc:docMk/>
          <pc:sldMk cId="3277266202" sldId="287"/>
        </pc:sldMkLst>
      </pc:sldChg>
      <pc:sldChg chg="delCm">
        <pc:chgData name="Kathryn Morrison" userId="S::kmorrison@sriinternational.com::0db4f3ca-31ff-4b62-993b-db2adc44b15d" providerId="AD" clId="Web-{9585BC34-0993-D16D-9E3A-D931C86B1F4B}" dt="2021-06-15T20:33:55.245" v="5"/>
        <pc:sldMkLst>
          <pc:docMk/>
          <pc:sldMk cId="2451733858" sldId="288"/>
        </pc:sldMkLst>
      </pc:sldChg>
      <pc:sldChg chg="addCm">
        <pc:chgData name="Kathryn Morrison" userId="S::kmorrison@sriinternational.com::0db4f3ca-31ff-4b62-993b-db2adc44b15d" providerId="AD" clId="Web-{9585BC34-0993-D16D-9E3A-D931C86B1F4B}" dt="2021-06-15T22:46:18.194" v="42"/>
        <pc:sldMkLst>
          <pc:docMk/>
          <pc:sldMk cId="3120021148" sldId="296"/>
        </pc:sldMkLst>
      </pc:sldChg>
      <pc:sldChg chg="modSp">
        <pc:chgData name="Kathryn Morrison" userId="S::kmorrison@sriinternational.com::0db4f3ca-31ff-4b62-993b-db2adc44b15d" providerId="AD" clId="Web-{9585BC34-0993-D16D-9E3A-D931C86B1F4B}" dt="2021-06-15T23:54:49.683" v="115" actId="20577"/>
        <pc:sldMkLst>
          <pc:docMk/>
          <pc:sldMk cId="3730985947" sldId="300"/>
        </pc:sldMkLst>
        <pc:spChg chg="mod">
          <ac:chgData name="Kathryn Morrison" userId="S::kmorrison@sriinternational.com::0db4f3ca-31ff-4b62-993b-db2adc44b15d" providerId="AD" clId="Web-{9585BC34-0993-D16D-9E3A-D931C86B1F4B}" dt="2021-06-15T23:54:49.683" v="115" actId="20577"/>
          <ac:spMkLst>
            <pc:docMk/>
            <pc:sldMk cId="3730985947" sldId="300"/>
            <ac:spMk id="3" creationId="{F6995323-A99A-B94A-8108-A011F80105B6}"/>
          </ac:spMkLst>
        </pc:spChg>
      </pc:sldChg>
      <pc:sldChg chg="delCm">
        <pc:chgData name="Kathryn Morrison" userId="S::kmorrison@sriinternational.com::0db4f3ca-31ff-4b62-993b-db2adc44b15d" providerId="AD" clId="Web-{9585BC34-0993-D16D-9E3A-D931C86B1F4B}" dt="2021-06-15T20:33:11.072" v="2"/>
        <pc:sldMkLst>
          <pc:docMk/>
          <pc:sldMk cId="1872816346" sldId="302"/>
        </pc:sldMkLst>
      </pc:sldChg>
      <pc:sldChg chg="modSp delCm">
        <pc:chgData name="Kathryn Morrison" userId="S::kmorrison@sriinternational.com::0db4f3ca-31ff-4b62-993b-db2adc44b15d" providerId="AD" clId="Web-{9585BC34-0993-D16D-9E3A-D931C86B1F4B}" dt="2021-06-15T20:41:11.770" v="17"/>
        <pc:sldMkLst>
          <pc:docMk/>
          <pc:sldMk cId="2007156604" sldId="309"/>
        </pc:sldMkLst>
        <pc:spChg chg="mod">
          <ac:chgData name="Kathryn Morrison" userId="S::kmorrison@sriinternational.com::0db4f3ca-31ff-4b62-993b-db2adc44b15d" providerId="AD" clId="Web-{9585BC34-0993-D16D-9E3A-D931C86B1F4B}" dt="2021-06-15T20:41:01.664" v="16" actId="20577"/>
          <ac:spMkLst>
            <pc:docMk/>
            <pc:sldMk cId="2007156604" sldId="309"/>
            <ac:spMk id="3" creationId="{F6995323-A99A-B94A-8108-A011F80105B6}"/>
          </ac:spMkLst>
        </pc:spChg>
      </pc:sldChg>
      <pc:sldChg chg="modSp delCm">
        <pc:chgData name="Kathryn Morrison" userId="S::kmorrison@sriinternational.com::0db4f3ca-31ff-4b62-993b-db2adc44b15d" providerId="AD" clId="Web-{9585BC34-0993-D16D-9E3A-D931C86B1F4B}" dt="2021-06-15T20:43:01.445" v="28"/>
        <pc:sldMkLst>
          <pc:docMk/>
          <pc:sldMk cId="2633148379" sldId="310"/>
        </pc:sldMkLst>
        <pc:spChg chg="mod">
          <ac:chgData name="Kathryn Morrison" userId="S::kmorrison@sriinternational.com::0db4f3ca-31ff-4b62-993b-db2adc44b15d" providerId="AD" clId="Web-{9585BC34-0993-D16D-9E3A-D931C86B1F4B}" dt="2021-06-15T20:42:40.741" v="27" actId="20577"/>
          <ac:spMkLst>
            <pc:docMk/>
            <pc:sldMk cId="2633148379" sldId="310"/>
            <ac:spMk id="3" creationId="{F6995323-A99A-B94A-8108-A011F80105B6}"/>
          </ac:spMkLst>
        </pc:spChg>
      </pc:sldChg>
      <pc:sldChg chg="modSp delCm">
        <pc:chgData name="Kathryn Morrison" userId="S::kmorrison@sriinternational.com::0db4f3ca-31ff-4b62-993b-db2adc44b15d" providerId="AD" clId="Web-{9585BC34-0993-D16D-9E3A-D931C86B1F4B}" dt="2021-06-15T20:43:54.040" v="39" actId="1076"/>
        <pc:sldMkLst>
          <pc:docMk/>
          <pc:sldMk cId="3461303477" sldId="311"/>
        </pc:sldMkLst>
        <pc:spChg chg="mod">
          <ac:chgData name="Kathryn Morrison" userId="S::kmorrison@sriinternational.com::0db4f3ca-31ff-4b62-993b-db2adc44b15d" providerId="AD" clId="Web-{9585BC34-0993-D16D-9E3A-D931C86B1F4B}" dt="2021-06-15T20:43:54.040" v="39" actId="1076"/>
          <ac:spMkLst>
            <pc:docMk/>
            <pc:sldMk cId="3461303477" sldId="311"/>
            <ac:spMk id="3" creationId="{F6995323-A99A-B94A-8108-A011F80105B6}"/>
          </ac:spMkLst>
        </pc:spChg>
      </pc:sldChg>
      <pc:sldChg chg="delCm">
        <pc:chgData name="Kathryn Morrison" userId="S::kmorrison@sriinternational.com::0db4f3ca-31ff-4b62-993b-db2adc44b15d" providerId="AD" clId="Web-{9585BC34-0993-D16D-9E3A-D931C86B1F4B}" dt="2021-06-15T20:44:13.305" v="40"/>
        <pc:sldMkLst>
          <pc:docMk/>
          <pc:sldMk cId="4115683507" sldId="375"/>
        </pc:sldMkLst>
      </pc:sldChg>
      <pc:sldChg chg="delCm">
        <pc:chgData name="Kathryn Morrison" userId="S::kmorrison@sriinternational.com::0db4f3ca-31ff-4b62-993b-db2adc44b15d" providerId="AD" clId="Web-{9585BC34-0993-D16D-9E3A-D931C86B1F4B}" dt="2021-06-15T20:44:23.915" v="41"/>
        <pc:sldMkLst>
          <pc:docMk/>
          <pc:sldMk cId="4248078511" sldId="377"/>
        </pc:sldMkLst>
      </pc:sldChg>
      <pc:sldChg chg="modSp">
        <pc:chgData name="Kathryn Morrison" userId="S::kmorrison@sriinternational.com::0db4f3ca-31ff-4b62-993b-db2adc44b15d" providerId="AD" clId="Web-{9585BC34-0993-D16D-9E3A-D931C86B1F4B}" dt="2021-06-15T20:38:13.048" v="10" actId="20577"/>
        <pc:sldMkLst>
          <pc:docMk/>
          <pc:sldMk cId="3894037550" sldId="947"/>
        </pc:sldMkLst>
        <pc:spChg chg="mod">
          <ac:chgData name="Kathryn Morrison" userId="S::kmorrison@sriinternational.com::0db4f3ca-31ff-4b62-993b-db2adc44b15d" providerId="AD" clId="Web-{9585BC34-0993-D16D-9E3A-D931C86B1F4B}" dt="2021-06-15T20:38:13.048" v="10" actId="20577"/>
          <ac:spMkLst>
            <pc:docMk/>
            <pc:sldMk cId="3894037550" sldId="947"/>
            <ac:spMk id="2" creationId="{51746D68-2BB2-41B6-9483-5673CDC9E7BD}"/>
          </ac:spMkLst>
        </pc:spChg>
        <pc:picChg chg="mod">
          <ac:chgData name="Kathryn Morrison" userId="S::kmorrison@sriinternational.com::0db4f3ca-31ff-4b62-993b-db2adc44b15d" providerId="AD" clId="Web-{9585BC34-0993-D16D-9E3A-D931C86B1F4B}" dt="2021-06-15T20:38:11.298" v="9" actId="1076"/>
          <ac:picMkLst>
            <pc:docMk/>
            <pc:sldMk cId="3894037550" sldId="947"/>
            <ac:picMk id="5" creationId="{1C3BA598-B11E-46AA-A808-C2E5AF86B3B5}"/>
          </ac:picMkLst>
        </pc:picChg>
      </pc:sldChg>
      <pc:sldChg chg="addCm">
        <pc:chgData name="Kathryn Morrison" userId="S::kmorrison@sriinternational.com::0db4f3ca-31ff-4b62-993b-db2adc44b15d" providerId="AD" clId="Web-{9585BC34-0993-D16D-9E3A-D931C86B1F4B}" dt="2021-06-15T20:39:57.425" v="12"/>
        <pc:sldMkLst>
          <pc:docMk/>
          <pc:sldMk cId="2133607213" sldId="977"/>
        </pc:sldMkLst>
      </pc:sldChg>
      <pc:sldChg chg="add replId">
        <pc:chgData name="Kathryn Morrison" userId="S::kmorrison@sriinternational.com::0db4f3ca-31ff-4b62-993b-db2adc44b15d" providerId="AD" clId="Web-{9585BC34-0993-D16D-9E3A-D931C86B1F4B}" dt="2021-06-15T23:52:51.601" v="43"/>
        <pc:sldMkLst>
          <pc:docMk/>
          <pc:sldMk cId="2636118672" sldId="980"/>
        </pc:sldMkLst>
      </pc:sldChg>
    </pc:docChg>
  </pc:docChgLst>
  <pc:docChgLst>
    <pc:chgData name="Sally Shepherd" userId="S::sshepherd@sriinternational.com::276e0854-6c87-4819-89ef-b02acdcd32ae" providerId="AD" clId="Web-{0F825275-F361-2B56-550B-7608219A19DB}"/>
    <pc:docChg chg="addSld modSld sldOrd">
      <pc:chgData name="Sally Shepherd" userId="S::sshepherd@sriinternational.com::276e0854-6c87-4819-89ef-b02acdcd32ae" providerId="AD" clId="Web-{0F825275-F361-2B56-550B-7608219A19DB}" dt="2021-06-01T20:01:13.528" v="5" actId="20577"/>
      <pc:docMkLst>
        <pc:docMk/>
      </pc:docMkLst>
      <pc:sldChg chg="ord">
        <pc:chgData name="Sally Shepherd" userId="S::sshepherd@sriinternational.com::276e0854-6c87-4819-89ef-b02acdcd32ae" providerId="AD" clId="Web-{0F825275-F361-2B56-550B-7608219A19DB}" dt="2021-06-01T20:00:54.417" v="2"/>
        <pc:sldMkLst>
          <pc:docMk/>
          <pc:sldMk cId="2261658630" sldId="263"/>
        </pc:sldMkLst>
      </pc:sldChg>
      <pc:sldChg chg="modSp">
        <pc:chgData name="Sally Shepherd" userId="S::sshepherd@sriinternational.com::276e0854-6c87-4819-89ef-b02acdcd32ae" providerId="AD" clId="Web-{0F825275-F361-2B56-550B-7608219A19DB}" dt="2021-06-01T19:55:19.405" v="1" actId="20577"/>
        <pc:sldMkLst>
          <pc:docMk/>
          <pc:sldMk cId="3192697281" sldId="266"/>
        </pc:sldMkLst>
        <pc:spChg chg="mod">
          <ac:chgData name="Sally Shepherd" userId="S::sshepherd@sriinternational.com::276e0854-6c87-4819-89ef-b02acdcd32ae" providerId="AD" clId="Web-{0F825275-F361-2B56-550B-7608219A19DB}" dt="2021-06-01T19:55:19.405" v="1" actId="20577"/>
          <ac:spMkLst>
            <pc:docMk/>
            <pc:sldMk cId="3192697281" sldId="266"/>
            <ac:spMk id="2" creationId="{5700E826-FE36-E242-B05D-C00F353E4F13}"/>
          </ac:spMkLst>
        </pc:spChg>
      </pc:sldChg>
      <pc:sldChg chg="modSp add replId">
        <pc:chgData name="Sally Shepherd" userId="S::sshepherd@sriinternational.com::276e0854-6c87-4819-89ef-b02acdcd32ae" providerId="AD" clId="Web-{0F825275-F361-2B56-550B-7608219A19DB}" dt="2021-06-01T20:01:13.528" v="5" actId="20577"/>
        <pc:sldMkLst>
          <pc:docMk/>
          <pc:sldMk cId="2273822559" sldId="285"/>
        </pc:sldMkLst>
        <pc:spChg chg="mod">
          <ac:chgData name="Sally Shepherd" userId="S::sshepherd@sriinternational.com::276e0854-6c87-4819-89ef-b02acdcd32ae" providerId="AD" clId="Web-{0F825275-F361-2B56-550B-7608219A19DB}" dt="2021-06-01T20:01:09.137" v="4" actId="20577"/>
          <ac:spMkLst>
            <pc:docMk/>
            <pc:sldMk cId="2273822559" sldId="285"/>
            <ac:spMk id="2" creationId="{9E766395-E76B-4BF3-81F4-09FEB5074AE7}"/>
          </ac:spMkLst>
        </pc:spChg>
        <pc:spChg chg="mod">
          <ac:chgData name="Sally Shepherd" userId="S::sshepherd@sriinternational.com::276e0854-6c87-4819-89ef-b02acdcd32ae" providerId="AD" clId="Web-{0F825275-F361-2B56-550B-7608219A19DB}" dt="2021-06-01T20:01:13.528" v="5" actId="20577"/>
          <ac:spMkLst>
            <pc:docMk/>
            <pc:sldMk cId="2273822559" sldId="285"/>
            <ac:spMk id="3" creationId="{6EBDA468-DC04-4A66-B8D3-00A541120D9F}"/>
          </ac:spMkLst>
        </pc:spChg>
      </pc:sldChg>
    </pc:docChg>
  </pc:docChgLst>
  <pc:docChgLst>
    <pc:chgData name="Sally Shepherd" userId="S::sshepherd@sriinternational.com::276e0854-6c87-4819-89ef-b02acdcd32ae" providerId="AD" clId="Web-{F700A162-9508-5CA4-71C4-BD2F4E20880E}"/>
    <pc:docChg chg="modSld">
      <pc:chgData name="Sally Shepherd" userId="S::sshepherd@sriinternational.com::276e0854-6c87-4819-89ef-b02acdcd32ae" providerId="AD" clId="Web-{F700A162-9508-5CA4-71C4-BD2F4E20880E}" dt="2021-06-18T17:08:28.785" v="40"/>
      <pc:docMkLst>
        <pc:docMk/>
      </pc:docMkLst>
      <pc:sldChg chg="modNotes">
        <pc:chgData name="Sally Shepherd" userId="S::sshepherd@sriinternational.com::276e0854-6c87-4819-89ef-b02acdcd32ae" providerId="AD" clId="Web-{F700A162-9508-5CA4-71C4-BD2F4E20880E}" dt="2021-06-18T16:58:03.769" v="4"/>
        <pc:sldMkLst>
          <pc:docMk/>
          <pc:sldMk cId="671463862" sldId="259"/>
        </pc:sldMkLst>
      </pc:sldChg>
      <pc:sldChg chg="modNotes">
        <pc:chgData name="Sally Shepherd" userId="S::sshepherd@sriinternational.com::276e0854-6c87-4819-89ef-b02acdcd32ae" providerId="AD" clId="Web-{F700A162-9508-5CA4-71C4-BD2F4E20880E}" dt="2021-06-18T17:08:22.800" v="39"/>
        <pc:sldMkLst>
          <pc:docMk/>
          <pc:sldMk cId="3461303477" sldId="311"/>
        </pc:sldMkLst>
      </pc:sldChg>
      <pc:sldChg chg="modNotes">
        <pc:chgData name="Sally Shepherd" userId="S::sshepherd@sriinternational.com::276e0854-6c87-4819-89ef-b02acdcd32ae" providerId="AD" clId="Web-{F700A162-9508-5CA4-71C4-BD2F4E20880E}" dt="2021-06-18T17:08:28.785" v="40"/>
        <pc:sldMkLst>
          <pc:docMk/>
          <pc:sldMk cId="4248078511" sldId="377"/>
        </pc:sldMkLst>
      </pc:sldChg>
      <pc:sldChg chg="modNotes">
        <pc:chgData name="Sally Shepherd" userId="S::sshepherd@sriinternational.com::276e0854-6c87-4819-89ef-b02acdcd32ae" providerId="AD" clId="Web-{F700A162-9508-5CA4-71C4-BD2F4E20880E}" dt="2021-06-18T16:59:49.272" v="38"/>
        <pc:sldMkLst>
          <pc:docMk/>
          <pc:sldMk cId="1221154014" sldId="990"/>
        </pc:sldMkLst>
      </pc:sldChg>
    </pc:docChg>
  </pc:docChgLst>
  <pc:docChgLst>
    <pc:chgData name="Kathryn Morrison" userId="S::kmorrison@sriinternational.com::0db4f3ca-31ff-4b62-993b-db2adc44b15d" providerId="AD" clId="Web-{8E44901C-C50C-14A5-6C82-7A90C2909F42}"/>
    <pc:docChg chg="addSld modSld">
      <pc:chgData name="Kathryn Morrison" userId="S::kmorrison@sriinternational.com::0db4f3ca-31ff-4b62-993b-db2adc44b15d" providerId="AD" clId="Web-{8E44901C-C50C-14A5-6C82-7A90C2909F42}" dt="2021-06-08T18:24:38.845" v="69" actId="20577"/>
      <pc:docMkLst>
        <pc:docMk/>
      </pc:docMkLst>
      <pc:sldChg chg="modSp">
        <pc:chgData name="Kathryn Morrison" userId="S::kmorrison@sriinternational.com::0db4f3ca-31ff-4b62-993b-db2adc44b15d" providerId="AD" clId="Web-{8E44901C-C50C-14A5-6C82-7A90C2909F42}" dt="2021-06-08T18:24:01.186" v="2" actId="20577"/>
        <pc:sldMkLst>
          <pc:docMk/>
          <pc:sldMk cId="616654060" sldId="256"/>
        </pc:sldMkLst>
        <pc:spChg chg="mod">
          <ac:chgData name="Kathryn Morrison" userId="S::kmorrison@sriinternational.com::0db4f3ca-31ff-4b62-993b-db2adc44b15d" providerId="AD" clId="Web-{8E44901C-C50C-14A5-6C82-7A90C2909F42}" dt="2021-06-08T18:24:01.186" v="2" actId="20577"/>
          <ac:spMkLst>
            <pc:docMk/>
            <pc:sldMk cId="616654060" sldId="256"/>
            <ac:spMk id="2" creationId="{C088334E-6C98-6746-9080-918888B03E0B}"/>
          </ac:spMkLst>
        </pc:spChg>
      </pc:sldChg>
      <pc:sldChg chg="modSp add replId">
        <pc:chgData name="Kathryn Morrison" userId="S::kmorrison@sriinternational.com::0db4f3ca-31ff-4b62-993b-db2adc44b15d" providerId="AD" clId="Web-{8E44901C-C50C-14A5-6C82-7A90C2909F42}" dt="2021-06-08T18:24:38.845" v="69" actId="20577"/>
        <pc:sldMkLst>
          <pc:docMk/>
          <pc:sldMk cId="3304523547" sldId="303"/>
        </pc:sldMkLst>
        <pc:spChg chg="mod">
          <ac:chgData name="Kathryn Morrison" userId="S::kmorrison@sriinternational.com::0db4f3ca-31ff-4b62-993b-db2adc44b15d" providerId="AD" clId="Web-{8E44901C-C50C-14A5-6C82-7A90C2909F42}" dt="2021-06-08T18:24:17.140" v="16" actId="20577"/>
          <ac:spMkLst>
            <pc:docMk/>
            <pc:sldMk cId="3304523547" sldId="303"/>
            <ac:spMk id="2" creationId="{C92ACEAC-9107-4346-9A71-A123AF55703F}"/>
          </ac:spMkLst>
        </pc:spChg>
        <pc:spChg chg="mod">
          <ac:chgData name="Kathryn Morrison" userId="S::kmorrison@sriinternational.com::0db4f3ca-31ff-4b62-993b-db2adc44b15d" providerId="AD" clId="Web-{8E44901C-C50C-14A5-6C82-7A90C2909F42}" dt="2021-06-08T18:24:38.845" v="69" actId="20577"/>
          <ac:spMkLst>
            <pc:docMk/>
            <pc:sldMk cId="3304523547" sldId="303"/>
            <ac:spMk id="3" creationId="{9442C8B5-8640-4510-8CC3-CFAEBF2C0F73}"/>
          </ac:spMkLst>
        </pc:spChg>
      </pc:sldChg>
    </pc:docChg>
  </pc:docChgLst>
  <pc:docChgLst>
    <pc:chgData name="Bruce Bull" userId="855cbbff582a6aeb" providerId="LiveId" clId="{3F45B5B2-33A0-4720-A684-305A34CCE43C}"/>
    <pc:docChg chg="undo custSel addSld delSld modSld">
      <pc:chgData name="Bruce Bull" userId="855cbbff582a6aeb" providerId="LiveId" clId="{3F45B5B2-33A0-4720-A684-305A34CCE43C}" dt="2021-06-09T21:26:12.179" v="212" actId="20577"/>
      <pc:docMkLst>
        <pc:docMk/>
      </pc:docMkLst>
      <pc:sldChg chg="modNotesTx">
        <pc:chgData name="Bruce Bull" userId="855cbbff582a6aeb" providerId="LiveId" clId="{3F45B5B2-33A0-4720-A684-305A34CCE43C}" dt="2021-06-09T21:26:12.179" v="212" actId="20577"/>
        <pc:sldMkLst>
          <pc:docMk/>
          <pc:sldMk cId="1872816346" sldId="302"/>
        </pc:sldMkLst>
      </pc:sldChg>
      <pc:sldChg chg="del">
        <pc:chgData name="Bruce Bull" userId="855cbbff582a6aeb" providerId="LiveId" clId="{3F45B5B2-33A0-4720-A684-305A34CCE43C}" dt="2021-06-09T21:25:13.116" v="92" actId="2696"/>
        <pc:sldMkLst>
          <pc:docMk/>
          <pc:sldMk cId="3548280949" sldId="305"/>
        </pc:sldMkLst>
      </pc:sldChg>
      <pc:sldChg chg="addSp delSp modSp mod modClrScheme chgLayout">
        <pc:chgData name="Bruce Bull" userId="855cbbff582a6aeb" providerId="LiveId" clId="{3F45B5B2-33A0-4720-A684-305A34CCE43C}" dt="2021-06-09T21:23:40.097" v="89" actId="255"/>
        <pc:sldMkLst>
          <pc:docMk/>
          <pc:sldMk cId="840923022" sldId="308"/>
        </pc:sldMkLst>
        <pc:spChg chg="mod ord">
          <ac:chgData name="Bruce Bull" userId="855cbbff582a6aeb" providerId="LiveId" clId="{3F45B5B2-33A0-4720-A684-305A34CCE43C}" dt="2021-06-09T21:16:16.219" v="3" actId="700"/>
          <ac:spMkLst>
            <pc:docMk/>
            <pc:sldMk cId="840923022" sldId="308"/>
            <ac:spMk id="2" creationId="{5700E826-FE36-E242-B05D-C00F353E4F13}"/>
          </ac:spMkLst>
        </pc:spChg>
        <pc:spChg chg="mod ord">
          <ac:chgData name="Bruce Bull" userId="855cbbff582a6aeb" providerId="LiveId" clId="{3F45B5B2-33A0-4720-A684-305A34CCE43C}" dt="2021-06-09T21:23:40.097" v="89" actId="255"/>
          <ac:spMkLst>
            <pc:docMk/>
            <pc:sldMk cId="840923022" sldId="308"/>
            <ac:spMk id="3" creationId="{F6995323-A99A-B94A-8108-A011F80105B6}"/>
          </ac:spMkLst>
        </pc:spChg>
        <pc:spChg chg="add del mod ord">
          <ac:chgData name="Bruce Bull" userId="855cbbff582a6aeb" providerId="LiveId" clId="{3F45B5B2-33A0-4720-A684-305A34CCE43C}" dt="2021-06-09T21:16:16.219" v="3" actId="700"/>
          <ac:spMkLst>
            <pc:docMk/>
            <pc:sldMk cId="840923022" sldId="308"/>
            <ac:spMk id="4" creationId="{CBBAC603-4B5E-4E8E-9A4A-D21654382B63}"/>
          </ac:spMkLst>
        </pc:spChg>
      </pc:sldChg>
      <pc:sldChg chg="new del">
        <pc:chgData name="Bruce Bull" userId="855cbbff582a6aeb" providerId="LiveId" clId="{3F45B5B2-33A0-4720-A684-305A34CCE43C}" dt="2021-06-09T21:22:14.395" v="60" actId="680"/>
        <pc:sldMkLst>
          <pc:docMk/>
          <pc:sldMk cId="1304272839" sldId="309"/>
        </pc:sldMkLst>
      </pc:sldChg>
      <pc:sldChg chg="add del">
        <pc:chgData name="Bruce Bull" userId="855cbbff582a6aeb" providerId="LiveId" clId="{3F45B5B2-33A0-4720-A684-305A34CCE43C}" dt="2021-06-09T21:25:08.931" v="91" actId="2890"/>
        <pc:sldMkLst>
          <pc:docMk/>
          <pc:sldMk cId="1533387862" sldId="309"/>
        </pc:sldMkLst>
      </pc:sldChg>
    </pc:docChg>
  </pc:docChgLst>
  <pc:docChgLst>
    <pc:chgData name="Kathryn Morrison" userId="S::kmorrison@sriinternational.com::0db4f3ca-31ff-4b62-993b-db2adc44b15d" providerId="AD" clId="Web-{1E7967A4-4DB8-AB61-5982-295033FCFA54}"/>
    <pc:docChg chg="modSld">
      <pc:chgData name="Kathryn Morrison" userId="S::kmorrison@sriinternational.com::0db4f3ca-31ff-4b62-993b-db2adc44b15d" providerId="AD" clId="Web-{1E7967A4-4DB8-AB61-5982-295033FCFA54}" dt="2021-06-14T23:13:33.034" v="26" actId="20577"/>
      <pc:docMkLst>
        <pc:docMk/>
      </pc:docMkLst>
      <pc:sldChg chg="modSp addCm">
        <pc:chgData name="Kathryn Morrison" userId="S::kmorrison@sriinternational.com::0db4f3ca-31ff-4b62-993b-db2adc44b15d" providerId="AD" clId="Web-{1E7967A4-4DB8-AB61-5982-295033FCFA54}" dt="2021-06-14T23:13:33.034" v="26" actId="20577"/>
        <pc:sldMkLst>
          <pc:docMk/>
          <pc:sldMk cId="2803879232" sldId="258"/>
        </pc:sldMkLst>
        <pc:spChg chg="mod">
          <ac:chgData name="Kathryn Morrison" userId="S::kmorrison@sriinternational.com::0db4f3ca-31ff-4b62-993b-db2adc44b15d" providerId="AD" clId="Web-{1E7967A4-4DB8-AB61-5982-295033FCFA54}" dt="2021-06-14T23:12:56.142" v="22" actId="14100"/>
          <ac:spMkLst>
            <pc:docMk/>
            <pc:sldMk cId="2803879232" sldId="258"/>
            <ac:spMk id="2" creationId="{17A5BF27-62D8-534D-A4A9-AB0E32E9CF84}"/>
          </ac:spMkLst>
        </pc:spChg>
        <pc:spChg chg="mod">
          <ac:chgData name="Kathryn Morrison" userId="S::kmorrison@sriinternational.com::0db4f3ca-31ff-4b62-993b-db2adc44b15d" providerId="AD" clId="Web-{1E7967A4-4DB8-AB61-5982-295033FCFA54}" dt="2021-06-14T23:13:33.034" v="26" actId="20577"/>
          <ac:spMkLst>
            <pc:docMk/>
            <pc:sldMk cId="2803879232" sldId="258"/>
            <ac:spMk id="3" creationId="{69CFF91E-0670-9F4D-8983-F05F0F16AD17}"/>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4C61543-8B51-40EC-945B-850FA8CCFCFA}" type="doc">
      <dgm:prSet loTypeId="urn:microsoft.com/office/officeart/2016/7/layout/LinearArrowProcessNumbered" loCatId="process" qsTypeId="urn:microsoft.com/office/officeart/2005/8/quickstyle/simple4" qsCatId="simple" csTypeId="urn:microsoft.com/office/officeart/2005/8/colors/accent1_2" csCatId="accent1" phldr="1"/>
      <dgm:spPr/>
      <dgm:t>
        <a:bodyPr/>
        <a:lstStyle/>
        <a:p>
          <a:endParaRPr lang="en-US"/>
        </a:p>
      </dgm:t>
    </dgm:pt>
    <dgm:pt modelId="{41CC4C1B-3763-4893-B573-857966F1A0A8}">
      <dgm:prSet custT="1"/>
      <dgm:spPr/>
      <dgm:t>
        <a:bodyPr/>
        <a:lstStyle/>
        <a:p>
          <a:r>
            <a:rPr lang="en-US" sz="2000"/>
            <a:t>Step 1: Identify and prepare stakeholders</a:t>
          </a:r>
        </a:p>
      </dgm:t>
    </dgm:pt>
    <dgm:pt modelId="{99128262-7137-4ACD-926B-713ABD27FF44}" type="parTrans" cxnId="{4BE7B789-E99E-4339-AB3C-343B15CB0097}">
      <dgm:prSet/>
      <dgm:spPr/>
      <dgm:t>
        <a:bodyPr/>
        <a:lstStyle/>
        <a:p>
          <a:endParaRPr lang="en-US"/>
        </a:p>
      </dgm:t>
    </dgm:pt>
    <dgm:pt modelId="{5A8B9FC0-004E-41D2-862B-999B8968D18A}" type="sibTrans" cxnId="{4BE7B789-E99E-4339-AB3C-343B15CB0097}">
      <dgm:prSet phldrT="1" phldr="0"/>
      <dgm:spPr/>
      <dgm:t>
        <a:bodyPr/>
        <a:lstStyle/>
        <a:p>
          <a:r>
            <a:rPr lang="en-US"/>
            <a:t>1</a:t>
          </a:r>
        </a:p>
      </dgm:t>
    </dgm:pt>
    <dgm:pt modelId="{644F0697-03C3-4954-B449-DCFEFB183D83}">
      <dgm:prSet custT="1"/>
      <dgm:spPr/>
      <dgm:t>
        <a:bodyPr/>
        <a:lstStyle/>
        <a:p>
          <a:r>
            <a:rPr lang="en-US" sz="2000"/>
            <a:t>Step 2: Compile data and resources and conduct analysis</a:t>
          </a:r>
        </a:p>
      </dgm:t>
    </dgm:pt>
    <dgm:pt modelId="{D6C2CBE1-6ABE-444C-BFB9-33981B1C0B76}" type="parTrans" cxnId="{32A45931-AE1E-404C-BF72-BAAE082903C8}">
      <dgm:prSet/>
      <dgm:spPr/>
      <dgm:t>
        <a:bodyPr/>
        <a:lstStyle/>
        <a:p>
          <a:endParaRPr lang="en-US"/>
        </a:p>
      </dgm:t>
    </dgm:pt>
    <dgm:pt modelId="{AF6333B6-D253-47A1-A19F-9B2A7177384D}" type="sibTrans" cxnId="{32A45931-AE1E-404C-BF72-BAAE082903C8}">
      <dgm:prSet phldrT="2" phldr="0"/>
      <dgm:spPr/>
      <dgm:t>
        <a:bodyPr/>
        <a:lstStyle/>
        <a:p>
          <a:r>
            <a:rPr lang="en-US"/>
            <a:t>2</a:t>
          </a:r>
        </a:p>
      </dgm:t>
    </dgm:pt>
    <dgm:pt modelId="{1138121C-2905-4B3A-ABC3-335DD4D601D1}">
      <dgm:prSet custT="1"/>
      <dgm:spPr/>
      <dgm:t>
        <a:bodyPr/>
        <a:lstStyle/>
        <a:p>
          <a:r>
            <a:rPr lang="en-US" sz="2000"/>
            <a:t>Step 3: </a:t>
          </a:r>
          <a:br>
            <a:rPr lang="en-US" sz="2000"/>
          </a:br>
          <a:r>
            <a:rPr lang="en-US" sz="2000"/>
            <a:t>Facilitate discussions to develop target recommendations</a:t>
          </a:r>
        </a:p>
      </dgm:t>
    </dgm:pt>
    <dgm:pt modelId="{FE850799-077A-4678-B056-98142838ED5D}" type="parTrans" cxnId="{B3DA84AA-E7B9-4311-9AAB-AA69CF692214}">
      <dgm:prSet/>
      <dgm:spPr/>
      <dgm:t>
        <a:bodyPr/>
        <a:lstStyle/>
        <a:p>
          <a:endParaRPr lang="en-US"/>
        </a:p>
      </dgm:t>
    </dgm:pt>
    <dgm:pt modelId="{7384282C-0BBA-40C9-8980-77304C52BE8B}" type="sibTrans" cxnId="{B3DA84AA-E7B9-4311-9AAB-AA69CF692214}">
      <dgm:prSet phldrT="3" phldr="0"/>
      <dgm:spPr/>
      <dgm:t>
        <a:bodyPr/>
        <a:lstStyle/>
        <a:p>
          <a:r>
            <a:rPr lang="en-US"/>
            <a:t>3</a:t>
          </a:r>
        </a:p>
      </dgm:t>
    </dgm:pt>
    <dgm:pt modelId="{5F33ECCE-4842-4CB1-A100-72B08A938769}">
      <dgm:prSet custT="1"/>
      <dgm:spPr/>
      <dgm:t>
        <a:bodyPr/>
        <a:lstStyle/>
        <a:p>
          <a:r>
            <a:rPr lang="en-US" sz="2000"/>
            <a:t>Step 4: </a:t>
          </a:r>
          <a:br>
            <a:rPr lang="en-US" sz="2000"/>
          </a:br>
          <a:r>
            <a:rPr lang="en-US" sz="2000"/>
            <a:t>Make decisions about targets</a:t>
          </a:r>
        </a:p>
      </dgm:t>
    </dgm:pt>
    <dgm:pt modelId="{E8911421-BF91-45E7-8D78-7BA1E54ACB29}" type="parTrans" cxnId="{BD7B2F05-80BE-417D-B429-046A516C28DA}">
      <dgm:prSet/>
      <dgm:spPr/>
      <dgm:t>
        <a:bodyPr/>
        <a:lstStyle/>
        <a:p>
          <a:endParaRPr lang="en-US"/>
        </a:p>
      </dgm:t>
    </dgm:pt>
    <dgm:pt modelId="{75D5D8EF-AB6A-4578-ACE7-B44E75E93D84}" type="sibTrans" cxnId="{BD7B2F05-80BE-417D-B429-046A516C28DA}">
      <dgm:prSet phldrT="4" phldr="0"/>
      <dgm:spPr/>
      <dgm:t>
        <a:bodyPr/>
        <a:lstStyle/>
        <a:p>
          <a:r>
            <a:rPr lang="en-US"/>
            <a:t>4</a:t>
          </a:r>
        </a:p>
      </dgm:t>
    </dgm:pt>
    <dgm:pt modelId="{7096154A-5B71-4303-8D04-3A95EE92CF66}">
      <dgm:prSet custT="1"/>
      <dgm:spPr/>
      <dgm:t>
        <a:bodyPr/>
        <a:lstStyle/>
        <a:p>
          <a:r>
            <a:rPr lang="en-US" sz="2000"/>
            <a:t>Step 5: </a:t>
          </a:r>
          <a:br>
            <a:rPr lang="en-US" sz="2000"/>
          </a:br>
          <a:r>
            <a:rPr lang="en-US" sz="2000"/>
            <a:t>Share final targets</a:t>
          </a:r>
        </a:p>
      </dgm:t>
    </dgm:pt>
    <dgm:pt modelId="{C72E67E2-B795-4522-8752-ECE6518E184A}" type="parTrans" cxnId="{1DD611DD-CEEB-4C65-B48D-1DD03E579391}">
      <dgm:prSet/>
      <dgm:spPr/>
      <dgm:t>
        <a:bodyPr/>
        <a:lstStyle/>
        <a:p>
          <a:endParaRPr lang="en-US"/>
        </a:p>
      </dgm:t>
    </dgm:pt>
    <dgm:pt modelId="{FC2C4217-733E-4A69-BD4C-C2AC5B463B38}" type="sibTrans" cxnId="{1DD611DD-CEEB-4C65-B48D-1DD03E579391}">
      <dgm:prSet phldrT="5" phldr="0"/>
      <dgm:spPr/>
      <dgm:t>
        <a:bodyPr/>
        <a:lstStyle/>
        <a:p>
          <a:r>
            <a:rPr lang="en-US"/>
            <a:t>5</a:t>
          </a:r>
        </a:p>
      </dgm:t>
    </dgm:pt>
    <dgm:pt modelId="{0E113FB0-3A58-4C5C-94CA-921040363F04}" type="pres">
      <dgm:prSet presAssocID="{34C61543-8B51-40EC-945B-850FA8CCFCFA}" presName="linearFlow" presStyleCnt="0">
        <dgm:presLayoutVars>
          <dgm:dir/>
          <dgm:animLvl val="lvl"/>
          <dgm:resizeHandles val="exact"/>
        </dgm:presLayoutVars>
      </dgm:prSet>
      <dgm:spPr/>
    </dgm:pt>
    <dgm:pt modelId="{562FD3E3-569B-4F3A-BDF6-AD2888FCBA57}" type="pres">
      <dgm:prSet presAssocID="{41CC4C1B-3763-4893-B573-857966F1A0A8}" presName="compositeNode" presStyleCnt="0"/>
      <dgm:spPr/>
    </dgm:pt>
    <dgm:pt modelId="{BE56FFCC-465B-481B-A2E0-F3C2D38CF0A0}" type="pres">
      <dgm:prSet presAssocID="{41CC4C1B-3763-4893-B573-857966F1A0A8}" presName="parTx" presStyleLbl="node1" presStyleIdx="0" presStyleCnt="0">
        <dgm:presLayoutVars>
          <dgm:chMax val="0"/>
          <dgm:chPref val="0"/>
          <dgm:bulletEnabled val="1"/>
        </dgm:presLayoutVars>
      </dgm:prSet>
      <dgm:spPr/>
    </dgm:pt>
    <dgm:pt modelId="{BB5C39F8-0538-4CC6-8CF0-1666D76BDAA8}" type="pres">
      <dgm:prSet presAssocID="{41CC4C1B-3763-4893-B573-857966F1A0A8}" presName="parSh" presStyleCnt="0"/>
      <dgm:spPr/>
    </dgm:pt>
    <dgm:pt modelId="{3AB717DD-6B2A-4E6D-9CB9-C1A876A3927F}" type="pres">
      <dgm:prSet presAssocID="{41CC4C1B-3763-4893-B573-857966F1A0A8}" presName="lineNode" presStyleLbl="alignAccFollowNode1" presStyleIdx="0" presStyleCnt="15"/>
      <dgm:spPr/>
    </dgm:pt>
    <dgm:pt modelId="{20B40556-923A-4C66-AB41-8357ED2493ED}" type="pres">
      <dgm:prSet presAssocID="{41CC4C1B-3763-4893-B573-857966F1A0A8}" presName="lineArrowNode" presStyleLbl="alignAccFollowNode1" presStyleIdx="1" presStyleCnt="15"/>
      <dgm:spPr/>
    </dgm:pt>
    <dgm:pt modelId="{95F5F5C7-3BA6-4EE3-8A92-D4AD604133F8}" type="pres">
      <dgm:prSet presAssocID="{5A8B9FC0-004E-41D2-862B-999B8968D18A}" presName="sibTransNodeCircle" presStyleLbl="alignNode1" presStyleIdx="0" presStyleCnt="5">
        <dgm:presLayoutVars>
          <dgm:chMax val="0"/>
          <dgm:bulletEnabled/>
        </dgm:presLayoutVars>
      </dgm:prSet>
      <dgm:spPr/>
    </dgm:pt>
    <dgm:pt modelId="{6B03B75E-17CE-4D90-AF75-1692C9FB1FBB}" type="pres">
      <dgm:prSet presAssocID="{5A8B9FC0-004E-41D2-862B-999B8968D18A}" presName="spacerBetweenCircleAndCallout" presStyleCnt="0">
        <dgm:presLayoutVars/>
      </dgm:prSet>
      <dgm:spPr/>
    </dgm:pt>
    <dgm:pt modelId="{C5C12A67-98D8-4940-A9FB-DE7AB8839970}" type="pres">
      <dgm:prSet presAssocID="{41CC4C1B-3763-4893-B573-857966F1A0A8}" presName="nodeText" presStyleLbl="alignAccFollowNode1" presStyleIdx="2" presStyleCnt="15">
        <dgm:presLayoutVars>
          <dgm:bulletEnabled val="1"/>
        </dgm:presLayoutVars>
      </dgm:prSet>
      <dgm:spPr/>
    </dgm:pt>
    <dgm:pt modelId="{BC7B80F5-11E9-4A74-8033-8D6A5431EAAF}" type="pres">
      <dgm:prSet presAssocID="{5A8B9FC0-004E-41D2-862B-999B8968D18A}" presName="sibTransComposite" presStyleCnt="0"/>
      <dgm:spPr/>
    </dgm:pt>
    <dgm:pt modelId="{2A5E3ADD-BFC2-425F-8918-A7D8B2889B20}" type="pres">
      <dgm:prSet presAssocID="{644F0697-03C3-4954-B449-DCFEFB183D83}" presName="compositeNode" presStyleCnt="0"/>
      <dgm:spPr/>
    </dgm:pt>
    <dgm:pt modelId="{DC559008-C241-4099-8BAA-FAC94F7AB43C}" type="pres">
      <dgm:prSet presAssocID="{644F0697-03C3-4954-B449-DCFEFB183D83}" presName="parTx" presStyleLbl="node1" presStyleIdx="0" presStyleCnt="0">
        <dgm:presLayoutVars>
          <dgm:chMax val="0"/>
          <dgm:chPref val="0"/>
          <dgm:bulletEnabled val="1"/>
        </dgm:presLayoutVars>
      </dgm:prSet>
      <dgm:spPr/>
    </dgm:pt>
    <dgm:pt modelId="{7E717297-06C4-4FA4-8E5E-7140441C7582}" type="pres">
      <dgm:prSet presAssocID="{644F0697-03C3-4954-B449-DCFEFB183D83}" presName="parSh" presStyleCnt="0"/>
      <dgm:spPr/>
    </dgm:pt>
    <dgm:pt modelId="{8B4AA878-77E8-4E60-A90C-504B29ED1DF6}" type="pres">
      <dgm:prSet presAssocID="{644F0697-03C3-4954-B449-DCFEFB183D83}" presName="lineNode" presStyleLbl="alignAccFollowNode1" presStyleIdx="3" presStyleCnt="15"/>
      <dgm:spPr/>
    </dgm:pt>
    <dgm:pt modelId="{322122D8-FC35-445F-9ED9-CFF9A350D308}" type="pres">
      <dgm:prSet presAssocID="{644F0697-03C3-4954-B449-DCFEFB183D83}" presName="lineArrowNode" presStyleLbl="alignAccFollowNode1" presStyleIdx="4" presStyleCnt="15"/>
      <dgm:spPr/>
    </dgm:pt>
    <dgm:pt modelId="{2C7F8FE1-043C-4B5E-A535-175CB16B76CB}" type="pres">
      <dgm:prSet presAssocID="{AF6333B6-D253-47A1-A19F-9B2A7177384D}" presName="sibTransNodeCircle" presStyleLbl="alignNode1" presStyleIdx="1" presStyleCnt="5" custLinFactNeighborX="-11718">
        <dgm:presLayoutVars>
          <dgm:chMax val="0"/>
          <dgm:bulletEnabled/>
        </dgm:presLayoutVars>
      </dgm:prSet>
      <dgm:spPr/>
    </dgm:pt>
    <dgm:pt modelId="{D71A4186-D7E0-493B-9B86-4ADE9CD3F36C}" type="pres">
      <dgm:prSet presAssocID="{AF6333B6-D253-47A1-A19F-9B2A7177384D}" presName="spacerBetweenCircleAndCallout" presStyleCnt="0">
        <dgm:presLayoutVars/>
      </dgm:prSet>
      <dgm:spPr/>
    </dgm:pt>
    <dgm:pt modelId="{46F0D408-1E43-49EE-8FF3-576DB914CC35}" type="pres">
      <dgm:prSet presAssocID="{644F0697-03C3-4954-B449-DCFEFB183D83}" presName="nodeText" presStyleLbl="alignAccFollowNode1" presStyleIdx="5" presStyleCnt="15" custScaleX="108157" custLinFactNeighborX="-5138">
        <dgm:presLayoutVars>
          <dgm:bulletEnabled val="1"/>
        </dgm:presLayoutVars>
      </dgm:prSet>
      <dgm:spPr/>
    </dgm:pt>
    <dgm:pt modelId="{2B270201-608E-43C4-B98E-9BA6E6039A4C}" type="pres">
      <dgm:prSet presAssocID="{AF6333B6-D253-47A1-A19F-9B2A7177384D}" presName="sibTransComposite" presStyleCnt="0"/>
      <dgm:spPr/>
    </dgm:pt>
    <dgm:pt modelId="{25698B15-00D0-4840-A6E4-564A05DE19E4}" type="pres">
      <dgm:prSet presAssocID="{1138121C-2905-4B3A-ABC3-335DD4D601D1}" presName="compositeNode" presStyleCnt="0"/>
      <dgm:spPr/>
    </dgm:pt>
    <dgm:pt modelId="{51EF4349-BFAE-4AFA-A4C5-C09E06DD9CC9}" type="pres">
      <dgm:prSet presAssocID="{1138121C-2905-4B3A-ABC3-335DD4D601D1}" presName="parTx" presStyleLbl="node1" presStyleIdx="0" presStyleCnt="0">
        <dgm:presLayoutVars>
          <dgm:chMax val="0"/>
          <dgm:chPref val="0"/>
          <dgm:bulletEnabled val="1"/>
        </dgm:presLayoutVars>
      </dgm:prSet>
      <dgm:spPr/>
    </dgm:pt>
    <dgm:pt modelId="{75236173-C04C-48B7-88D0-D6C4CCDCFD33}" type="pres">
      <dgm:prSet presAssocID="{1138121C-2905-4B3A-ABC3-335DD4D601D1}" presName="parSh" presStyleCnt="0"/>
      <dgm:spPr/>
    </dgm:pt>
    <dgm:pt modelId="{5EE32F6C-4690-437B-AEB0-8C38079739B5}" type="pres">
      <dgm:prSet presAssocID="{1138121C-2905-4B3A-ABC3-335DD4D601D1}" presName="lineNode" presStyleLbl="alignAccFollowNode1" presStyleIdx="6" presStyleCnt="15" custLinFactNeighborX="-7480"/>
      <dgm:spPr/>
    </dgm:pt>
    <dgm:pt modelId="{688FFA5C-E547-4577-9138-BCAA1DE26D09}" type="pres">
      <dgm:prSet presAssocID="{1138121C-2905-4B3A-ABC3-335DD4D601D1}" presName="lineArrowNode" presStyleLbl="alignAccFollowNode1" presStyleIdx="7" presStyleCnt="15"/>
      <dgm:spPr/>
    </dgm:pt>
    <dgm:pt modelId="{BDFB4FCB-DE48-466D-9BD9-D2C82B5BE5B9}" type="pres">
      <dgm:prSet presAssocID="{7384282C-0BBA-40C9-8980-77304C52BE8B}" presName="sibTransNodeCircle" presStyleLbl="alignNode1" presStyleIdx="2" presStyleCnt="5" custLinFactNeighborX="-16740">
        <dgm:presLayoutVars>
          <dgm:chMax val="0"/>
          <dgm:bulletEnabled/>
        </dgm:presLayoutVars>
      </dgm:prSet>
      <dgm:spPr/>
    </dgm:pt>
    <dgm:pt modelId="{FF4CD13F-3AEE-4449-A8BA-9F0060ACD302}" type="pres">
      <dgm:prSet presAssocID="{7384282C-0BBA-40C9-8980-77304C52BE8B}" presName="spacerBetweenCircleAndCallout" presStyleCnt="0">
        <dgm:presLayoutVars/>
      </dgm:prSet>
      <dgm:spPr/>
    </dgm:pt>
    <dgm:pt modelId="{81C1F94B-75E2-4153-8DC2-C5BE41E0F5A8}" type="pres">
      <dgm:prSet presAssocID="{1138121C-2905-4B3A-ABC3-335DD4D601D1}" presName="nodeText" presStyleLbl="alignAccFollowNode1" presStyleIdx="8" presStyleCnt="15" custScaleX="127413" custLinFactNeighborX="-7320">
        <dgm:presLayoutVars>
          <dgm:bulletEnabled val="1"/>
        </dgm:presLayoutVars>
      </dgm:prSet>
      <dgm:spPr/>
    </dgm:pt>
    <dgm:pt modelId="{9CCB354B-8C9D-43FB-9860-A40322294DAD}" type="pres">
      <dgm:prSet presAssocID="{7384282C-0BBA-40C9-8980-77304C52BE8B}" presName="sibTransComposite" presStyleCnt="0"/>
      <dgm:spPr/>
    </dgm:pt>
    <dgm:pt modelId="{9F3A4FFA-0816-40B1-83EF-3610D0E53BB5}" type="pres">
      <dgm:prSet presAssocID="{5F33ECCE-4842-4CB1-A100-72B08A938769}" presName="compositeNode" presStyleCnt="0"/>
      <dgm:spPr/>
    </dgm:pt>
    <dgm:pt modelId="{3819A3C3-FE32-45D6-BA6E-62CD6482424C}" type="pres">
      <dgm:prSet presAssocID="{5F33ECCE-4842-4CB1-A100-72B08A938769}" presName="parTx" presStyleLbl="node1" presStyleIdx="0" presStyleCnt="0">
        <dgm:presLayoutVars>
          <dgm:chMax val="0"/>
          <dgm:chPref val="0"/>
          <dgm:bulletEnabled val="1"/>
        </dgm:presLayoutVars>
      </dgm:prSet>
      <dgm:spPr/>
    </dgm:pt>
    <dgm:pt modelId="{58E4C3DC-4078-4420-A2EA-42EA3633D838}" type="pres">
      <dgm:prSet presAssocID="{5F33ECCE-4842-4CB1-A100-72B08A938769}" presName="parSh" presStyleCnt="0"/>
      <dgm:spPr/>
    </dgm:pt>
    <dgm:pt modelId="{AEDB1A41-D4A6-48C0-B14C-71972A3B5B81}" type="pres">
      <dgm:prSet presAssocID="{5F33ECCE-4842-4CB1-A100-72B08A938769}" presName="lineNode" presStyleLbl="alignAccFollowNode1" presStyleIdx="9" presStyleCnt="15"/>
      <dgm:spPr/>
    </dgm:pt>
    <dgm:pt modelId="{49EE08EA-8E2F-4F5C-B122-9D13799C0C05}" type="pres">
      <dgm:prSet presAssocID="{5F33ECCE-4842-4CB1-A100-72B08A938769}" presName="lineArrowNode" presStyleLbl="alignAccFollowNode1" presStyleIdx="10" presStyleCnt="15"/>
      <dgm:spPr/>
    </dgm:pt>
    <dgm:pt modelId="{9E643596-2A89-42F1-978E-3E2F1C4F21F4}" type="pres">
      <dgm:prSet presAssocID="{75D5D8EF-AB6A-4578-ACE7-B44E75E93D84}" presName="sibTransNodeCircle" presStyleLbl="alignNode1" presStyleIdx="3" presStyleCnt="5" custLinFactNeighborX="-3348">
        <dgm:presLayoutVars>
          <dgm:chMax val="0"/>
          <dgm:bulletEnabled/>
        </dgm:presLayoutVars>
      </dgm:prSet>
      <dgm:spPr/>
    </dgm:pt>
    <dgm:pt modelId="{4839EABB-0C05-4610-8C21-6B8009712FF5}" type="pres">
      <dgm:prSet presAssocID="{75D5D8EF-AB6A-4578-ACE7-B44E75E93D84}" presName="spacerBetweenCircleAndCallout" presStyleCnt="0">
        <dgm:presLayoutVars/>
      </dgm:prSet>
      <dgm:spPr/>
    </dgm:pt>
    <dgm:pt modelId="{AAD25149-F9D6-4576-BE5A-115581D78589}" type="pres">
      <dgm:prSet presAssocID="{5F33ECCE-4842-4CB1-A100-72B08A938769}" presName="nodeText" presStyleLbl="alignAccFollowNode1" presStyleIdx="11" presStyleCnt="15" custLinFactNeighborX="-1518">
        <dgm:presLayoutVars>
          <dgm:bulletEnabled val="1"/>
        </dgm:presLayoutVars>
      </dgm:prSet>
      <dgm:spPr/>
    </dgm:pt>
    <dgm:pt modelId="{A4DE9DDA-B594-4507-B86C-66F263ECDA69}" type="pres">
      <dgm:prSet presAssocID="{75D5D8EF-AB6A-4578-ACE7-B44E75E93D84}" presName="sibTransComposite" presStyleCnt="0"/>
      <dgm:spPr/>
    </dgm:pt>
    <dgm:pt modelId="{4C6EC946-59C2-42E1-BABC-BB8E88003858}" type="pres">
      <dgm:prSet presAssocID="{7096154A-5B71-4303-8D04-3A95EE92CF66}" presName="compositeNode" presStyleCnt="0"/>
      <dgm:spPr/>
    </dgm:pt>
    <dgm:pt modelId="{9C372402-EFBB-45AB-AC18-FCC5CA792993}" type="pres">
      <dgm:prSet presAssocID="{7096154A-5B71-4303-8D04-3A95EE92CF66}" presName="parTx" presStyleLbl="node1" presStyleIdx="0" presStyleCnt="0">
        <dgm:presLayoutVars>
          <dgm:chMax val="0"/>
          <dgm:chPref val="0"/>
          <dgm:bulletEnabled val="1"/>
        </dgm:presLayoutVars>
      </dgm:prSet>
      <dgm:spPr/>
    </dgm:pt>
    <dgm:pt modelId="{8404A547-D292-4ED1-9EC0-A001175E5793}" type="pres">
      <dgm:prSet presAssocID="{7096154A-5B71-4303-8D04-3A95EE92CF66}" presName="parSh" presStyleCnt="0"/>
      <dgm:spPr/>
    </dgm:pt>
    <dgm:pt modelId="{FB331FB0-D07F-4D0D-B1E5-D7788469516D}" type="pres">
      <dgm:prSet presAssocID="{7096154A-5B71-4303-8D04-3A95EE92CF66}" presName="lineNode" presStyleLbl="alignAccFollowNode1" presStyleIdx="12" presStyleCnt="15"/>
      <dgm:spPr/>
    </dgm:pt>
    <dgm:pt modelId="{EEE59D1A-B15C-4C50-A2AB-7FF72A8FF630}" type="pres">
      <dgm:prSet presAssocID="{7096154A-5B71-4303-8D04-3A95EE92CF66}" presName="lineArrowNode" presStyleLbl="alignAccFollowNode1" presStyleIdx="13" presStyleCnt="15"/>
      <dgm:spPr/>
    </dgm:pt>
    <dgm:pt modelId="{97C190B8-9A58-4D9C-85EB-E25C88D574FC}" type="pres">
      <dgm:prSet presAssocID="{FC2C4217-733E-4A69-BD4C-C2AC5B463B38}" presName="sibTransNodeCircle" presStyleLbl="alignNode1" presStyleIdx="4" presStyleCnt="5" custLinFactNeighborX="-15066">
        <dgm:presLayoutVars>
          <dgm:chMax val="0"/>
          <dgm:bulletEnabled/>
        </dgm:presLayoutVars>
      </dgm:prSet>
      <dgm:spPr/>
    </dgm:pt>
    <dgm:pt modelId="{06239D36-A295-487E-88B3-17160064DCCD}" type="pres">
      <dgm:prSet presAssocID="{FC2C4217-733E-4A69-BD4C-C2AC5B463B38}" presName="spacerBetweenCircleAndCallout" presStyleCnt="0">
        <dgm:presLayoutVars/>
      </dgm:prSet>
      <dgm:spPr/>
    </dgm:pt>
    <dgm:pt modelId="{C18F14E3-0535-48B6-BCF6-2282EC2E46F0}" type="pres">
      <dgm:prSet presAssocID="{7096154A-5B71-4303-8D04-3A95EE92CF66}" presName="nodeText" presStyleLbl="alignAccFollowNode1" presStyleIdx="14" presStyleCnt="15" custLinFactNeighborX="-6831">
        <dgm:presLayoutVars>
          <dgm:bulletEnabled val="1"/>
        </dgm:presLayoutVars>
      </dgm:prSet>
      <dgm:spPr/>
    </dgm:pt>
  </dgm:ptLst>
  <dgm:cxnLst>
    <dgm:cxn modelId="{BD7B2F05-80BE-417D-B429-046A516C28DA}" srcId="{34C61543-8B51-40EC-945B-850FA8CCFCFA}" destId="{5F33ECCE-4842-4CB1-A100-72B08A938769}" srcOrd="3" destOrd="0" parTransId="{E8911421-BF91-45E7-8D78-7BA1E54ACB29}" sibTransId="{75D5D8EF-AB6A-4578-ACE7-B44E75E93D84}"/>
    <dgm:cxn modelId="{0AA91D12-442F-4A30-8BD4-B803D12DF237}" type="presOf" srcId="{41CC4C1B-3763-4893-B573-857966F1A0A8}" destId="{C5C12A67-98D8-4940-A9FB-DE7AB8839970}" srcOrd="0" destOrd="0" presId="urn:microsoft.com/office/officeart/2016/7/layout/LinearArrowProcessNumbered"/>
    <dgm:cxn modelId="{32A45931-AE1E-404C-BF72-BAAE082903C8}" srcId="{34C61543-8B51-40EC-945B-850FA8CCFCFA}" destId="{644F0697-03C3-4954-B449-DCFEFB183D83}" srcOrd="1" destOrd="0" parTransId="{D6C2CBE1-6ABE-444C-BFB9-33981B1C0B76}" sibTransId="{AF6333B6-D253-47A1-A19F-9B2A7177384D}"/>
    <dgm:cxn modelId="{9E8CC765-2D2B-4DED-AD62-5D7FD76ADC64}" type="presOf" srcId="{7096154A-5B71-4303-8D04-3A95EE92CF66}" destId="{C18F14E3-0535-48B6-BCF6-2282EC2E46F0}" srcOrd="0" destOrd="0" presId="urn:microsoft.com/office/officeart/2016/7/layout/LinearArrowProcessNumbered"/>
    <dgm:cxn modelId="{6A278F68-6C9F-4A9D-AE1C-F44FD245F469}" type="presOf" srcId="{AF6333B6-D253-47A1-A19F-9B2A7177384D}" destId="{2C7F8FE1-043C-4B5E-A535-175CB16B76CB}" srcOrd="0" destOrd="0" presId="urn:microsoft.com/office/officeart/2016/7/layout/LinearArrowProcessNumbered"/>
    <dgm:cxn modelId="{8295356B-823B-44AD-A8A1-FED85711AFD9}" type="presOf" srcId="{644F0697-03C3-4954-B449-DCFEFB183D83}" destId="{46F0D408-1E43-49EE-8FF3-576DB914CC35}" srcOrd="0" destOrd="0" presId="urn:microsoft.com/office/officeart/2016/7/layout/LinearArrowProcessNumbered"/>
    <dgm:cxn modelId="{15823E58-CF4B-46F7-9D72-182155144D3B}" type="presOf" srcId="{1138121C-2905-4B3A-ABC3-335DD4D601D1}" destId="{81C1F94B-75E2-4153-8DC2-C5BE41E0F5A8}" srcOrd="0" destOrd="0" presId="urn:microsoft.com/office/officeart/2016/7/layout/LinearArrowProcessNumbered"/>
    <dgm:cxn modelId="{CAD4A282-5966-4F21-A55D-7BA85C843FF6}" type="presOf" srcId="{7384282C-0BBA-40C9-8980-77304C52BE8B}" destId="{BDFB4FCB-DE48-466D-9BD9-D2C82B5BE5B9}" srcOrd="0" destOrd="0" presId="urn:microsoft.com/office/officeart/2016/7/layout/LinearArrowProcessNumbered"/>
    <dgm:cxn modelId="{4BE7B789-E99E-4339-AB3C-343B15CB0097}" srcId="{34C61543-8B51-40EC-945B-850FA8CCFCFA}" destId="{41CC4C1B-3763-4893-B573-857966F1A0A8}" srcOrd="0" destOrd="0" parTransId="{99128262-7137-4ACD-926B-713ABD27FF44}" sibTransId="{5A8B9FC0-004E-41D2-862B-999B8968D18A}"/>
    <dgm:cxn modelId="{48E9BA8A-3757-487F-8756-C11A034E585D}" type="presOf" srcId="{FC2C4217-733E-4A69-BD4C-C2AC5B463B38}" destId="{97C190B8-9A58-4D9C-85EB-E25C88D574FC}" srcOrd="0" destOrd="0" presId="urn:microsoft.com/office/officeart/2016/7/layout/LinearArrowProcessNumbered"/>
    <dgm:cxn modelId="{B3DA84AA-E7B9-4311-9AAB-AA69CF692214}" srcId="{34C61543-8B51-40EC-945B-850FA8CCFCFA}" destId="{1138121C-2905-4B3A-ABC3-335DD4D601D1}" srcOrd="2" destOrd="0" parTransId="{FE850799-077A-4678-B056-98142838ED5D}" sibTransId="{7384282C-0BBA-40C9-8980-77304C52BE8B}"/>
    <dgm:cxn modelId="{BB44B4B3-E185-48E7-8B7F-A0CFEDDC0C83}" type="presOf" srcId="{34C61543-8B51-40EC-945B-850FA8CCFCFA}" destId="{0E113FB0-3A58-4C5C-94CA-921040363F04}" srcOrd="0" destOrd="0" presId="urn:microsoft.com/office/officeart/2016/7/layout/LinearArrowProcessNumbered"/>
    <dgm:cxn modelId="{A7B483B5-7410-42F1-9E26-CD330C171163}" type="presOf" srcId="{5A8B9FC0-004E-41D2-862B-999B8968D18A}" destId="{95F5F5C7-3BA6-4EE3-8A92-D4AD604133F8}" srcOrd="0" destOrd="0" presId="urn:microsoft.com/office/officeart/2016/7/layout/LinearArrowProcessNumbered"/>
    <dgm:cxn modelId="{B934E9CB-DE35-4701-A53F-9B1531C0DCE0}" type="presOf" srcId="{75D5D8EF-AB6A-4578-ACE7-B44E75E93D84}" destId="{9E643596-2A89-42F1-978E-3E2F1C4F21F4}" srcOrd="0" destOrd="0" presId="urn:microsoft.com/office/officeart/2016/7/layout/LinearArrowProcessNumbered"/>
    <dgm:cxn modelId="{1DD611DD-CEEB-4C65-B48D-1DD03E579391}" srcId="{34C61543-8B51-40EC-945B-850FA8CCFCFA}" destId="{7096154A-5B71-4303-8D04-3A95EE92CF66}" srcOrd="4" destOrd="0" parTransId="{C72E67E2-B795-4522-8752-ECE6518E184A}" sibTransId="{FC2C4217-733E-4A69-BD4C-C2AC5B463B38}"/>
    <dgm:cxn modelId="{41F1E5E2-D343-44E1-9202-F26632CD6AAB}" type="presOf" srcId="{5F33ECCE-4842-4CB1-A100-72B08A938769}" destId="{AAD25149-F9D6-4576-BE5A-115581D78589}" srcOrd="0" destOrd="0" presId="urn:microsoft.com/office/officeart/2016/7/layout/LinearArrowProcessNumbered"/>
    <dgm:cxn modelId="{3F539003-4CE6-4CBF-B9A0-CAB143760D3A}" type="presParOf" srcId="{0E113FB0-3A58-4C5C-94CA-921040363F04}" destId="{562FD3E3-569B-4F3A-BDF6-AD2888FCBA57}" srcOrd="0" destOrd="0" presId="urn:microsoft.com/office/officeart/2016/7/layout/LinearArrowProcessNumbered"/>
    <dgm:cxn modelId="{2D2B85CB-AEB5-41F9-B2A2-0D71688C5BAE}" type="presParOf" srcId="{562FD3E3-569B-4F3A-BDF6-AD2888FCBA57}" destId="{BE56FFCC-465B-481B-A2E0-F3C2D38CF0A0}" srcOrd="0" destOrd="0" presId="urn:microsoft.com/office/officeart/2016/7/layout/LinearArrowProcessNumbered"/>
    <dgm:cxn modelId="{85457E1F-79BA-4811-9C67-2630F3C84D5B}" type="presParOf" srcId="{562FD3E3-569B-4F3A-BDF6-AD2888FCBA57}" destId="{BB5C39F8-0538-4CC6-8CF0-1666D76BDAA8}" srcOrd="1" destOrd="0" presId="urn:microsoft.com/office/officeart/2016/7/layout/LinearArrowProcessNumbered"/>
    <dgm:cxn modelId="{E7C6E0C7-EBAF-4457-A135-C2580CFAD4E1}" type="presParOf" srcId="{BB5C39F8-0538-4CC6-8CF0-1666D76BDAA8}" destId="{3AB717DD-6B2A-4E6D-9CB9-C1A876A3927F}" srcOrd="0" destOrd="0" presId="urn:microsoft.com/office/officeart/2016/7/layout/LinearArrowProcessNumbered"/>
    <dgm:cxn modelId="{6A632D8D-6179-41BC-B4EF-7AEE92BB0C30}" type="presParOf" srcId="{BB5C39F8-0538-4CC6-8CF0-1666D76BDAA8}" destId="{20B40556-923A-4C66-AB41-8357ED2493ED}" srcOrd="1" destOrd="0" presId="urn:microsoft.com/office/officeart/2016/7/layout/LinearArrowProcessNumbered"/>
    <dgm:cxn modelId="{5A2318E3-35C8-4DCF-AD81-65D58ABE1C48}" type="presParOf" srcId="{BB5C39F8-0538-4CC6-8CF0-1666D76BDAA8}" destId="{95F5F5C7-3BA6-4EE3-8A92-D4AD604133F8}" srcOrd="2" destOrd="0" presId="urn:microsoft.com/office/officeart/2016/7/layout/LinearArrowProcessNumbered"/>
    <dgm:cxn modelId="{F57B5493-4E5F-4A6C-B257-7E4E2E1A0171}" type="presParOf" srcId="{BB5C39F8-0538-4CC6-8CF0-1666D76BDAA8}" destId="{6B03B75E-17CE-4D90-AF75-1692C9FB1FBB}" srcOrd="3" destOrd="0" presId="urn:microsoft.com/office/officeart/2016/7/layout/LinearArrowProcessNumbered"/>
    <dgm:cxn modelId="{23B93E27-4346-498F-9EC9-13F8A8682F90}" type="presParOf" srcId="{562FD3E3-569B-4F3A-BDF6-AD2888FCBA57}" destId="{C5C12A67-98D8-4940-A9FB-DE7AB8839970}" srcOrd="2" destOrd="0" presId="urn:microsoft.com/office/officeart/2016/7/layout/LinearArrowProcessNumbered"/>
    <dgm:cxn modelId="{C6C2B9A7-2FFB-4123-A620-9C1822F05740}" type="presParOf" srcId="{0E113FB0-3A58-4C5C-94CA-921040363F04}" destId="{BC7B80F5-11E9-4A74-8033-8D6A5431EAAF}" srcOrd="1" destOrd="0" presId="urn:microsoft.com/office/officeart/2016/7/layout/LinearArrowProcessNumbered"/>
    <dgm:cxn modelId="{634DA286-B3F2-4D1D-B2A2-34E7DA23FAAF}" type="presParOf" srcId="{0E113FB0-3A58-4C5C-94CA-921040363F04}" destId="{2A5E3ADD-BFC2-425F-8918-A7D8B2889B20}" srcOrd="2" destOrd="0" presId="urn:microsoft.com/office/officeart/2016/7/layout/LinearArrowProcessNumbered"/>
    <dgm:cxn modelId="{EA120B5D-B376-4EE4-9789-FA9F8C102E2F}" type="presParOf" srcId="{2A5E3ADD-BFC2-425F-8918-A7D8B2889B20}" destId="{DC559008-C241-4099-8BAA-FAC94F7AB43C}" srcOrd="0" destOrd="0" presId="urn:microsoft.com/office/officeart/2016/7/layout/LinearArrowProcessNumbered"/>
    <dgm:cxn modelId="{6BF9BD12-6A0F-4ECA-A563-35B708D9A3B8}" type="presParOf" srcId="{2A5E3ADD-BFC2-425F-8918-A7D8B2889B20}" destId="{7E717297-06C4-4FA4-8E5E-7140441C7582}" srcOrd="1" destOrd="0" presId="urn:microsoft.com/office/officeart/2016/7/layout/LinearArrowProcessNumbered"/>
    <dgm:cxn modelId="{9FE2900A-3410-478E-93E4-19B727EEB1F0}" type="presParOf" srcId="{7E717297-06C4-4FA4-8E5E-7140441C7582}" destId="{8B4AA878-77E8-4E60-A90C-504B29ED1DF6}" srcOrd="0" destOrd="0" presId="urn:microsoft.com/office/officeart/2016/7/layout/LinearArrowProcessNumbered"/>
    <dgm:cxn modelId="{F2476B8D-DC2A-442A-8E3F-60B56BB304D7}" type="presParOf" srcId="{7E717297-06C4-4FA4-8E5E-7140441C7582}" destId="{322122D8-FC35-445F-9ED9-CFF9A350D308}" srcOrd="1" destOrd="0" presId="urn:microsoft.com/office/officeart/2016/7/layout/LinearArrowProcessNumbered"/>
    <dgm:cxn modelId="{5E559893-1C3A-4F5E-AF8A-B37552CB67FA}" type="presParOf" srcId="{7E717297-06C4-4FA4-8E5E-7140441C7582}" destId="{2C7F8FE1-043C-4B5E-A535-175CB16B76CB}" srcOrd="2" destOrd="0" presId="urn:microsoft.com/office/officeart/2016/7/layout/LinearArrowProcessNumbered"/>
    <dgm:cxn modelId="{083F357F-44B9-4603-BFEB-ECCFD48C00FB}" type="presParOf" srcId="{7E717297-06C4-4FA4-8E5E-7140441C7582}" destId="{D71A4186-D7E0-493B-9B86-4ADE9CD3F36C}" srcOrd="3" destOrd="0" presId="urn:microsoft.com/office/officeart/2016/7/layout/LinearArrowProcessNumbered"/>
    <dgm:cxn modelId="{3ECD25F2-D284-47A5-9130-BF6E8C259F0B}" type="presParOf" srcId="{2A5E3ADD-BFC2-425F-8918-A7D8B2889B20}" destId="{46F0D408-1E43-49EE-8FF3-576DB914CC35}" srcOrd="2" destOrd="0" presId="urn:microsoft.com/office/officeart/2016/7/layout/LinearArrowProcessNumbered"/>
    <dgm:cxn modelId="{600F32D6-60E6-40A1-886E-A0AF665FD2D9}" type="presParOf" srcId="{0E113FB0-3A58-4C5C-94CA-921040363F04}" destId="{2B270201-608E-43C4-B98E-9BA6E6039A4C}" srcOrd="3" destOrd="0" presId="urn:microsoft.com/office/officeart/2016/7/layout/LinearArrowProcessNumbered"/>
    <dgm:cxn modelId="{5E6DF51A-AD42-4660-8D8A-32EE9B3B2952}" type="presParOf" srcId="{0E113FB0-3A58-4C5C-94CA-921040363F04}" destId="{25698B15-00D0-4840-A6E4-564A05DE19E4}" srcOrd="4" destOrd="0" presId="urn:microsoft.com/office/officeart/2016/7/layout/LinearArrowProcessNumbered"/>
    <dgm:cxn modelId="{279D42BE-6E72-405F-8797-E12178E614DA}" type="presParOf" srcId="{25698B15-00D0-4840-A6E4-564A05DE19E4}" destId="{51EF4349-BFAE-4AFA-A4C5-C09E06DD9CC9}" srcOrd="0" destOrd="0" presId="urn:microsoft.com/office/officeart/2016/7/layout/LinearArrowProcessNumbered"/>
    <dgm:cxn modelId="{1E7F3189-E685-4CBF-BA59-6538EB2078F4}" type="presParOf" srcId="{25698B15-00D0-4840-A6E4-564A05DE19E4}" destId="{75236173-C04C-48B7-88D0-D6C4CCDCFD33}" srcOrd="1" destOrd="0" presId="urn:microsoft.com/office/officeart/2016/7/layout/LinearArrowProcessNumbered"/>
    <dgm:cxn modelId="{9EDE0422-D19D-4B8E-BED5-91349000B4AE}" type="presParOf" srcId="{75236173-C04C-48B7-88D0-D6C4CCDCFD33}" destId="{5EE32F6C-4690-437B-AEB0-8C38079739B5}" srcOrd="0" destOrd="0" presId="urn:microsoft.com/office/officeart/2016/7/layout/LinearArrowProcessNumbered"/>
    <dgm:cxn modelId="{D2687EB4-5257-40D7-BA03-1E3BE4558DA8}" type="presParOf" srcId="{75236173-C04C-48B7-88D0-D6C4CCDCFD33}" destId="{688FFA5C-E547-4577-9138-BCAA1DE26D09}" srcOrd="1" destOrd="0" presId="urn:microsoft.com/office/officeart/2016/7/layout/LinearArrowProcessNumbered"/>
    <dgm:cxn modelId="{E32B78A4-A51E-41A2-AC16-A1CB68F4D1D5}" type="presParOf" srcId="{75236173-C04C-48B7-88D0-D6C4CCDCFD33}" destId="{BDFB4FCB-DE48-466D-9BD9-D2C82B5BE5B9}" srcOrd="2" destOrd="0" presId="urn:microsoft.com/office/officeart/2016/7/layout/LinearArrowProcessNumbered"/>
    <dgm:cxn modelId="{BBC68487-6998-4F85-8372-A7F4DFF910A6}" type="presParOf" srcId="{75236173-C04C-48B7-88D0-D6C4CCDCFD33}" destId="{FF4CD13F-3AEE-4449-A8BA-9F0060ACD302}" srcOrd="3" destOrd="0" presId="urn:microsoft.com/office/officeart/2016/7/layout/LinearArrowProcessNumbered"/>
    <dgm:cxn modelId="{9ED241F4-D559-4BE2-A16A-09592F8725C7}" type="presParOf" srcId="{25698B15-00D0-4840-A6E4-564A05DE19E4}" destId="{81C1F94B-75E2-4153-8DC2-C5BE41E0F5A8}" srcOrd="2" destOrd="0" presId="urn:microsoft.com/office/officeart/2016/7/layout/LinearArrowProcessNumbered"/>
    <dgm:cxn modelId="{4914D9E3-8427-4D37-9F2C-533A790753A7}" type="presParOf" srcId="{0E113FB0-3A58-4C5C-94CA-921040363F04}" destId="{9CCB354B-8C9D-43FB-9860-A40322294DAD}" srcOrd="5" destOrd="0" presId="urn:microsoft.com/office/officeart/2016/7/layout/LinearArrowProcessNumbered"/>
    <dgm:cxn modelId="{BBDAC3D5-4DFE-4459-912C-34C388BBCBC4}" type="presParOf" srcId="{0E113FB0-3A58-4C5C-94CA-921040363F04}" destId="{9F3A4FFA-0816-40B1-83EF-3610D0E53BB5}" srcOrd="6" destOrd="0" presId="urn:microsoft.com/office/officeart/2016/7/layout/LinearArrowProcessNumbered"/>
    <dgm:cxn modelId="{305509D1-894D-469D-A8E6-57AE4313A567}" type="presParOf" srcId="{9F3A4FFA-0816-40B1-83EF-3610D0E53BB5}" destId="{3819A3C3-FE32-45D6-BA6E-62CD6482424C}" srcOrd="0" destOrd="0" presId="urn:microsoft.com/office/officeart/2016/7/layout/LinearArrowProcessNumbered"/>
    <dgm:cxn modelId="{AF189282-1F83-4384-AB35-7967D05F1D00}" type="presParOf" srcId="{9F3A4FFA-0816-40B1-83EF-3610D0E53BB5}" destId="{58E4C3DC-4078-4420-A2EA-42EA3633D838}" srcOrd="1" destOrd="0" presId="urn:microsoft.com/office/officeart/2016/7/layout/LinearArrowProcessNumbered"/>
    <dgm:cxn modelId="{8FFF8338-EFDA-4AED-A638-BE22D64EF1A6}" type="presParOf" srcId="{58E4C3DC-4078-4420-A2EA-42EA3633D838}" destId="{AEDB1A41-D4A6-48C0-B14C-71972A3B5B81}" srcOrd="0" destOrd="0" presId="urn:microsoft.com/office/officeart/2016/7/layout/LinearArrowProcessNumbered"/>
    <dgm:cxn modelId="{7426B16C-D462-43C5-B42A-CFA1BD9432D9}" type="presParOf" srcId="{58E4C3DC-4078-4420-A2EA-42EA3633D838}" destId="{49EE08EA-8E2F-4F5C-B122-9D13799C0C05}" srcOrd="1" destOrd="0" presId="urn:microsoft.com/office/officeart/2016/7/layout/LinearArrowProcessNumbered"/>
    <dgm:cxn modelId="{A4358095-9F80-43D2-8072-D64A6FD1AA5C}" type="presParOf" srcId="{58E4C3DC-4078-4420-A2EA-42EA3633D838}" destId="{9E643596-2A89-42F1-978E-3E2F1C4F21F4}" srcOrd="2" destOrd="0" presId="urn:microsoft.com/office/officeart/2016/7/layout/LinearArrowProcessNumbered"/>
    <dgm:cxn modelId="{96FD6011-7652-499A-88D5-F9173C1EE728}" type="presParOf" srcId="{58E4C3DC-4078-4420-A2EA-42EA3633D838}" destId="{4839EABB-0C05-4610-8C21-6B8009712FF5}" srcOrd="3" destOrd="0" presId="urn:microsoft.com/office/officeart/2016/7/layout/LinearArrowProcessNumbered"/>
    <dgm:cxn modelId="{D58B7D7A-803F-4A12-BF7F-9ABBA68704D9}" type="presParOf" srcId="{9F3A4FFA-0816-40B1-83EF-3610D0E53BB5}" destId="{AAD25149-F9D6-4576-BE5A-115581D78589}" srcOrd="2" destOrd="0" presId="urn:microsoft.com/office/officeart/2016/7/layout/LinearArrowProcessNumbered"/>
    <dgm:cxn modelId="{97667733-62B3-40BF-8756-B14A569BDBB5}" type="presParOf" srcId="{0E113FB0-3A58-4C5C-94CA-921040363F04}" destId="{A4DE9DDA-B594-4507-B86C-66F263ECDA69}" srcOrd="7" destOrd="0" presId="urn:microsoft.com/office/officeart/2016/7/layout/LinearArrowProcessNumbered"/>
    <dgm:cxn modelId="{1E5728E7-D295-49D0-AB21-FCAE72FAEE2A}" type="presParOf" srcId="{0E113FB0-3A58-4C5C-94CA-921040363F04}" destId="{4C6EC946-59C2-42E1-BABC-BB8E88003858}" srcOrd="8" destOrd="0" presId="urn:microsoft.com/office/officeart/2016/7/layout/LinearArrowProcessNumbered"/>
    <dgm:cxn modelId="{4D982F0A-C2BD-42AB-B22B-3E3572A9439A}" type="presParOf" srcId="{4C6EC946-59C2-42E1-BABC-BB8E88003858}" destId="{9C372402-EFBB-45AB-AC18-FCC5CA792993}" srcOrd="0" destOrd="0" presId="urn:microsoft.com/office/officeart/2016/7/layout/LinearArrowProcessNumbered"/>
    <dgm:cxn modelId="{08C9A696-C71E-41BF-BF3A-977322FB1C70}" type="presParOf" srcId="{4C6EC946-59C2-42E1-BABC-BB8E88003858}" destId="{8404A547-D292-4ED1-9EC0-A001175E5793}" srcOrd="1" destOrd="0" presId="urn:microsoft.com/office/officeart/2016/7/layout/LinearArrowProcessNumbered"/>
    <dgm:cxn modelId="{067CF66D-3009-4AA6-B86C-86CE69697896}" type="presParOf" srcId="{8404A547-D292-4ED1-9EC0-A001175E5793}" destId="{FB331FB0-D07F-4D0D-B1E5-D7788469516D}" srcOrd="0" destOrd="0" presId="urn:microsoft.com/office/officeart/2016/7/layout/LinearArrowProcessNumbered"/>
    <dgm:cxn modelId="{0389F202-0B5F-43A6-AD21-BF29B107F14B}" type="presParOf" srcId="{8404A547-D292-4ED1-9EC0-A001175E5793}" destId="{EEE59D1A-B15C-4C50-A2AB-7FF72A8FF630}" srcOrd="1" destOrd="0" presId="urn:microsoft.com/office/officeart/2016/7/layout/LinearArrowProcessNumbered"/>
    <dgm:cxn modelId="{F7508F22-6D89-473A-A499-36C2C9A1BDD4}" type="presParOf" srcId="{8404A547-D292-4ED1-9EC0-A001175E5793}" destId="{97C190B8-9A58-4D9C-85EB-E25C88D574FC}" srcOrd="2" destOrd="0" presId="urn:microsoft.com/office/officeart/2016/7/layout/LinearArrowProcessNumbered"/>
    <dgm:cxn modelId="{A1CB480C-7610-4BAD-8FA1-BE2FB1D555BD}" type="presParOf" srcId="{8404A547-D292-4ED1-9EC0-A001175E5793}" destId="{06239D36-A295-487E-88B3-17160064DCCD}" srcOrd="3" destOrd="0" presId="urn:microsoft.com/office/officeart/2016/7/layout/LinearArrowProcessNumbered"/>
    <dgm:cxn modelId="{9611CB7B-1BFB-4A8F-823F-5ECFC78B92C1}" type="presParOf" srcId="{4C6EC946-59C2-42E1-BABC-BB8E88003858}" destId="{C18F14E3-0535-48B6-BCF6-2282EC2E46F0}" srcOrd="2" destOrd="0" presId="urn:microsoft.com/office/officeart/2016/7/layout/LinearArrowProcessNumbered"/>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B717DD-6B2A-4E6D-9CB9-C1A876A3927F}">
      <dsp:nvSpPr>
        <dsp:cNvPr id="0" name=""/>
        <dsp:cNvSpPr/>
      </dsp:nvSpPr>
      <dsp:spPr>
        <a:xfrm>
          <a:off x="1046693" y="1173533"/>
          <a:ext cx="836668" cy="72"/>
        </a:xfrm>
        <a:prstGeom prst="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20B40556-923A-4C66-AB41-8357ED2493ED}">
      <dsp:nvSpPr>
        <dsp:cNvPr id="0" name=""/>
        <dsp:cNvSpPr/>
      </dsp:nvSpPr>
      <dsp:spPr>
        <a:xfrm>
          <a:off x="1933561" y="1102244"/>
          <a:ext cx="96216" cy="183406"/>
        </a:xfrm>
        <a:prstGeom prst="chevron">
          <a:avLst>
            <a:gd name="adj" fmla="val 90000"/>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95F5F5C7-3BA6-4EE3-8A92-D4AD604133F8}">
      <dsp:nvSpPr>
        <dsp:cNvPr id="0" name=""/>
        <dsp:cNvSpPr/>
      </dsp:nvSpPr>
      <dsp:spPr>
        <a:xfrm>
          <a:off x="515446" y="746905"/>
          <a:ext cx="853327" cy="853327"/>
        </a:xfrm>
        <a:prstGeom prst="ellipse">
          <a:avLst/>
        </a:prstGeom>
        <a:gradFill rotWithShape="0">
          <a:gsLst>
            <a:gs pos="0">
              <a:schemeClr val="accent1">
                <a:hueOff val="0"/>
                <a:satOff val="0"/>
                <a:lumOff val="0"/>
                <a:alphaOff val="0"/>
                <a:tint val="98000"/>
                <a:satMod val="110000"/>
                <a:lumMod val="104000"/>
              </a:schemeClr>
            </a:gs>
            <a:gs pos="69000">
              <a:schemeClr val="accent1">
                <a:hueOff val="0"/>
                <a:satOff val="0"/>
                <a:lumOff val="0"/>
                <a:alphaOff val="0"/>
                <a:shade val="88000"/>
                <a:satMod val="130000"/>
                <a:lumMod val="92000"/>
              </a:schemeClr>
            </a:gs>
            <a:gs pos="100000">
              <a:schemeClr val="accent1">
                <a:hueOff val="0"/>
                <a:satOff val="0"/>
                <a:lumOff val="0"/>
                <a:alphaOff val="0"/>
                <a:shade val="78000"/>
                <a:satMod val="130000"/>
                <a:lumMod val="92000"/>
              </a:schemeClr>
            </a:gs>
          </a:gsLst>
          <a:lin ang="5400000" scaled="0"/>
        </a:gradFill>
        <a:ln w="9525" cap="flat" cmpd="sng" algn="ctr">
          <a:solidFill>
            <a:schemeClr val="accent1">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txBody>
        <a:bodyPr spcFirstLastPara="0" vert="horz" wrap="square" lIns="33114" tIns="33114" rIns="33114" bIns="33114" numCol="1" spcCol="1270" anchor="ctr" anchorCtr="0">
          <a:noAutofit/>
        </a:bodyPr>
        <a:lstStyle/>
        <a:p>
          <a:pPr marL="0" lvl="0" indent="0" algn="ctr" defTabSz="1778000">
            <a:lnSpc>
              <a:spcPct val="90000"/>
            </a:lnSpc>
            <a:spcBef>
              <a:spcPct val="0"/>
            </a:spcBef>
            <a:spcAft>
              <a:spcPct val="35000"/>
            </a:spcAft>
            <a:buNone/>
          </a:pPr>
          <a:r>
            <a:rPr lang="en-US" sz="4000" kern="1200"/>
            <a:t>1</a:t>
          </a:r>
        </a:p>
      </dsp:txBody>
      <dsp:txXfrm>
        <a:off x="640413" y="871872"/>
        <a:ext cx="603393" cy="603393"/>
      </dsp:txXfrm>
    </dsp:sp>
    <dsp:sp modelId="{C5C12A67-98D8-4940-A9FB-DE7AB8839970}">
      <dsp:nvSpPr>
        <dsp:cNvPr id="0" name=""/>
        <dsp:cNvSpPr/>
      </dsp:nvSpPr>
      <dsp:spPr>
        <a:xfrm>
          <a:off x="858" y="1765832"/>
          <a:ext cx="1882503" cy="1965600"/>
        </a:xfrm>
        <a:prstGeom prst="upArrowCallout">
          <a:avLst>
            <a:gd name="adj1" fmla="val 50000"/>
            <a:gd name="adj2" fmla="val 20000"/>
            <a:gd name="adj3" fmla="val 20000"/>
            <a:gd name="adj4" fmla="val 100000"/>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48494" tIns="165100" rIns="148494" bIns="165100" numCol="1" spcCol="1270" anchor="t" anchorCtr="0">
          <a:noAutofit/>
        </a:bodyPr>
        <a:lstStyle/>
        <a:p>
          <a:pPr marL="0" lvl="0" indent="0" algn="l" defTabSz="889000">
            <a:lnSpc>
              <a:spcPct val="90000"/>
            </a:lnSpc>
            <a:spcBef>
              <a:spcPct val="0"/>
            </a:spcBef>
            <a:spcAft>
              <a:spcPct val="35000"/>
            </a:spcAft>
            <a:buNone/>
          </a:pPr>
          <a:r>
            <a:rPr lang="en-US" sz="2000" kern="1200"/>
            <a:t>Step 1: Identify and prepare stakeholders</a:t>
          </a:r>
        </a:p>
      </dsp:txBody>
      <dsp:txXfrm>
        <a:off x="858" y="2142333"/>
        <a:ext cx="1882503" cy="1589099"/>
      </dsp:txXfrm>
    </dsp:sp>
    <dsp:sp modelId="{8B4AA878-77E8-4E60-A90C-504B29ED1DF6}">
      <dsp:nvSpPr>
        <dsp:cNvPr id="0" name=""/>
        <dsp:cNvSpPr/>
      </dsp:nvSpPr>
      <dsp:spPr>
        <a:xfrm>
          <a:off x="2171897" y="1173533"/>
          <a:ext cx="1910489" cy="72"/>
        </a:xfrm>
        <a:prstGeom prst="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322122D8-FC35-445F-9ED9-CFF9A350D308}">
      <dsp:nvSpPr>
        <dsp:cNvPr id="0" name=""/>
        <dsp:cNvSpPr/>
      </dsp:nvSpPr>
      <dsp:spPr>
        <a:xfrm>
          <a:off x="4133333" y="1102244"/>
          <a:ext cx="97647" cy="183406"/>
        </a:xfrm>
        <a:prstGeom prst="chevron">
          <a:avLst>
            <a:gd name="adj" fmla="val 90000"/>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2C7F8FE1-043C-4B5E-A535-175CB16B76CB}">
      <dsp:nvSpPr>
        <dsp:cNvPr id="0" name=""/>
        <dsp:cNvSpPr/>
      </dsp:nvSpPr>
      <dsp:spPr>
        <a:xfrm>
          <a:off x="2600485" y="746905"/>
          <a:ext cx="853327" cy="853327"/>
        </a:xfrm>
        <a:prstGeom prst="ellipse">
          <a:avLst/>
        </a:prstGeom>
        <a:gradFill rotWithShape="0">
          <a:gsLst>
            <a:gs pos="0">
              <a:schemeClr val="accent1">
                <a:hueOff val="0"/>
                <a:satOff val="0"/>
                <a:lumOff val="0"/>
                <a:alphaOff val="0"/>
                <a:tint val="98000"/>
                <a:satMod val="110000"/>
                <a:lumMod val="104000"/>
              </a:schemeClr>
            </a:gs>
            <a:gs pos="69000">
              <a:schemeClr val="accent1">
                <a:hueOff val="0"/>
                <a:satOff val="0"/>
                <a:lumOff val="0"/>
                <a:alphaOff val="0"/>
                <a:shade val="88000"/>
                <a:satMod val="130000"/>
                <a:lumMod val="92000"/>
              </a:schemeClr>
            </a:gs>
            <a:gs pos="100000">
              <a:schemeClr val="accent1">
                <a:hueOff val="0"/>
                <a:satOff val="0"/>
                <a:lumOff val="0"/>
                <a:alphaOff val="0"/>
                <a:shade val="78000"/>
                <a:satMod val="130000"/>
                <a:lumMod val="92000"/>
              </a:schemeClr>
            </a:gs>
          </a:gsLst>
          <a:lin ang="5400000" scaled="0"/>
        </a:gradFill>
        <a:ln w="9525" cap="flat" cmpd="sng" algn="ctr">
          <a:solidFill>
            <a:schemeClr val="accent1">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txBody>
        <a:bodyPr spcFirstLastPara="0" vert="horz" wrap="square" lIns="33114" tIns="33114" rIns="33114" bIns="33114" numCol="1" spcCol="1270" anchor="ctr" anchorCtr="0">
          <a:noAutofit/>
        </a:bodyPr>
        <a:lstStyle/>
        <a:p>
          <a:pPr marL="0" lvl="0" indent="0" algn="ctr" defTabSz="1778000">
            <a:lnSpc>
              <a:spcPct val="90000"/>
            </a:lnSpc>
            <a:spcBef>
              <a:spcPct val="0"/>
            </a:spcBef>
            <a:spcAft>
              <a:spcPct val="35000"/>
            </a:spcAft>
            <a:buNone/>
          </a:pPr>
          <a:r>
            <a:rPr lang="en-US" sz="4000" kern="1200"/>
            <a:t>2</a:t>
          </a:r>
        </a:p>
      </dsp:txBody>
      <dsp:txXfrm>
        <a:off x="2725452" y="871872"/>
        <a:ext cx="603393" cy="603393"/>
      </dsp:txXfrm>
    </dsp:sp>
    <dsp:sp modelId="{46F0D408-1E43-49EE-8FF3-576DB914CC35}">
      <dsp:nvSpPr>
        <dsp:cNvPr id="0" name=""/>
        <dsp:cNvSpPr/>
      </dsp:nvSpPr>
      <dsp:spPr>
        <a:xfrm>
          <a:off x="1992541" y="1765832"/>
          <a:ext cx="2104766" cy="1965600"/>
        </a:xfrm>
        <a:prstGeom prst="upArrowCallout">
          <a:avLst>
            <a:gd name="adj1" fmla="val 50000"/>
            <a:gd name="adj2" fmla="val 20000"/>
            <a:gd name="adj3" fmla="val 20000"/>
            <a:gd name="adj4" fmla="val 100000"/>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53505" tIns="165100" rIns="153505" bIns="165100" numCol="1" spcCol="1270" anchor="t" anchorCtr="0">
          <a:noAutofit/>
        </a:bodyPr>
        <a:lstStyle/>
        <a:p>
          <a:pPr marL="0" lvl="0" indent="0" algn="l" defTabSz="889000">
            <a:lnSpc>
              <a:spcPct val="90000"/>
            </a:lnSpc>
            <a:spcBef>
              <a:spcPct val="0"/>
            </a:spcBef>
            <a:spcAft>
              <a:spcPct val="35000"/>
            </a:spcAft>
            <a:buNone/>
          </a:pPr>
          <a:r>
            <a:rPr lang="en-US" sz="2000" kern="1200"/>
            <a:t>Step 2: Compile data and resources and conduct analysis</a:t>
          </a:r>
        </a:p>
      </dsp:txBody>
      <dsp:txXfrm>
        <a:off x="1992541" y="2158952"/>
        <a:ext cx="2104766" cy="1572480"/>
      </dsp:txXfrm>
    </dsp:sp>
    <dsp:sp modelId="{5EE32F6C-4690-437B-AEB0-8C38079739B5}">
      <dsp:nvSpPr>
        <dsp:cNvPr id="0" name=""/>
        <dsp:cNvSpPr/>
      </dsp:nvSpPr>
      <dsp:spPr>
        <a:xfrm>
          <a:off x="4458871" y="1173533"/>
          <a:ext cx="1910489" cy="72"/>
        </a:xfrm>
        <a:prstGeom prst="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688FFA5C-E547-4577-9138-BCAA1DE26D09}">
      <dsp:nvSpPr>
        <dsp:cNvPr id="0" name=""/>
        <dsp:cNvSpPr/>
      </dsp:nvSpPr>
      <dsp:spPr>
        <a:xfrm>
          <a:off x="6563211" y="1102244"/>
          <a:ext cx="97647" cy="183406"/>
        </a:xfrm>
        <a:prstGeom prst="chevron">
          <a:avLst>
            <a:gd name="adj" fmla="val 90000"/>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BDFB4FCB-DE48-466D-9BD9-D2C82B5BE5B9}">
      <dsp:nvSpPr>
        <dsp:cNvPr id="0" name=""/>
        <dsp:cNvSpPr/>
      </dsp:nvSpPr>
      <dsp:spPr>
        <a:xfrm>
          <a:off x="4987509" y="746905"/>
          <a:ext cx="853327" cy="853327"/>
        </a:xfrm>
        <a:prstGeom prst="ellipse">
          <a:avLst/>
        </a:prstGeom>
        <a:gradFill rotWithShape="0">
          <a:gsLst>
            <a:gs pos="0">
              <a:schemeClr val="accent1">
                <a:hueOff val="0"/>
                <a:satOff val="0"/>
                <a:lumOff val="0"/>
                <a:alphaOff val="0"/>
                <a:tint val="98000"/>
                <a:satMod val="110000"/>
                <a:lumMod val="104000"/>
              </a:schemeClr>
            </a:gs>
            <a:gs pos="69000">
              <a:schemeClr val="accent1">
                <a:hueOff val="0"/>
                <a:satOff val="0"/>
                <a:lumOff val="0"/>
                <a:alphaOff val="0"/>
                <a:shade val="88000"/>
                <a:satMod val="130000"/>
                <a:lumMod val="92000"/>
              </a:schemeClr>
            </a:gs>
            <a:gs pos="100000">
              <a:schemeClr val="accent1">
                <a:hueOff val="0"/>
                <a:satOff val="0"/>
                <a:lumOff val="0"/>
                <a:alphaOff val="0"/>
                <a:shade val="78000"/>
                <a:satMod val="130000"/>
                <a:lumMod val="92000"/>
              </a:schemeClr>
            </a:gs>
          </a:gsLst>
          <a:lin ang="5400000" scaled="0"/>
        </a:gradFill>
        <a:ln w="9525" cap="flat" cmpd="sng" algn="ctr">
          <a:solidFill>
            <a:schemeClr val="accent1">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txBody>
        <a:bodyPr spcFirstLastPara="0" vert="horz" wrap="square" lIns="33114" tIns="33114" rIns="33114" bIns="33114" numCol="1" spcCol="1270" anchor="ctr" anchorCtr="0">
          <a:noAutofit/>
        </a:bodyPr>
        <a:lstStyle/>
        <a:p>
          <a:pPr marL="0" lvl="0" indent="0" algn="ctr" defTabSz="1778000">
            <a:lnSpc>
              <a:spcPct val="90000"/>
            </a:lnSpc>
            <a:spcBef>
              <a:spcPct val="0"/>
            </a:spcBef>
            <a:spcAft>
              <a:spcPct val="35000"/>
            </a:spcAft>
            <a:buNone/>
          </a:pPr>
          <a:r>
            <a:rPr lang="en-US" sz="4000" kern="1200"/>
            <a:t>3</a:t>
          </a:r>
        </a:p>
      </dsp:txBody>
      <dsp:txXfrm>
        <a:off x="5112476" y="871872"/>
        <a:ext cx="603393" cy="603393"/>
      </dsp:txXfrm>
    </dsp:sp>
    <dsp:sp modelId="{81C1F94B-75E2-4153-8DC2-C5BE41E0F5A8}">
      <dsp:nvSpPr>
        <dsp:cNvPr id="0" name=""/>
        <dsp:cNvSpPr/>
      </dsp:nvSpPr>
      <dsp:spPr>
        <a:xfrm>
          <a:off x="4191225" y="1765832"/>
          <a:ext cx="2487786" cy="1965600"/>
        </a:xfrm>
        <a:prstGeom prst="upArrowCallout">
          <a:avLst>
            <a:gd name="adj1" fmla="val 50000"/>
            <a:gd name="adj2" fmla="val 20000"/>
            <a:gd name="adj3" fmla="val 20000"/>
            <a:gd name="adj4" fmla="val 100000"/>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54018" tIns="165100" rIns="154018" bIns="165100" numCol="1" spcCol="1270" anchor="t" anchorCtr="0">
          <a:noAutofit/>
        </a:bodyPr>
        <a:lstStyle/>
        <a:p>
          <a:pPr marL="0" lvl="0" indent="0" algn="l" defTabSz="889000">
            <a:lnSpc>
              <a:spcPct val="90000"/>
            </a:lnSpc>
            <a:spcBef>
              <a:spcPct val="0"/>
            </a:spcBef>
            <a:spcAft>
              <a:spcPct val="35000"/>
            </a:spcAft>
            <a:buNone/>
          </a:pPr>
          <a:r>
            <a:rPr lang="en-US" sz="2000" kern="1200"/>
            <a:t>Step 3: </a:t>
          </a:r>
          <a:br>
            <a:rPr lang="en-US" sz="2000" kern="1200"/>
          </a:br>
          <a:r>
            <a:rPr lang="en-US" sz="2000" kern="1200"/>
            <a:t>Facilitate discussions to develop target recommendations</a:t>
          </a:r>
        </a:p>
      </dsp:txBody>
      <dsp:txXfrm>
        <a:off x="4191225" y="2158952"/>
        <a:ext cx="2487786" cy="1572480"/>
      </dsp:txXfrm>
    </dsp:sp>
    <dsp:sp modelId="{AEDB1A41-D4A6-48C0-B14C-71972A3B5B81}">
      <dsp:nvSpPr>
        <dsp:cNvPr id="0" name=""/>
        <dsp:cNvSpPr/>
      </dsp:nvSpPr>
      <dsp:spPr>
        <a:xfrm>
          <a:off x="6821938" y="1173533"/>
          <a:ext cx="1882503" cy="72"/>
        </a:xfrm>
        <a:prstGeom prst="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49EE08EA-8E2F-4F5C-B122-9D13799C0C05}">
      <dsp:nvSpPr>
        <dsp:cNvPr id="0" name=""/>
        <dsp:cNvSpPr/>
      </dsp:nvSpPr>
      <dsp:spPr>
        <a:xfrm>
          <a:off x="8754642" y="1102244"/>
          <a:ext cx="96216" cy="183406"/>
        </a:xfrm>
        <a:prstGeom prst="chevron">
          <a:avLst>
            <a:gd name="adj" fmla="val 90000"/>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9E643596-2A89-42F1-978E-3E2F1C4F21F4}">
      <dsp:nvSpPr>
        <dsp:cNvPr id="0" name=""/>
        <dsp:cNvSpPr/>
      </dsp:nvSpPr>
      <dsp:spPr>
        <a:xfrm>
          <a:off x="7307957" y="746905"/>
          <a:ext cx="853327" cy="853327"/>
        </a:xfrm>
        <a:prstGeom prst="ellipse">
          <a:avLst/>
        </a:prstGeom>
        <a:gradFill rotWithShape="0">
          <a:gsLst>
            <a:gs pos="0">
              <a:schemeClr val="accent1">
                <a:hueOff val="0"/>
                <a:satOff val="0"/>
                <a:lumOff val="0"/>
                <a:alphaOff val="0"/>
                <a:tint val="98000"/>
                <a:satMod val="110000"/>
                <a:lumMod val="104000"/>
              </a:schemeClr>
            </a:gs>
            <a:gs pos="69000">
              <a:schemeClr val="accent1">
                <a:hueOff val="0"/>
                <a:satOff val="0"/>
                <a:lumOff val="0"/>
                <a:alphaOff val="0"/>
                <a:shade val="88000"/>
                <a:satMod val="130000"/>
                <a:lumMod val="92000"/>
              </a:schemeClr>
            </a:gs>
            <a:gs pos="100000">
              <a:schemeClr val="accent1">
                <a:hueOff val="0"/>
                <a:satOff val="0"/>
                <a:lumOff val="0"/>
                <a:alphaOff val="0"/>
                <a:shade val="78000"/>
                <a:satMod val="130000"/>
                <a:lumMod val="92000"/>
              </a:schemeClr>
            </a:gs>
          </a:gsLst>
          <a:lin ang="5400000" scaled="0"/>
        </a:gradFill>
        <a:ln w="9525" cap="flat" cmpd="sng" algn="ctr">
          <a:solidFill>
            <a:schemeClr val="accent1">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txBody>
        <a:bodyPr spcFirstLastPara="0" vert="horz" wrap="square" lIns="33114" tIns="33114" rIns="33114" bIns="33114" numCol="1" spcCol="1270" anchor="ctr" anchorCtr="0">
          <a:noAutofit/>
        </a:bodyPr>
        <a:lstStyle/>
        <a:p>
          <a:pPr marL="0" lvl="0" indent="0" algn="ctr" defTabSz="1778000">
            <a:lnSpc>
              <a:spcPct val="90000"/>
            </a:lnSpc>
            <a:spcBef>
              <a:spcPct val="0"/>
            </a:spcBef>
            <a:spcAft>
              <a:spcPct val="35000"/>
            </a:spcAft>
            <a:buNone/>
          </a:pPr>
          <a:r>
            <a:rPr lang="en-US" sz="4000" kern="1200"/>
            <a:t>4</a:t>
          </a:r>
        </a:p>
      </dsp:txBody>
      <dsp:txXfrm>
        <a:off x="7432924" y="871872"/>
        <a:ext cx="603393" cy="603393"/>
      </dsp:txXfrm>
    </dsp:sp>
    <dsp:sp modelId="{AAD25149-F9D6-4576-BE5A-115581D78589}">
      <dsp:nvSpPr>
        <dsp:cNvPr id="0" name=""/>
        <dsp:cNvSpPr/>
      </dsp:nvSpPr>
      <dsp:spPr>
        <a:xfrm>
          <a:off x="6793362" y="1765832"/>
          <a:ext cx="1882503" cy="1965600"/>
        </a:xfrm>
        <a:prstGeom prst="upArrowCallout">
          <a:avLst>
            <a:gd name="adj1" fmla="val 50000"/>
            <a:gd name="adj2" fmla="val 20000"/>
            <a:gd name="adj3" fmla="val 20000"/>
            <a:gd name="adj4" fmla="val 100000"/>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48494" tIns="165100" rIns="148494" bIns="165100" numCol="1" spcCol="1270" anchor="t" anchorCtr="0">
          <a:noAutofit/>
        </a:bodyPr>
        <a:lstStyle/>
        <a:p>
          <a:pPr marL="0" lvl="0" indent="0" algn="l" defTabSz="889000">
            <a:lnSpc>
              <a:spcPct val="90000"/>
            </a:lnSpc>
            <a:spcBef>
              <a:spcPct val="0"/>
            </a:spcBef>
            <a:spcAft>
              <a:spcPct val="35000"/>
            </a:spcAft>
            <a:buNone/>
          </a:pPr>
          <a:r>
            <a:rPr lang="en-US" sz="2000" kern="1200"/>
            <a:t>Step 4: </a:t>
          </a:r>
          <a:br>
            <a:rPr lang="en-US" sz="2000" kern="1200"/>
          </a:br>
          <a:r>
            <a:rPr lang="en-US" sz="2000" kern="1200"/>
            <a:t>Make decisions about targets</a:t>
          </a:r>
        </a:p>
      </dsp:txBody>
      <dsp:txXfrm>
        <a:off x="6793362" y="2142333"/>
        <a:ext cx="1882503" cy="1589099"/>
      </dsp:txXfrm>
    </dsp:sp>
    <dsp:sp modelId="{FB331FB0-D07F-4D0D-B1E5-D7788469516D}">
      <dsp:nvSpPr>
        <dsp:cNvPr id="0" name=""/>
        <dsp:cNvSpPr/>
      </dsp:nvSpPr>
      <dsp:spPr>
        <a:xfrm>
          <a:off x="8913609" y="1173532"/>
          <a:ext cx="941251" cy="72"/>
        </a:xfrm>
        <a:prstGeom prst="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97C190B8-9A58-4D9C-85EB-E25C88D574FC}">
      <dsp:nvSpPr>
        <dsp:cNvPr id="0" name=""/>
        <dsp:cNvSpPr/>
      </dsp:nvSpPr>
      <dsp:spPr>
        <a:xfrm>
          <a:off x="9299634" y="746905"/>
          <a:ext cx="853327" cy="853327"/>
        </a:xfrm>
        <a:prstGeom prst="ellipse">
          <a:avLst/>
        </a:prstGeom>
        <a:gradFill rotWithShape="0">
          <a:gsLst>
            <a:gs pos="0">
              <a:schemeClr val="accent1">
                <a:hueOff val="0"/>
                <a:satOff val="0"/>
                <a:lumOff val="0"/>
                <a:alphaOff val="0"/>
                <a:tint val="98000"/>
                <a:satMod val="110000"/>
                <a:lumMod val="104000"/>
              </a:schemeClr>
            </a:gs>
            <a:gs pos="69000">
              <a:schemeClr val="accent1">
                <a:hueOff val="0"/>
                <a:satOff val="0"/>
                <a:lumOff val="0"/>
                <a:alphaOff val="0"/>
                <a:shade val="88000"/>
                <a:satMod val="130000"/>
                <a:lumMod val="92000"/>
              </a:schemeClr>
            </a:gs>
            <a:gs pos="100000">
              <a:schemeClr val="accent1">
                <a:hueOff val="0"/>
                <a:satOff val="0"/>
                <a:lumOff val="0"/>
                <a:alphaOff val="0"/>
                <a:shade val="78000"/>
                <a:satMod val="130000"/>
                <a:lumMod val="92000"/>
              </a:schemeClr>
            </a:gs>
          </a:gsLst>
          <a:lin ang="5400000" scaled="0"/>
        </a:gradFill>
        <a:ln w="9525" cap="flat" cmpd="sng" algn="ctr">
          <a:solidFill>
            <a:schemeClr val="accent1">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txBody>
        <a:bodyPr spcFirstLastPara="0" vert="horz" wrap="square" lIns="33114" tIns="33114" rIns="33114" bIns="33114" numCol="1" spcCol="1270" anchor="ctr" anchorCtr="0">
          <a:noAutofit/>
        </a:bodyPr>
        <a:lstStyle/>
        <a:p>
          <a:pPr marL="0" lvl="0" indent="0" algn="ctr" defTabSz="1778000">
            <a:lnSpc>
              <a:spcPct val="90000"/>
            </a:lnSpc>
            <a:spcBef>
              <a:spcPct val="0"/>
            </a:spcBef>
            <a:spcAft>
              <a:spcPct val="35000"/>
            </a:spcAft>
            <a:buNone/>
          </a:pPr>
          <a:r>
            <a:rPr lang="en-US" sz="4000" kern="1200"/>
            <a:t>5</a:t>
          </a:r>
        </a:p>
      </dsp:txBody>
      <dsp:txXfrm>
        <a:off x="9424601" y="871872"/>
        <a:ext cx="603393" cy="603393"/>
      </dsp:txXfrm>
    </dsp:sp>
    <dsp:sp modelId="{C18F14E3-0535-48B6-BCF6-2282EC2E46F0}">
      <dsp:nvSpPr>
        <dsp:cNvPr id="0" name=""/>
        <dsp:cNvSpPr/>
      </dsp:nvSpPr>
      <dsp:spPr>
        <a:xfrm>
          <a:off x="8785015" y="1765832"/>
          <a:ext cx="1882503" cy="1965600"/>
        </a:xfrm>
        <a:prstGeom prst="upArrowCallout">
          <a:avLst>
            <a:gd name="adj1" fmla="val 50000"/>
            <a:gd name="adj2" fmla="val 20000"/>
            <a:gd name="adj3" fmla="val 20000"/>
            <a:gd name="adj4" fmla="val 100000"/>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48494" tIns="165100" rIns="148494" bIns="165100" numCol="1" spcCol="1270" anchor="t" anchorCtr="0">
          <a:noAutofit/>
        </a:bodyPr>
        <a:lstStyle/>
        <a:p>
          <a:pPr marL="0" lvl="0" indent="0" algn="l" defTabSz="889000">
            <a:lnSpc>
              <a:spcPct val="90000"/>
            </a:lnSpc>
            <a:spcBef>
              <a:spcPct val="0"/>
            </a:spcBef>
            <a:spcAft>
              <a:spcPct val="35000"/>
            </a:spcAft>
            <a:buNone/>
          </a:pPr>
          <a:r>
            <a:rPr lang="en-US" sz="2000" kern="1200"/>
            <a:t>Step 5: </a:t>
          </a:r>
          <a:br>
            <a:rPr lang="en-US" sz="2000" kern="1200"/>
          </a:br>
          <a:r>
            <a:rPr lang="en-US" sz="2000" kern="1200"/>
            <a:t>Share final targets</a:t>
          </a:r>
        </a:p>
      </dsp:txBody>
      <dsp:txXfrm>
        <a:off x="8785015" y="2142333"/>
        <a:ext cx="1882503" cy="1589099"/>
      </dsp:txXfrm>
    </dsp:sp>
  </dsp:spTree>
</dsp:drawing>
</file>

<file path=ppt/diagrams/layout1.xml><?xml version="1.0" encoding="utf-8"?>
<dgm:layoutDef xmlns:dgm="http://schemas.openxmlformats.org/drawingml/2006/diagram" xmlns:a="http://schemas.openxmlformats.org/drawingml/2006/main" uniqueId="urn:microsoft.com/office/officeart/2016/7/layout/LinearArrowProcessNumbered">
  <dgm:title val="Linear Arrow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shape called UpArrowCallout. Also the nodes are connected by an arrow like shape emphasizing the process natur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3"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L"/>
      <dgm:param type="nodeVertAlign" val="t"/>
    </dgm:alg>
    <dgm:shape xmlns:r="http://schemas.openxmlformats.org/officeDocument/2006/relationships" r:blip="">
      <dgm:adjLst/>
    </dgm:shape>
    <dgm:presOf/>
    <dgm:constrLst>
      <dgm:constr type="w" for="ch" forName="compositeNode" refType="w"/>
      <dgm:constr type="h" for="ch" forName="compositeNode" op="equ"/>
      <dgm:constr type="w" for="ch" forName="sibTransComposite" refType="w" refFor="ch" refForName="compositeNode" fact="0"/>
      <dgm:constr type="w" for="des" forName="parTx"/>
      <dgm:constr type="h" for="des" forName="parTx" op="equ"/>
      <dgm:constr type="h" for="des" forName="parSh" op="equ"/>
      <dgm:constr type="w" for="des" forName="nodeText"/>
      <dgm:constr type="h" for="des" forName="nodeText" op="equ"/>
      <dgm:constr type="w" for="des" forName="parSh"/>
      <dgm:constr type="w" for="des" forName="parSh" op="equ"/>
      <dgm:constr type="primFontSz" for="des" forName="parTx" val="26"/>
      <dgm:constr type="primFontSz" for="des" forName="parTx" op="equ"/>
      <dgm:constr type="primFontSz" for="des" forName="parSh" op="equ"/>
      <dgm:constr type="primFontSz" for="des" forName="nodeText" op="equ"/>
      <dgm:constr type="secFontSz" for="des" forName="nodeText" op="equ"/>
      <dgm:constr type="primFontSz" for="des" forName="sibTransNodeCircle" op="equ"/>
      <dgm:constr type="h" for="des" forName="sibTransNodeCircle" op="equ"/>
      <dgm:constr type="w" for="des" forName="sibTransNodeCircle" op="equ"/>
      <dgm:constr type="h" for="des" forName="parTx" refType="primFontSz" refFor="des" refForName="parTx" fact="1.5"/>
      <dgm:constr type="h" for="ch" forName="compositeNode" refType="h"/>
      <dgm:constr type="h" for="des" forName="parSh" refType="w"/>
      <dgm:constr type="h" for="des" forName="nodeText" refType="primFontSz" refFor="des" refForName="parTx" fact="2.1"/>
      <dgm:constr type="h" for="des" forName="parSh" refType="h" refFor="des" refForName="parTx" op="lte" fact="1.2"/>
      <dgm:constr type="h" for="des" forName="parSh" refType="h" refFor="des" refForName="parTx" op="gte" fact="1.2"/>
    </dgm:constrLst>
    <dgm:ruleLst>
      <dgm:rule type="primFontSz" for="des" forName="parSh" val="5" fact="NaN" max="NaN"/>
    </dgm:ruleLst>
    <dgm:forEach name="Name3" axis="ch" ptType="node">
      <dgm:layoutNode name="compositeNode">
        <dgm:alg type="composite"/>
        <dgm:shape xmlns:r="http://schemas.openxmlformats.org/officeDocument/2006/relationships" r:blip="">
          <dgm:adjLst/>
        </dgm:shape>
        <dgm:presOf/>
        <dgm:choose name="Name004">
          <dgm:if name="Name5" axis="self" ptType="node" func="cnt" op="equ" val="0">
            <dgm:constrLst>
              <dgm:constr type="w" for="ch" forName="parTx" refType="w"/>
              <dgm:constr type="w" for="ch" forName="parSh" refType="w" refFor="ch" refForName="parTx"/>
              <dgm:constr type="w" for="ch" forName="nodeText" refType="w" refFor="ch" refForName="parTx"/>
              <dgm:constr type="t" for="ch" forName="nodeText" refType="b" refFor="ch" refForName="parSh"/>
            </dgm:constrLst>
          </dgm:if>
          <dgm:else name="Name6">
            <dgm:constrLst>
              <dgm:constr type="w" for="ch" forName="parTx" refType="w"/>
              <dgm:constr type="w" for="ch" forName="parSh" refType="w" refFor="ch" refForName="parTx"/>
              <dgm:constr type="w" for="ch" forName="nodeText" refType="w" refFor="ch" refForName="parTx" fact="0.9"/>
              <dgm:constr type="t" for="ch" forName="nodeText" refType="b" refFor="ch" refForName="parSh"/>
            </dgm:constrLst>
          </dgm:else>
        </dgm:choose>
        <dgm:ruleLst>
          <dgm:rule type="h" val="INF" fact="NaN" max="NaN"/>
        </dgm:ruleLst>
        <dgm:layoutNode name="parTx">
          <dgm:varLst>
            <dgm:chMax val="0"/>
            <dgm:chPref val="0"/>
            <dgm:bulletEnabled val="1"/>
          </dgm:varLst>
          <dgm:alg type="tx"/>
          <dgm:shape xmlns:r="http://schemas.openxmlformats.org/officeDocument/2006/relationships" type="rect" r:blip="" zOrderOff="1" hideGeom="1">
            <dgm:adjLst/>
          </dgm:shape>
          <dgm:presOf/>
          <dgm:constrLst>
            <dgm:constr type="h" refType="w" op="lte" fact="0.4"/>
            <dgm:constr type="h"/>
          </dgm:constrLst>
          <dgm:ruleLst>
            <dgm:rule type="h" val="INF" fact="NaN" max="NaN"/>
          </dgm:ruleLst>
        </dgm:layoutNode>
        <dgm:layoutNode name="parSh">
          <dgm:alg type="composite"/>
          <dgm:shape xmlns:r="http://schemas.openxmlformats.org/officeDocument/2006/relationships" r:blip="">
            <dgm:adjLst/>
          </dgm:shape>
          <dgm:presOf axis="self" ptType="node"/>
          <dgm:choose name="casesForFirstAndLastNode">
            <dgm:if name="ifFirstNode" axis="self" ptType="node" func="pos" op="equ" val="1">
              <dgm:choose name="removeLineWhenOnlyOneNode">
                <dgm:if name="ifOnlyOneNode" axis="followSib" ptType="node" func="cnt" op="equ" val="0">
                  <dgm:constrLst>
                    <dgm:constr type="h"/>
                    <dgm:constr type="h" for="ch" forName="lineNode" val="0.002"/>
                    <dgm:constr type="w" for="ch" forName="lineNode" refType="w" fact="0"/>
                    <dgm:constr type="w" for="ch" forName="lineArrowNode" refType="w" fact="0"/>
                    <dgm:constr type="h" for="ch" forName="lineArrowNode" refType="h" fact="0"/>
                    <dgm:constr type="ctrY" for="ch" forName="lineNode" refType="ctrY" refFor="ch" refForName="sibTransNodeCircle"/>
                    <dgm:constr type="h" for="ch" forName="sibTransNodeCircle" refType="h" fact="0.9"/>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if>
                <dgm:else name="ifMoreThanOneNode">
                  <dgm:constrLst>
                    <dgm:constr type="h"/>
                    <dgm:constr type="h" for="ch" forName="lineNode" val="0.002"/>
                    <dgm:constr type="w" for="ch" forName="lineNode" refType="w" fact="0.4"/>
                    <dgm:constr type="l" for="ch" forName="lineNode" refType="w" fact="0.5"/>
                    <dgm:constr type="w" for="ch" forName="lineArrowNode" refType="w" fact="0.046"/>
                    <dgm:constr type="h" for="ch" forName="lineArrowNode" refType="h" fact="0.18"/>
                    <dgm:constr type="l" for="ch" forName="lineArrowNode" refType="w" fact="0.924"/>
                    <dgm:constr type="t" for="ch" forName="lineArrowNode" refType="h" fact="0.18"/>
                    <dgm:constr type="ctrY" for="ch" forName="lineNode" refType="ctrY" refFor="ch" refForName="sibTransNodeCircle"/>
                    <dgm:constr type="h" for="ch" forName="sibTransNodeCircle" refType="h" fact="0.9"/>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else>
              </dgm:choose>
            </dgm:if>
            <dgm:if name="ifLastNode" axis="self" ptType="node" func="revPos" op="equ" val="1">
              <dgm:constrLst>
                <dgm:constr type="h"/>
                <dgm:constr type="h" for="ch" forName="lineNode" val="0.002"/>
                <dgm:constr type="w" for="ch" forName="lineNode" refType="w" fact="0.45"/>
                <dgm:constr type="w" for="ch" forName="lineArrowNode" refType="w" fact="0"/>
                <dgm:constr type="h" for="ch" forName="lineArrowNode" refType="h" fact="0"/>
                <dgm:constr type="ctrY" for="ch" forName="lineNode" refType="ctrY" refFor="ch" refForName="sibTransNodeCircle"/>
                <dgm:constr type="h" for="ch" forName="sibTransNodeCircle" refType="h"/>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if>
            <dgm:else name="allOtherNodes">
              <dgm:constrLst>
                <dgm:constr type="h"/>
                <dgm:constr type="h" for="ch" forName="lineNode" val="0.002"/>
                <dgm:constr type="w" for="ch" forName="lineNode" refType="w" fact="0.9"/>
                <dgm:constr type="w" for="ch" forName="lineArrowNode" refType="w" fact="0.046"/>
                <dgm:constr type="h" for="ch" forName="lineArrowNode" refType="h" fact="0.18"/>
                <dgm:constr type="l" for="ch" forName="lineArrowNode" refType="w" fact="0.924"/>
                <dgm:constr type="t" for="ch" forName="lineArrowNode" refType="h" fact="0.18"/>
                <dgm:constr type="ctrY" for="ch" forName="lineNode" refType="ctrY" refFor="ch" refForName="sibTransNodeCircle"/>
                <dgm:constr type="h" for="ch" forName="sibTransNodeCircle" refType="h" fact="0.9"/>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else>
          </dgm:choose>
          <dgm:layoutNode name="lineNode" styleLbl="alignAccFollowNode1">
            <dgm:alg type="sp"/>
            <dgm:shape xmlns:r="http://schemas.openxmlformats.org/officeDocument/2006/relationships" type="rect" r:blip="">
              <dgm:adjLst/>
            </dgm:shape>
            <dgm:presOf/>
            <dgm:constrLst/>
            <dgm:ruleLst/>
          </dgm:layoutNode>
          <dgm:layoutNode name="lineArrowNode" styleLbl="alignAccFollowNode1">
            <dgm:alg type="sp"/>
            <dgm:shape xmlns:r="http://schemas.openxmlformats.org/officeDocument/2006/relationships" type="chevron" r:blip="">
              <dgm:adjLst>
                <dgm:adj idx="1" val="0.9"/>
              </dgm:adjLst>
            </dgm:shape>
            <dgm:presOf/>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param type="parTxRTLAlign" val="l"/>
              </dgm:alg>
              <dgm:shape xmlns:r="http://schemas.openxmlformats.org/officeDocument/2006/relationships" type="ellipse" r:blip="">
                <dgm:adjLst/>
              </dgm:shape>
              <dgm:constrLst>
                <dgm:constr type="w" refType="h" op="equ"/>
                <dgm:constr type="primFontSz" val="60"/>
                <dgm:constr type="tMarg" refType="w" fact="0.11"/>
                <dgm:constr type="lMarg" refType="w" fact="0.11"/>
                <dgm:constr type="rMarg" refType="w" fact="0.11"/>
                <dgm:constr type="bMarg" refType="w" fact="0.11"/>
              </dgm:constrLst>
              <dgm:ruleLst>
                <dgm:rule type="primFontSz" val="14" fact="NaN" max="NaN"/>
              </dgm:ruleLst>
            </dgm:layoutNode>
            <dgm:layoutNode name="spacerBetweenCircleAndCallout">
              <dgm:varLst/>
              <dgm:presOf/>
              <dgm:alg type="sp"/>
              <dgm:shape xmlns:r="http://schemas.openxmlformats.org/officeDocument/2006/relationships" r:blip="">
                <dgm:adjLst/>
              </dgm:shape>
              <dgm:constrLst/>
              <dgm:ruleLst/>
            </dgm:layoutNode>
          </dgm:forEach>
          <dgm:presOf/>
          <dgm:ruleLst/>
        </dgm:layoutNode>
        <dgm:layoutNode name="nodeText" styleLbl="alignAccFollowNode1">
          <dgm:varLst>
            <dgm:bulletEnabled val="1"/>
          </dgm:varLst>
          <dgm:alg type="tx">
            <dgm:param type="parTxLTRAlign" val="l"/>
            <dgm:param type="parTxRTLAlign" val="r"/>
            <dgm:param type="txAnchorVert" val="t"/>
          </dgm:alg>
          <dgm:shape xmlns:r="http://schemas.openxmlformats.org/officeDocument/2006/relationships" type="upArrowCallout" r:blip="">
            <dgm:adjLst>
              <dgm:adj idx="1" val="0.5"/>
              <dgm:adj idx="2" val="0.2"/>
              <dgm:adj idx="3" val="0.2"/>
              <dgm:adj idx="4" val="1"/>
            </dgm:adjLst>
          </dgm:shape>
          <dgm:presOf axis="desOrSelf" ptType="node"/>
          <dgm:constrLst>
            <dgm:constr type="secFontSz" val="16"/>
            <dgm:constr type="primFontSz" val="26"/>
            <dgm:constr type="h"/>
            <dgm:constr type="tMarg" val="13"/>
            <dgm:constr type="lMarg" refType="w" fact="0.2236"/>
            <dgm:constr type="rMarg" refType="w" fact="0.2236"/>
            <dgm:constr type="bMarg" val="13"/>
          </dgm:constrLst>
          <dgm:ruleLst>
            <dgm:rule type="secFontSz" val="11" fact="NaN" max="NaN"/>
            <dgm:rule type="primFontSz" val="11" fact="NaN" max="NaN"/>
            <dgm:rule type="h" val="INF" fact="NaN" max="NaN"/>
          </dgm:ruleLst>
        </dgm:layoutNode>
      </dgm:layoutNode>
      <dgm:forEach name="sibTransForEach" axis="followSib" ptType="sibTrans" cnt="1">
        <dgm:layoutNode name="sibTransComposite" styleLbl="alignAccFollowNode1">
          <dgm:alg type="sp"/>
          <dgm:shape xmlns:r="http://schemas.openxmlformats.org/officeDocument/2006/relationships" r:blip="">
            <dgm:adjLst/>
          </dgm:shape>
          <dgm:ruleLst/>
        </dgm:layoutNode>
        <dgm:ruleLst>
          <dgm:rule type="h" val="INF" fact="NaN" max="NaN"/>
        </dgm:ruleLst>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4E5A06D-1DD6-427B-B949-1A13DCD1699E}" type="datetimeFigureOut">
              <a:rPr lang="en-US" smtClean="0"/>
              <a:t>6/23/2021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BAD5411-5E0F-41AD-A1C7-6F69826A4533}" type="slidenum">
              <a:rPr lang="en-US" smtClean="0"/>
              <a:t>‹#›</a:t>
            </a:fld>
            <a:endParaRPr lang="en-US"/>
          </a:p>
        </p:txBody>
      </p:sp>
    </p:spTree>
    <p:extLst>
      <p:ext uri="{BB962C8B-B14F-4D97-AF65-F5344CB8AC3E}">
        <p14:creationId xmlns:p14="http://schemas.microsoft.com/office/powerpoint/2010/main" val="25280949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dasycenter.org/glossary/data-breach/" TargetMode="External"/><Relationship Id="rId2" Type="http://schemas.openxmlformats.org/officeDocument/2006/relationships/slide" Target="../slides/slide15.xml"/><Relationship Id="rId1" Type="http://schemas.openxmlformats.org/officeDocument/2006/relationships/notesMaster" Target="../notesMasters/notesMaster1.xml"/><Relationship Id="rId5" Type="http://schemas.openxmlformats.org/officeDocument/2006/relationships/hyperlink" Target="https://dasycenter.org/glossary/data-governance/" TargetMode="External"/><Relationship Id="rId4" Type="http://schemas.openxmlformats.org/officeDocument/2006/relationships/hyperlink" Target="https://dasycenter.org/glossary/data-quality/"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Renee</a:t>
            </a:r>
          </a:p>
          <a:p>
            <a:pPr rtl="0" fontAlgn="base"/>
            <a:r>
              <a:rPr lang="en-US" sz="1200" b="0" i="0" kern="1200">
                <a:solidFill>
                  <a:schemeClr val="tx1"/>
                </a:solidFill>
                <a:effectLst/>
                <a:latin typeface="+mn-lt"/>
                <a:ea typeface="+mn-ea"/>
                <a:cs typeface="+mn-cs"/>
              </a:rPr>
              <a:t>Welcome &amp; Housekeeping  </a:t>
            </a:r>
            <a:endParaRPr lang="en-US" sz="1200" b="0" i="0" kern="1200">
              <a:solidFill>
                <a:schemeClr val="tx1"/>
              </a:solidFill>
              <a:effectLst/>
              <a:latin typeface="+mn-lt"/>
              <a:cs typeface="Calibri"/>
            </a:endParaRPr>
          </a:p>
          <a:p>
            <a:pPr rtl="0" fontAlgn="base"/>
            <a:r>
              <a:rPr lang="en-US" sz="1200" b="0" i="0" kern="1200">
                <a:solidFill>
                  <a:schemeClr val="tx1"/>
                </a:solidFill>
                <a:effectLst/>
                <a:latin typeface="+mn-lt"/>
                <a:ea typeface="+mn-ea"/>
                <a:cs typeface="+mn-cs"/>
              </a:rPr>
              <a:t>All are in listen only mode (Mute sound). </a:t>
            </a:r>
            <a:endParaRPr lang="en-US" sz="1200" b="0" i="0" kern="1200">
              <a:solidFill>
                <a:schemeClr val="tx1"/>
              </a:solidFill>
              <a:effectLst/>
              <a:latin typeface="+mn-lt"/>
              <a:cs typeface="Calibri"/>
            </a:endParaRPr>
          </a:p>
          <a:p>
            <a:pPr rtl="0" fontAlgn="base"/>
            <a:r>
              <a:rPr lang="en-US" sz="1200" b="0" i="0" kern="1200">
                <a:solidFill>
                  <a:schemeClr val="tx1"/>
                </a:solidFill>
                <a:effectLst/>
                <a:latin typeface="+mn-lt"/>
                <a:ea typeface="+mn-ea"/>
                <a:cs typeface="+mn-cs"/>
              </a:rPr>
              <a:t>Encourage people to put questions in the chat during the call. </a:t>
            </a:r>
            <a:endParaRPr lang="en-US" sz="1200" b="0" i="0" kern="1200">
              <a:solidFill>
                <a:schemeClr val="tx1"/>
              </a:solidFill>
              <a:effectLst/>
              <a:latin typeface="+mn-lt"/>
              <a:cs typeface="Calibri"/>
            </a:endParaRPr>
          </a:p>
          <a:p>
            <a:pPr rtl="0" fontAlgn="base"/>
            <a:r>
              <a:rPr lang="en-US" sz="1200" b="0" i="0" kern="1200">
                <a:solidFill>
                  <a:schemeClr val="tx1"/>
                </a:solidFill>
                <a:effectLst/>
                <a:latin typeface="+mn-lt"/>
                <a:ea typeface="+mn-ea"/>
                <a:cs typeface="+mn-cs"/>
              </a:rPr>
              <a:t>We will answer questions at the end of the webinar, time permitting, or will follow up via email after the webinar .</a:t>
            </a:r>
            <a:endParaRPr lang="en-US" sz="1200" b="0" i="0" kern="1200">
              <a:solidFill>
                <a:schemeClr val="tx1"/>
              </a:solidFill>
              <a:effectLst/>
              <a:latin typeface="+mn-lt"/>
              <a:cs typeface="Calibri"/>
            </a:endParaRPr>
          </a:p>
          <a:p>
            <a:pPr rtl="0" fontAlgn="base"/>
            <a:r>
              <a:rPr lang="en-US" sz="1200" b="0" i="0" kern="1200">
                <a:solidFill>
                  <a:schemeClr val="tx1"/>
                </a:solidFill>
                <a:effectLst/>
                <a:latin typeface="+mn-lt"/>
                <a:ea typeface="+mn-ea"/>
                <a:cs typeface="+mn-cs"/>
              </a:rPr>
              <a:t>We will share the slides and ways to sign up for opportunities immediately after this call.  </a:t>
            </a:r>
            <a:endParaRPr lang="en-US" sz="1200" b="0" i="0" kern="1200">
              <a:solidFill>
                <a:schemeClr val="tx1"/>
              </a:solidFill>
              <a:effectLst/>
              <a:latin typeface="+mn-lt"/>
              <a:cs typeface="Calibri"/>
            </a:endParaRPr>
          </a:p>
          <a:p>
            <a:pPr fontAlgn="base"/>
            <a:r>
              <a:rPr lang="en-US" sz="1200" b="1" i="0" kern="1200">
                <a:solidFill>
                  <a:schemeClr val="tx1"/>
                </a:solidFill>
                <a:effectLst/>
                <a:latin typeface="+mn-lt"/>
                <a:ea typeface="+mn-ea"/>
                <a:cs typeface="+mn-cs"/>
              </a:rPr>
              <a:t>Introduce Federal Project </a:t>
            </a:r>
            <a:r>
              <a:rPr lang="en-US" b="1"/>
              <a:t>Officer, Meredith Miceli.</a:t>
            </a:r>
            <a:r>
              <a:rPr lang="en-US" sz="1200" b="1" i="0" kern="1200">
                <a:solidFill>
                  <a:schemeClr val="tx1"/>
                </a:solidFill>
                <a:effectLst/>
                <a:latin typeface="+mn-lt"/>
                <a:ea typeface="+mn-ea"/>
                <a:cs typeface="+mn-cs"/>
              </a:rPr>
              <a:t> </a:t>
            </a:r>
            <a:endParaRPr lang="en-US" sz="1200" b="1" i="0" kern="1200">
              <a:solidFill>
                <a:schemeClr val="tx1"/>
              </a:solidFill>
              <a:effectLst/>
              <a:latin typeface="+mn-lt"/>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BBAD5411-5E0F-41AD-A1C7-6F69826A4533}" type="slidenum">
              <a:rPr lang="en-US" smtClean="0"/>
              <a:t>1</a:t>
            </a:fld>
            <a:endParaRPr lang="en-US"/>
          </a:p>
        </p:txBody>
      </p:sp>
    </p:spTree>
    <p:extLst>
      <p:ext uri="{BB962C8B-B14F-4D97-AF65-F5344CB8AC3E}">
        <p14:creationId xmlns:p14="http://schemas.microsoft.com/office/powerpoint/2010/main" val="26601250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TOC</a:t>
            </a:r>
          </a:p>
          <a:p>
            <a:r>
              <a:rPr lang="en-US">
                <a:cs typeface="Calibri"/>
              </a:rPr>
              <a:t>Partnerships work and time</a:t>
            </a:r>
          </a:p>
          <a:p>
            <a:r>
              <a:rPr lang="en-US">
                <a:cs typeface="Calibri"/>
              </a:rPr>
              <a:t>DSA for authority to share, data linking partnership management plan, </a:t>
            </a:r>
            <a:endParaRPr lang="en-US"/>
          </a:p>
        </p:txBody>
      </p:sp>
      <p:sp>
        <p:nvSpPr>
          <p:cNvPr id="4" name="Slide Number Placeholder 3"/>
          <p:cNvSpPr>
            <a:spLocks noGrp="1"/>
          </p:cNvSpPr>
          <p:nvPr>
            <p:ph type="sldNum" sz="quarter" idx="5"/>
          </p:nvPr>
        </p:nvSpPr>
        <p:spPr/>
        <p:txBody>
          <a:bodyPr/>
          <a:lstStyle/>
          <a:p>
            <a:fld id="{BBAD5411-5E0F-41AD-A1C7-6F69826A4533}" type="slidenum">
              <a:rPr lang="en-US" smtClean="0"/>
              <a:t>11</a:t>
            </a:fld>
            <a:endParaRPr lang="en-US"/>
          </a:p>
        </p:txBody>
      </p:sp>
    </p:spTree>
    <p:extLst>
      <p:ext uri="{BB962C8B-B14F-4D97-AF65-F5344CB8AC3E}">
        <p14:creationId xmlns:p14="http://schemas.microsoft.com/office/powerpoint/2010/main" val="23157800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defRPr/>
            </a:pPr>
            <a:r>
              <a:rPr lang="en-US">
                <a:cs typeface="Calibri" panose="020F0502020204030204"/>
              </a:rPr>
              <a:t>Use case</a:t>
            </a:r>
          </a:p>
          <a:p>
            <a:pPr marL="171450" indent="-171450">
              <a:buFont typeface="Arial" panose="020B0604020202020204" pitchFamily="34" charset="0"/>
              <a:buChar char="•"/>
              <a:defRPr/>
            </a:pPr>
            <a:r>
              <a:rPr lang="en-US">
                <a:cs typeface="Calibri" panose="020F0502020204030204"/>
              </a:rPr>
              <a:t>Data quality</a:t>
            </a:r>
          </a:p>
          <a:p>
            <a:pPr marL="171450" indent="-171450">
              <a:buFont typeface="Arial" panose="020B0604020202020204" pitchFamily="34" charset="0"/>
              <a:buChar char="•"/>
              <a:defRPr/>
            </a:pPr>
            <a:r>
              <a:rPr lang="en-US">
                <a:cs typeface="Calibri" panose="020F0502020204030204"/>
              </a:rPr>
              <a:t>Readiness</a:t>
            </a:r>
          </a:p>
          <a:p>
            <a:pPr marL="171450" indent="-171450">
              <a:buFont typeface="Arial" panose="020B0604020202020204" pitchFamily="34" charset="0"/>
              <a:buChar char="•"/>
              <a:defRPr/>
            </a:pPr>
            <a:r>
              <a:rPr lang="en-US">
                <a:cs typeface="Calibri" panose="020F0502020204030204"/>
              </a:rPr>
              <a:t>Matching records – not overly technical, a high level technical description</a:t>
            </a:r>
          </a:p>
        </p:txBody>
      </p:sp>
      <p:sp>
        <p:nvSpPr>
          <p:cNvPr id="4" name="Slide Number Placeholder 3"/>
          <p:cNvSpPr>
            <a:spLocks noGrp="1"/>
          </p:cNvSpPr>
          <p:nvPr>
            <p:ph type="sldNum" sz="quarter" idx="5"/>
          </p:nvPr>
        </p:nvSpPr>
        <p:spPr/>
        <p:txBody>
          <a:bodyPr/>
          <a:lstStyle/>
          <a:p>
            <a:fld id="{BBAD5411-5E0F-41AD-A1C7-6F69826A4533}" type="slidenum">
              <a:rPr lang="en-US" smtClean="0"/>
              <a:t>12</a:t>
            </a:fld>
            <a:endParaRPr lang="en-US"/>
          </a:p>
        </p:txBody>
      </p:sp>
    </p:spTree>
    <p:extLst>
      <p:ext uri="{BB962C8B-B14F-4D97-AF65-F5344CB8AC3E}">
        <p14:creationId xmlns:p14="http://schemas.microsoft.com/office/powerpoint/2010/main" val="41636623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a:cs typeface="Calibri"/>
              </a:rPr>
              <a:t>Team of DaSy providers that would enjoy engaging with you on this topic. </a:t>
            </a:r>
          </a:p>
          <a:p>
            <a:pPr marL="171450" indent="-171450">
              <a:buFont typeface="Arial"/>
              <a:buChar char="•"/>
            </a:pPr>
            <a:r>
              <a:rPr lang="en-US"/>
              <a:t>Curious, where is your state with regards to data linking: </a:t>
            </a:r>
            <a:endParaRPr lang="en-US">
              <a:cs typeface="Calibri"/>
            </a:endParaRPr>
          </a:p>
          <a:p>
            <a:pPr marL="171450" indent="-171450">
              <a:buFont typeface="Arial"/>
              <a:buChar char="•"/>
            </a:pPr>
            <a:r>
              <a:rPr lang="en-US" b="1">
                <a:cs typeface="Calibri"/>
              </a:rPr>
              <a:t>Introduce next speaker: Sara Argue who will tell us about the Data Governance Toolkit</a:t>
            </a:r>
          </a:p>
        </p:txBody>
      </p:sp>
      <p:sp>
        <p:nvSpPr>
          <p:cNvPr id="4" name="Slide Number Placeholder 3"/>
          <p:cNvSpPr>
            <a:spLocks noGrp="1"/>
          </p:cNvSpPr>
          <p:nvPr>
            <p:ph type="sldNum" sz="quarter" idx="5"/>
          </p:nvPr>
        </p:nvSpPr>
        <p:spPr/>
        <p:txBody>
          <a:bodyPr/>
          <a:lstStyle/>
          <a:p>
            <a:fld id="{BBAD5411-5E0F-41AD-A1C7-6F69826A4533}" type="slidenum">
              <a:rPr lang="en-US" smtClean="0"/>
              <a:t>13</a:t>
            </a:fld>
            <a:endParaRPr lang="en-US"/>
          </a:p>
        </p:txBody>
      </p:sp>
    </p:spTree>
    <p:extLst>
      <p:ext uri="{BB962C8B-B14F-4D97-AF65-F5344CB8AC3E}">
        <p14:creationId xmlns:p14="http://schemas.microsoft.com/office/powerpoint/2010/main" val="28396203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defRPr/>
            </a:pPr>
            <a:r>
              <a:rPr lang="en-US"/>
              <a:t>The Data Governance Toolkit is designed to help Part C and Part B 619 program staff </a:t>
            </a:r>
            <a:r>
              <a:rPr lang="en-US" b="1"/>
              <a:t>develop new data governance policies and procedures or enhance existing policies and procedures.  </a:t>
            </a:r>
          </a:p>
          <a:p>
            <a:pPr marL="171450" indent="-171450">
              <a:buFont typeface="Arial" panose="020B0604020202020204" pitchFamily="34" charset="0"/>
              <a:buChar char="•"/>
              <a:defRPr/>
            </a:pPr>
            <a:r>
              <a:rPr lang="en-US"/>
              <a:t>We recognize that often Part C and Part B 619 programs are embedded in larger division or agencies with their own data governance policies and procedures. </a:t>
            </a:r>
            <a:r>
              <a:rPr lang="en-US" b="1"/>
              <a:t>This toolkit is designed to work alongside those policies and procedures, or independently, however best meets the needs of the program.</a:t>
            </a:r>
          </a:p>
          <a:p>
            <a:pPr marL="171450" indent="-171450">
              <a:buFont typeface="Arial" panose="020B0604020202020204" pitchFamily="34" charset="0"/>
              <a:buChar char="•"/>
              <a:defRPr/>
            </a:pPr>
            <a:r>
              <a:rPr lang="en-US">
                <a:cs typeface="Calibri" panose="020F0502020204030204"/>
              </a:rPr>
              <a:t>While the toolkit was designed with Part C and Part B 619 programs in mind, </a:t>
            </a:r>
            <a:r>
              <a:rPr lang="en-US" b="1">
                <a:cs typeface="Calibri" panose="020F0502020204030204"/>
              </a:rPr>
              <a:t>they are good frameworks for developing data governance policies for any data system. </a:t>
            </a:r>
          </a:p>
          <a:p>
            <a:pPr marL="171450" indent="-171450">
              <a:buFont typeface="Arial" panose="020B0604020202020204" pitchFamily="34" charset="0"/>
              <a:buChar char="•"/>
              <a:defRPr/>
            </a:pPr>
            <a:r>
              <a:rPr lang="en-US" b="1">
                <a:cs typeface="Calibri" panose="020F0502020204030204"/>
              </a:rPr>
              <a:t>As I share the toolkit with you, think about how your program might be able to use this toolkit.</a:t>
            </a:r>
          </a:p>
        </p:txBody>
      </p:sp>
      <p:sp>
        <p:nvSpPr>
          <p:cNvPr id="4" name="Slide Number Placeholder 3"/>
          <p:cNvSpPr>
            <a:spLocks noGrp="1"/>
          </p:cNvSpPr>
          <p:nvPr>
            <p:ph type="sldNum" sz="quarter" idx="5"/>
          </p:nvPr>
        </p:nvSpPr>
        <p:spPr/>
        <p:txBody>
          <a:bodyPr/>
          <a:lstStyle/>
          <a:p>
            <a:fld id="{BBAD5411-5E0F-41AD-A1C7-6F69826A4533}" type="slidenum">
              <a:rPr lang="en-US" smtClean="0"/>
              <a:t>14</a:t>
            </a:fld>
            <a:endParaRPr lang="en-US"/>
          </a:p>
        </p:txBody>
      </p:sp>
    </p:spTree>
    <p:extLst>
      <p:ext uri="{BB962C8B-B14F-4D97-AF65-F5344CB8AC3E}">
        <p14:creationId xmlns:p14="http://schemas.microsoft.com/office/powerpoint/2010/main" val="10915144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There are eight toolkit packets each addressing a specific area of data governance, plus an introduction to data governance and a separate section for governance of data partnerships. There are also additional data governance resources. </a:t>
            </a:r>
          </a:p>
          <a:p>
            <a:endParaRPr lang="en-US"/>
          </a:p>
          <a:p>
            <a:r>
              <a:rPr lang="en-US"/>
              <a:t>Each of the eight sections address different areas of data governance compliance:</a:t>
            </a:r>
          </a:p>
          <a:p>
            <a:endParaRPr lang="en-US" b="1"/>
          </a:p>
          <a:p>
            <a:r>
              <a:rPr lang="en-US" b="1"/>
              <a:t>Data Breach Response </a:t>
            </a:r>
            <a:r>
              <a:rPr lang="en-US"/>
              <a:t>– </a:t>
            </a:r>
            <a:r>
              <a:rPr lang="en-US" sz="1200" b="0" i="0" kern="1200">
                <a:solidFill>
                  <a:schemeClr val="tx1"/>
                </a:solidFill>
                <a:effectLst/>
                <a:latin typeface="+mn-lt"/>
                <a:ea typeface="+mn-ea"/>
                <a:cs typeface="+mn-cs"/>
              </a:rPr>
              <a:t>A </a:t>
            </a:r>
            <a:r>
              <a:rPr lang="en-US" sz="1200" b="0" i="0" u="none" strike="noStrike" kern="1200">
                <a:solidFill>
                  <a:schemeClr val="tx1"/>
                </a:solidFill>
                <a:effectLst/>
                <a:latin typeface="+mn-lt"/>
                <a:ea typeface="+mn-ea"/>
                <a:cs typeface="+mn-cs"/>
                <a:hlinkClick r:id="rId3">
                  <a:extLst>
                    <a:ext uri="{A12FA001-AC4F-418D-AE19-62706E023703}">
                      <ahyp:hlinkClr xmlns:ahyp="http://schemas.microsoft.com/office/drawing/2018/hyperlinkcolor" val="tx"/>
                    </a:ext>
                  </a:extLst>
                </a:hlinkClick>
              </a:rPr>
              <a:t>data breach</a:t>
            </a:r>
            <a:r>
              <a:rPr lang="en-US" sz="1200" b="0" i="0" u="none" kern="1200">
                <a:solidFill>
                  <a:schemeClr val="tx1"/>
                </a:solidFill>
                <a:effectLst/>
                <a:latin typeface="+mn-lt"/>
                <a:ea typeface="+mn-ea"/>
                <a:cs typeface="+mn-cs"/>
              </a:rPr>
              <a:t> </a:t>
            </a:r>
            <a:r>
              <a:rPr lang="en-US" sz="1200" b="0" i="0" kern="1200">
                <a:solidFill>
                  <a:schemeClr val="tx1"/>
                </a:solidFill>
                <a:effectLst/>
                <a:latin typeface="+mn-lt"/>
                <a:ea typeface="+mn-ea"/>
                <a:cs typeface="+mn-cs"/>
              </a:rPr>
              <a:t>response policy establishes a set of procedures to be followed in the event of a data breach: </a:t>
            </a:r>
            <a:r>
              <a:rPr lang="en-US" sz="1200" b="0" i="0" u="sng" kern="1200">
                <a:solidFill>
                  <a:schemeClr val="tx1"/>
                </a:solidFill>
                <a:effectLst/>
                <a:latin typeface="+mn-lt"/>
                <a:ea typeface="+mn-ea"/>
                <a:cs typeface="+mn-cs"/>
              </a:rPr>
              <a:t>how and when </a:t>
            </a:r>
            <a:r>
              <a:rPr lang="en-US" sz="1200" b="0" i="0" kern="1200">
                <a:solidFill>
                  <a:schemeClr val="tx1"/>
                </a:solidFill>
                <a:effectLst/>
                <a:latin typeface="+mn-lt"/>
                <a:ea typeface="+mn-ea"/>
                <a:cs typeface="+mn-cs"/>
              </a:rPr>
              <a:t>the breach should be reported to authorities; </a:t>
            </a:r>
            <a:r>
              <a:rPr lang="en-US" sz="1200" b="0" i="0" u="sng" kern="1200">
                <a:solidFill>
                  <a:schemeClr val="tx1"/>
                </a:solidFill>
                <a:effectLst/>
                <a:latin typeface="+mn-lt"/>
                <a:ea typeface="+mn-ea"/>
                <a:cs typeface="+mn-cs"/>
              </a:rPr>
              <a:t>how and when </a:t>
            </a:r>
            <a:r>
              <a:rPr lang="en-US" sz="1200" b="0" i="0" kern="1200">
                <a:solidFill>
                  <a:schemeClr val="tx1"/>
                </a:solidFill>
                <a:effectLst/>
                <a:latin typeface="+mn-lt"/>
                <a:ea typeface="+mn-ea"/>
                <a:cs typeface="+mn-cs"/>
              </a:rPr>
              <a:t>to inform the public, especially those at risk because of the data breach; </a:t>
            </a:r>
            <a:r>
              <a:rPr lang="en-US" sz="1200" b="0" i="0" u="sng" kern="1200">
                <a:solidFill>
                  <a:schemeClr val="tx1"/>
                </a:solidFill>
                <a:effectLst/>
                <a:latin typeface="+mn-lt"/>
                <a:ea typeface="+mn-ea"/>
                <a:cs typeface="+mn-cs"/>
              </a:rPr>
              <a:t>recommendations</a:t>
            </a:r>
            <a:r>
              <a:rPr lang="en-US" sz="1200" b="0" i="0" kern="1200">
                <a:solidFill>
                  <a:schemeClr val="tx1"/>
                </a:solidFill>
                <a:effectLst/>
                <a:latin typeface="+mn-lt"/>
                <a:ea typeface="+mn-ea"/>
                <a:cs typeface="+mn-cs"/>
              </a:rPr>
              <a:t> to the public to reduce the post-breach risk; </a:t>
            </a:r>
            <a:r>
              <a:rPr lang="en-US" sz="1200" b="0" i="0" u="sng" kern="1200">
                <a:solidFill>
                  <a:schemeClr val="tx1"/>
                </a:solidFill>
                <a:effectLst/>
                <a:latin typeface="+mn-lt"/>
                <a:ea typeface="+mn-ea"/>
                <a:cs typeface="+mn-cs"/>
              </a:rPr>
              <a:t>sanctions</a:t>
            </a:r>
            <a:r>
              <a:rPr lang="en-US" sz="1200" b="0" i="0" kern="1200">
                <a:solidFill>
                  <a:schemeClr val="tx1"/>
                </a:solidFill>
                <a:effectLst/>
                <a:latin typeface="+mn-lt"/>
                <a:ea typeface="+mn-ea"/>
                <a:cs typeface="+mn-cs"/>
              </a:rPr>
              <a:t> the agency might consider; and </a:t>
            </a:r>
            <a:r>
              <a:rPr lang="en-US" sz="1200" b="0" i="0" u="sng" kern="1200">
                <a:solidFill>
                  <a:schemeClr val="tx1"/>
                </a:solidFill>
                <a:effectLst/>
                <a:latin typeface="+mn-lt"/>
                <a:ea typeface="+mn-ea"/>
                <a:cs typeface="+mn-cs"/>
              </a:rPr>
              <a:t>strategies</a:t>
            </a:r>
            <a:r>
              <a:rPr lang="en-US" sz="1200" b="0" i="0" kern="1200">
                <a:solidFill>
                  <a:schemeClr val="tx1"/>
                </a:solidFill>
                <a:effectLst/>
                <a:latin typeface="+mn-lt"/>
                <a:ea typeface="+mn-ea"/>
                <a:cs typeface="+mn-cs"/>
              </a:rPr>
              <a:t> to minimize future risk of a breach.</a:t>
            </a:r>
          </a:p>
          <a:p>
            <a:pPr marL="228600" indent="-228600">
              <a:buAutoNum type="arabicPeriod"/>
            </a:pPr>
            <a:endParaRPr lang="en-US"/>
          </a:p>
          <a:p>
            <a:r>
              <a:rPr lang="en-US" b="1"/>
              <a:t>Data Quality </a:t>
            </a:r>
            <a:r>
              <a:rPr lang="en-US"/>
              <a:t>– </a:t>
            </a:r>
            <a:r>
              <a:rPr lang="en-US" sz="1200" b="0" i="0" u="none" strike="noStrike" kern="1200">
                <a:solidFill>
                  <a:schemeClr val="tx1"/>
                </a:solidFill>
                <a:effectLst/>
                <a:latin typeface="+mn-lt"/>
                <a:ea typeface="+mn-ea"/>
                <a:cs typeface="+mn-cs"/>
                <a:hlinkClick r:id="rId4">
                  <a:extLst>
                    <a:ext uri="{A12FA001-AC4F-418D-AE19-62706E023703}">
                      <ahyp:hlinkClr xmlns:ahyp="http://schemas.microsoft.com/office/drawing/2018/hyperlinkcolor" val="tx"/>
                    </a:ext>
                  </a:extLst>
                </a:hlinkClick>
              </a:rPr>
              <a:t>Data quality</a:t>
            </a:r>
            <a:r>
              <a:rPr lang="en-US" sz="1200" b="0" i="0" u="none" kern="1200">
                <a:solidFill>
                  <a:schemeClr val="tx1"/>
                </a:solidFill>
                <a:effectLst/>
                <a:latin typeface="+mn-lt"/>
                <a:ea typeface="+mn-ea"/>
                <a:cs typeface="+mn-cs"/>
              </a:rPr>
              <a:t> </a:t>
            </a:r>
            <a:r>
              <a:rPr lang="en-US" sz="1200" b="0" i="0" kern="1200">
                <a:solidFill>
                  <a:schemeClr val="tx1"/>
                </a:solidFill>
                <a:effectLst/>
                <a:latin typeface="+mn-lt"/>
                <a:ea typeface="+mn-ea"/>
                <a:cs typeface="+mn-cs"/>
              </a:rPr>
              <a:t>refers to the overall usefulness to be easily processed and analyzed for other uses. </a:t>
            </a:r>
            <a:r>
              <a:rPr lang="en-US" sz="1200" b="0" i="0" u="none" strike="noStrike" kern="1200">
                <a:solidFill>
                  <a:schemeClr val="tx1"/>
                </a:solidFill>
                <a:effectLst/>
                <a:latin typeface="+mn-lt"/>
                <a:ea typeface="+mn-ea"/>
                <a:cs typeface="+mn-cs"/>
                <a:hlinkClick r:id="rId5">
                  <a:extLst>
                    <a:ext uri="{A12FA001-AC4F-418D-AE19-62706E023703}">
                      <ahyp:hlinkClr xmlns:ahyp="http://schemas.microsoft.com/office/drawing/2018/hyperlinkcolor" val="tx"/>
                    </a:ext>
                  </a:extLst>
                </a:hlinkClick>
              </a:rPr>
              <a:t>Data governance</a:t>
            </a:r>
            <a:r>
              <a:rPr lang="en-US" sz="1200" b="0" i="0" kern="1200">
                <a:solidFill>
                  <a:schemeClr val="tx1"/>
                </a:solidFill>
                <a:effectLst/>
                <a:latin typeface="+mn-lt"/>
                <a:ea typeface="+mn-ea"/>
                <a:cs typeface="+mn-cs"/>
              </a:rPr>
              <a:t> policies that address data quality must clearly communicate expectations for how data are to be collected, entered, prepared, analyzed, and reported.</a:t>
            </a:r>
          </a:p>
          <a:p>
            <a:endParaRPr lang="en-US"/>
          </a:p>
          <a:p>
            <a:r>
              <a:rPr lang="en-US" b="1"/>
              <a:t>Data Security and Access </a:t>
            </a:r>
            <a:r>
              <a:rPr lang="en-US"/>
              <a:t>– </a:t>
            </a:r>
            <a:r>
              <a:rPr lang="en-US" sz="1200" b="0" i="0" u="sng" kern="1200">
                <a:solidFill>
                  <a:schemeClr val="tx1"/>
                </a:solidFill>
                <a:effectLst/>
                <a:latin typeface="+mn-lt"/>
                <a:ea typeface="+mn-ea"/>
                <a:cs typeface="+mn-cs"/>
              </a:rPr>
              <a:t>Data security and access </a:t>
            </a:r>
            <a:r>
              <a:rPr lang="en-US" sz="1200" b="0" i="0" kern="1200">
                <a:solidFill>
                  <a:schemeClr val="tx1"/>
                </a:solidFill>
                <a:effectLst/>
                <a:latin typeface="+mn-lt"/>
                <a:ea typeface="+mn-ea"/>
                <a:cs typeface="+mn-cs"/>
              </a:rPr>
              <a:t>is making sure that data are protected from unauthorized access and defining who may access the data.</a:t>
            </a:r>
          </a:p>
          <a:p>
            <a:endParaRPr lang="en-US"/>
          </a:p>
          <a:p>
            <a:r>
              <a:rPr lang="en-US" b="1"/>
              <a:t>Data Systems Change </a:t>
            </a:r>
            <a:r>
              <a:rPr lang="en-US"/>
              <a:t>– E</a:t>
            </a:r>
            <a:r>
              <a:rPr lang="en-US" sz="1200" b="0" i="0" kern="1200">
                <a:solidFill>
                  <a:schemeClr val="tx1"/>
                </a:solidFill>
                <a:effectLst/>
                <a:latin typeface="+mn-lt"/>
                <a:ea typeface="+mn-ea"/>
                <a:cs typeface="+mn-cs"/>
              </a:rPr>
              <a:t>stablishing a process for Part C and Part B 619 program staff to be </a:t>
            </a:r>
            <a:r>
              <a:rPr lang="en-US" sz="1200" b="0" i="0" u="sng" kern="1200">
                <a:solidFill>
                  <a:schemeClr val="tx1"/>
                </a:solidFill>
                <a:effectLst/>
                <a:latin typeface="+mn-lt"/>
                <a:ea typeface="+mn-ea"/>
                <a:cs typeface="+mn-cs"/>
              </a:rPr>
              <a:t>actively involved in partnering with IT staff </a:t>
            </a:r>
            <a:r>
              <a:rPr lang="en-US" sz="1200" b="0" i="0" kern="1200">
                <a:solidFill>
                  <a:schemeClr val="tx1"/>
                </a:solidFill>
                <a:effectLst/>
                <a:latin typeface="+mn-lt"/>
                <a:ea typeface="+mn-ea"/>
                <a:cs typeface="+mn-cs"/>
              </a:rPr>
              <a:t>when considering data system changes that will affect their data and work.</a:t>
            </a:r>
          </a:p>
          <a:p>
            <a:endParaRPr lang="en-US"/>
          </a:p>
          <a:p>
            <a:r>
              <a:rPr lang="en-US" b="1"/>
              <a:t>Public Reporting </a:t>
            </a:r>
            <a:r>
              <a:rPr lang="en-US"/>
              <a:t>– </a:t>
            </a:r>
            <a:r>
              <a:rPr lang="en-US" sz="1200" b="0" i="0" kern="1200">
                <a:solidFill>
                  <a:schemeClr val="tx1"/>
                </a:solidFill>
                <a:effectLst/>
                <a:latin typeface="+mn-lt"/>
                <a:ea typeface="+mn-ea"/>
                <a:cs typeface="+mn-cs"/>
              </a:rPr>
              <a:t>Public reporting is the publishing of information that has no restricted access. Information or data that contain personally identifying information cannot be released in public reports. </a:t>
            </a:r>
          </a:p>
          <a:p>
            <a:endParaRPr lang="en-US"/>
          </a:p>
          <a:p>
            <a:r>
              <a:rPr lang="en-US" b="1"/>
              <a:t>Electronic Communications </a:t>
            </a:r>
            <a:r>
              <a:rPr lang="en-US"/>
              <a:t>– P</a:t>
            </a:r>
            <a:r>
              <a:rPr lang="en-US" sz="1200" b="0" i="0" kern="1200">
                <a:solidFill>
                  <a:schemeClr val="tx1"/>
                </a:solidFill>
                <a:effectLst/>
                <a:latin typeface="+mn-lt"/>
                <a:ea typeface="+mn-ea"/>
                <a:cs typeface="+mn-cs"/>
              </a:rPr>
              <a:t>olicies to minimize the risks introduced by electronic communications by addressing its use.</a:t>
            </a:r>
            <a:endParaRPr lang="en-US"/>
          </a:p>
          <a:p>
            <a:endParaRPr lang="en-US"/>
          </a:p>
          <a:p>
            <a:r>
              <a:rPr lang="en-US" b="1"/>
              <a:t>Data Requests </a:t>
            </a:r>
            <a:r>
              <a:rPr lang="en-US"/>
              <a:t>– </a:t>
            </a:r>
            <a:r>
              <a:rPr lang="en-US" sz="1200" b="0" i="0" kern="1200">
                <a:solidFill>
                  <a:schemeClr val="tx1"/>
                </a:solidFill>
                <a:effectLst/>
                <a:latin typeface="+mn-lt"/>
                <a:ea typeface="+mn-ea"/>
                <a:cs typeface="+mn-cs"/>
              </a:rPr>
              <a:t>State agencies for Part C and Part B 619 regularly receive requests for data from internal and external parties. Helps to establish </a:t>
            </a:r>
            <a:r>
              <a:rPr lang="en-US" sz="1200" b="0" i="0" u="sng" kern="1200">
                <a:solidFill>
                  <a:schemeClr val="tx1"/>
                </a:solidFill>
                <a:effectLst/>
                <a:latin typeface="+mn-lt"/>
                <a:ea typeface="+mn-ea"/>
                <a:cs typeface="+mn-cs"/>
              </a:rPr>
              <a:t>what</a:t>
            </a:r>
            <a:r>
              <a:rPr lang="en-US" sz="1200" b="0" i="0" kern="1200">
                <a:solidFill>
                  <a:schemeClr val="tx1"/>
                </a:solidFill>
                <a:effectLst/>
                <a:latin typeface="+mn-lt"/>
                <a:ea typeface="+mn-ea"/>
                <a:cs typeface="+mn-cs"/>
              </a:rPr>
              <a:t> data are available, to </a:t>
            </a:r>
            <a:r>
              <a:rPr lang="en-US" sz="1200" b="0" i="0" u="sng" kern="1200">
                <a:solidFill>
                  <a:schemeClr val="tx1"/>
                </a:solidFill>
                <a:effectLst/>
                <a:latin typeface="+mn-lt"/>
                <a:ea typeface="+mn-ea"/>
                <a:cs typeface="+mn-cs"/>
              </a:rPr>
              <a:t>whom</a:t>
            </a:r>
            <a:r>
              <a:rPr lang="en-US" sz="1200" b="0" i="0" kern="1200">
                <a:solidFill>
                  <a:schemeClr val="tx1"/>
                </a:solidFill>
                <a:effectLst/>
                <a:latin typeface="+mn-lt"/>
                <a:ea typeface="+mn-ea"/>
                <a:cs typeface="+mn-cs"/>
              </a:rPr>
              <a:t>, in </a:t>
            </a:r>
            <a:r>
              <a:rPr lang="en-US" sz="1200" b="0" i="0" u="none" kern="1200">
                <a:solidFill>
                  <a:schemeClr val="tx1"/>
                </a:solidFill>
                <a:effectLst/>
                <a:latin typeface="+mn-lt"/>
                <a:ea typeface="+mn-ea"/>
                <a:cs typeface="+mn-cs"/>
              </a:rPr>
              <a:t>what formats</a:t>
            </a:r>
            <a:r>
              <a:rPr lang="en-US" sz="1200" b="0" i="0" kern="1200">
                <a:solidFill>
                  <a:schemeClr val="tx1"/>
                </a:solidFill>
                <a:effectLst/>
                <a:latin typeface="+mn-lt"/>
                <a:ea typeface="+mn-ea"/>
                <a:cs typeface="+mn-cs"/>
              </a:rPr>
              <a:t>, for </a:t>
            </a:r>
            <a:r>
              <a:rPr lang="en-US" sz="1200" b="0" i="0" u="sng" kern="1200">
                <a:solidFill>
                  <a:schemeClr val="tx1"/>
                </a:solidFill>
                <a:effectLst/>
                <a:latin typeface="+mn-lt"/>
                <a:ea typeface="+mn-ea"/>
                <a:cs typeface="+mn-cs"/>
              </a:rPr>
              <a:t>what purposes</a:t>
            </a:r>
            <a:r>
              <a:rPr lang="en-US" sz="1200" b="0" i="0" kern="1200">
                <a:solidFill>
                  <a:schemeClr val="tx1"/>
                </a:solidFill>
                <a:effectLst/>
                <a:latin typeface="+mn-lt"/>
                <a:ea typeface="+mn-ea"/>
                <a:cs typeface="+mn-cs"/>
              </a:rPr>
              <a:t>, and </a:t>
            </a:r>
            <a:r>
              <a:rPr lang="en-US" sz="1200" b="0" i="0" u="sng" kern="1200">
                <a:solidFill>
                  <a:schemeClr val="tx1"/>
                </a:solidFill>
                <a:effectLst/>
                <a:latin typeface="+mn-lt"/>
                <a:ea typeface="+mn-ea"/>
                <a:cs typeface="+mn-cs"/>
              </a:rPr>
              <a:t>how</a:t>
            </a:r>
            <a:r>
              <a:rPr lang="en-US" sz="1200" b="0" i="0" kern="1200">
                <a:solidFill>
                  <a:schemeClr val="tx1"/>
                </a:solidFill>
                <a:effectLst/>
                <a:latin typeface="+mn-lt"/>
                <a:ea typeface="+mn-ea"/>
                <a:cs typeface="+mn-cs"/>
              </a:rPr>
              <a:t> data requests are to be handled.</a:t>
            </a:r>
            <a:endParaRPr lang="en-US"/>
          </a:p>
          <a:p>
            <a:endParaRPr lang="en-US"/>
          </a:p>
          <a:p>
            <a:r>
              <a:rPr lang="en-US" b="1"/>
              <a:t>Data Retention and Destruction </a:t>
            </a:r>
            <a:r>
              <a:rPr lang="en-US"/>
              <a:t>– </a:t>
            </a:r>
            <a:r>
              <a:rPr lang="en-US" sz="1200" b="0" i="0" kern="1200">
                <a:solidFill>
                  <a:schemeClr val="tx1"/>
                </a:solidFill>
                <a:effectLst/>
                <a:latin typeface="+mn-lt"/>
                <a:ea typeface="+mn-ea"/>
                <a:cs typeface="+mn-cs"/>
              </a:rPr>
              <a:t>Part C and Part B 619 governance policies must address record retention and data destruction to establish the responsibilities and timeliness for the retention and destruction of multiple types and formats of Part C and Part B 619 data, consistent with federal and state requirements.</a:t>
            </a:r>
            <a:endParaRPr lang="en-US"/>
          </a:p>
          <a:p>
            <a:endParaRPr lang="en-US"/>
          </a:p>
          <a:p>
            <a:endParaRPr lang="en-US"/>
          </a:p>
        </p:txBody>
      </p:sp>
      <p:sp>
        <p:nvSpPr>
          <p:cNvPr id="4" name="Slide Number Placeholder 3"/>
          <p:cNvSpPr>
            <a:spLocks noGrp="1"/>
          </p:cNvSpPr>
          <p:nvPr>
            <p:ph type="sldNum" sz="quarter" idx="5"/>
          </p:nvPr>
        </p:nvSpPr>
        <p:spPr/>
        <p:txBody>
          <a:bodyPr/>
          <a:lstStyle/>
          <a:p>
            <a:fld id="{BBAD5411-5E0F-41AD-A1C7-6F69826A4533}" type="slidenum">
              <a:rPr lang="en-US" smtClean="0"/>
              <a:t>15</a:t>
            </a:fld>
            <a:endParaRPr lang="en-US"/>
          </a:p>
        </p:txBody>
      </p:sp>
    </p:spTree>
    <p:extLst>
      <p:ext uri="{BB962C8B-B14F-4D97-AF65-F5344CB8AC3E}">
        <p14:creationId xmlns:p14="http://schemas.microsoft.com/office/powerpoint/2010/main" val="9341219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Each packet consists of a considerations worksheet and a policy template.  The considerations worksheet contains questions to consider and recommended policies/procedures/documents to collect prior to completing the policy template.  Each consideration is marked with a red letter that corresponds to the same red letter within the policy template. </a:t>
            </a:r>
          </a:p>
          <a:p>
            <a:endParaRPr lang="en-US"/>
          </a:p>
          <a:p>
            <a:r>
              <a:rPr lang="en-US"/>
              <a:t>DaSy is available to facilitate these conversations and help programs discuss the various questions posed within the Considerations Worksheets.  And once you have completed the Considerations Worksheet and move the information collected through the process into the Policy Template, you will instantly have a draft policy!</a:t>
            </a:r>
          </a:p>
          <a:p>
            <a:endParaRPr lang="en-US"/>
          </a:p>
        </p:txBody>
      </p:sp>
      <p:sp>
        <p:nvSpPr>
          <p:cNvPr id="4" name="Slide Number Placeholder 3"/>
          <p:cNvSpPr>
            <a:spLocks noGrp="1"/>
          </p:cNvSpPr>
          <p:nvPr>
            <p:ph type="sldNum" sz="quarter" idx="5"/>
          </p:nvPr>
        </p:nvSpPr>
        <p:spPr/>
        <p:txBody>
          <a:bodyPr/>
          <a:lstStyle/>
          <a:p>
            <a:fld id="{BBAD5411-5E0F-41AD-A1C7-6F69826A4533}" type="slidenum">
              <a:rPr lang="en-US" smtClean="0"/>
              <a:t>16</a:t>
            </a:fld>
            <a:endParaRPr lang="en-US"/>
          </a:p>
        </p:txBody>
      </p:sp>
    </p:spTree>
    <p:extLst>
      <p:ext uri="{BB962C8B-B14F-4D97-AF65-F5344CB8AC3E}">
        <p14:creationId xmlns:p14="http://schemas.microsoft.com/office/powerpoint/2010/main" val="25628324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policy template is a completely customizable word document that can be edited to fit each state’s needs.  The policy templates each have the same 12 sections, so as you go through the eight data governance sections, there is continuity to them – although they are each unique to the particular data governance topic being addressed. The policy templates are designed to be specific enough to be relevant but high level enough that they don’t have to be changed frequently (e.g., identifies role responsible rather than person responsible). </a:t>
            </a:r>
          </a:p>
        </p:txBody>
      </p:sp>
      <p:sp>
        <p:nvSpPr>
          <p:cNvPr id="4" name="Slide Number Placeholder 3"/>
          <p:cNvSpPr>
            <a:spLocks noGrp="1"/>
          </p:cNvSpPr>
          <p:nvPr>
            <p:ph type="sldNum" sz="quarter" idx="5"/>
          </p:nvPr>
        </p:nvSpPr>
        <p:spPr/>
        <p:txBody>
          <a:bodyPr/>
          <a:lstStyle/>
          <a:p>
            <a:fld id="{BBAD5411-5E0F-41AD-A1C7-6F69826A4533}" type="slidenum">
              <a:rPr lang="en-US" smtClean="0"/>
              <a:t>17</a:t>
            </a:fld>
            <a:endParaRPr lang="en-US"/>
          </a:p>
        </p:txBody>
      </p:sp>
    </p:spTree>
    <p:extLst>
      <p:ext uri="{BB962C8B-B14F-4D97-AF65-F5344CB8AC3E}">
        <p14:creationId xmlns:p14="http://schemas.microsoft.com/office/powerpoint/2010/main" val="1494547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a:t>Introduce next speaker: Sharon Walsh who will tell us about the Target Setting Guide</a:t>
            </a:r>
            <a:endParaRPr lang="en-US"/>
          </a:p>
          <a:p>
            <a:pPr marL="0" marR="0" lvl="0" indent="0" algn="l" defTabSz="914400">
              <a:lnSpc>
                <a:spcPct val="100000"/>
              </a:lnSpc>
              <a:spcBef>
                <a:spcPts val="0"/>
              </a:spcBef>
              <a:spcAft>
                <a:spcPts val="0"/>
              </a:spcAft>
              <a:buClrTx/>
              <a:buSzTx/>
              <a:buFontTx/>
              <a:buNone/>
              <a:tabLst/>
              <a:defRPr/>
            </a:pPr>
            <a:r>
              <a:rPr lang="en-US" b="1"/>
              <a:t>Add a multi-select poll:</a:t>
            </a:r>
            <a:r>
              <a:rPr lang="en-US" b="0"/>
              <a:t> </a:t>
            </a:r>
            <a:r>
              <a:rPr lang="en-US"/>
              <a:t>If you were going to start on a Data Governance project, what would be the top three areas you would address first?</a:t>
            </a:r>
          </a:p>
          <a:p>
            <a:r>
              <a:rPr lang="en-US"/>
              <a:t>	Data Breach Response</a:t>
            </a:r>
          </a:p>
          <a:p>
            <a:r>
              <a:rPr lang="en-US"/>
              <a:t>	Data Quality</a:t>
            </a:r>
          </a:p>
          <a:p>
            <a:r>
              <a:rPr lang="en-US"/>
              <a:t>	Data Security and Access </a:t>
            </a:r>
          </a:p>
          <a:p>
            <a:r>
              <a:rPr lang="en-US"/>
              <a:t>	Data Systems Change</a:t>
            </a:r>
          </a:p>
          <a:p>
            <a:r>
              <a:rPr lang="en-US"/>
              <a:t>	Public Reporting</a:t>
            </a:r>
          </a:p>
          <a:p>
            <a:r>
              <a:rPr lang="en-US"/>
              <a:t>	Electronic Communications</a:t>
            </a:r>
          </a:p>
          <a:p>
            <a:r>
              <a:rPr lang="en-US"/>
              <a:t>	Data Requests</a:t>
            </a:r>
          </a:p>
          <a:p>
            <a:r>
              <a:rPr lang="en-US"/>
              <a:t>	Data Retention and Destruction</a:t>
            </a:r>
            <a:endParaRPr lang="en-US" b="1">
              <a:cs typeface="Calibri"/>
            </a:endParaRPr>
          </a:p>
        </p:txBody>
      </p:sp>
      <p:sp>
        <p:nvSpPr>
          <p:cNvPr id="4" name="Slide Number Placeholder 3"/>
          <p:cNvSpPr>
            <a:spLocks noGrp="1"/>
          </p:cNvSpPr>
          <p:nvPr>
            <p:ph type="sldNum" sz="quarter" idx="5"/>
          </p:nvPr>
        </p:nvSpPr>
        <p:spPr/>
        <p:txBody>
          <a:bodyPr/>
          <a:lstStyle/>
          <a:p>
            <a:fld id="{BBAD5411-5E0F-41AD-A1C7-6F69826A4533}" type="slidenum">
              <a:rPr lang="en-US" smtClean="0"/>
              <a:t>18</a:t>
            </a:fld>
            <a:endParaRPr lang="en-US"/>
          </a:p>
        </p:txBody>
      </p:sp>
    </p:spTree>
    <p:extLst>
      <p:ext uri="{BB962C8B-B14F-4D97-AF65-F5344CB8AC3E}">
        <p14:creationId xmlns:p14="http://schemas.microsoft.com/office/powerpoint/2010/main" val="29786949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69EC22-8000-4A01-AE86-242F2155302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72564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Sharon</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69EC22-8000-4A01-AE86-242F2155302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35284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5 minutes for this slide</a:t>
            </a:r>
          </a:p>
        </p:txBody>
      </p:sp>
      <p:sp>
        <p:nvSpPr>
          <p:cNvPr id="4" name="Slide Number Placeholder 3"/>
          <p:cNvSpPr>
            <a:spLocks noGrp="1"/>
          </p:cNvSpPr>
          <p:nvPr>
            <p:ph type="sldNum" sz="quarter" idx="5"/>
          </p:nvPr>
        </p:nvSpPr>
        <p:spPr/>
        <p:txBody>
          <a:bodyPr/>
          <a:lstStyle/>
          <a:p>
            <a:fld id="{BBAD5411-5E0F-41AD-A1C7-6F69826A4533}" type="slidenum">
              <a:rPr lang="en-US" smtClean="0"/>
              <a:t>2</a:t>
            </a:fld>
            <a:endParaRPr lang="en-US"/>
          </a:p>
        </p:txBody>
      </p:sp>
    </p:spTree>
    <p:extLst>
      <p:ext uri="{BB962C8B-B14F-4D97-AF65-F5344CB8AC3E}">
        <p14:creationId xmlns:p14="http://schemas.microsoft.com/office/powerpoint/2010/main" val="39047773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Sharon</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69EC22-8000-4A01-AE86-242F2155302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0329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Sharon</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69EC22-8000-4A01-AE86-242F2155302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18204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Sharon</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69EC22-8000-4A01-AE86-242F2155302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55722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Tony</a:t>
            </a:r>
          </a:p>
          <a:p>
            <a:r>
              <a:rPr lang="en-US" b="1"/>
              <a:t>This graph is a summary of target-setting approaches. </a:t>
            </a:r>
            <a:endParaRPr lang="en-US"/>
          </a:p>
          <a:p>
            <a:r>
              <a:rPr lang="en-US"/>
              <a:t>This graph displays the historical data for an indicator and the future values (targets) for each of the methods used. </a:t>
            </a:r>
            <a:endParaRPr lang="en-US">
              <a:cs typeface="Calibri"/>
            </a:endParaRPr>
          </a:p>
          <a:p>
            <a:endParaRPr lang="en-US">
              <a:cs typeface="Calibri"/>
            </a:endParaRP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69EC22-8000-4A01-AE86-242F2155302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51012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69EC22-8000-4A01-AE86-242F2155302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99040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Sharon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69EC22-8000-4A01-AE86-242F2155302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43580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Sharon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69EC22-8000-4A01-AE86-242F2155302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913861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Introduce next speaker: Bill Huennekens who will tell us about the Processes for Documenting Part C Data Toolkit</a:t>
            </a:r>
            <a:endParaRPr lang="en-US"/>
          </a:p>
        </p:txBody>
      </p:sp>
      <p:sp>
        <p:nvSpPr>
          <p:cNvPr id="4" name="Slide Number Placeholder 3"/>
          <p:cNvSpPr>
            <a:spLocks noGrp="1"/>
          </p:cNvSpPr>
          <p:nvPr>
            <p:ph type="sldNum" sz="quarter" idx="5"/>
          </p:nvPr>
        </p:nvSpPr>
        <p:spPr/>
        <p:txBody>
          <a:bodyPr/>
          <a:lstStyle/>
          <a:p>
            <a:fld id="{BBAD5411-5E0F-41AD-A1C7-6F69826A4533}" type="slidenum">
              <a:rPr lang="en-US" smtClean="0"/>
              <a:t>29</a:t>
            </a:fld>
            <a:endParaRPr lang="en-US"/>
          </a:p>
        </p:txBody>
      </p:sp>
    </p:spTree>
    <p:extLst>
      <p:ext uri="{BB962C8B-B14F-4D97-AF65-F5344CB8AC3E}">
        <p14:creationId xmlns:p14="http://schemas.microsoft.com/office/powerpoint/2010/main" val="317620788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a:cs typeface="Calibri" panose="020F0502020204030204"/>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AD5411-5E0F-41AD-A1C7-6F69826A45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24563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a:cs typeface="Calibri" panose="020F0502020204030204"/>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AD5411-5E0F-41AD-A1C7-6F69826A45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37333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877355">
              <a:defRPr/>
            </a:pPr>
            <a:endParaRPr lang="en-US">
              <a:cs typeface="Calibri"/>
            </a:endParaRPr>
          </a:p>
        </p:txBody>
      </p:sp>
      <p:sp>
        <p:nvSpPr>
          <p:cNvPr id="4" name="Slide Number Placeholder 3"/>
          <p:cNvSpPr>
            <a:spLocks noGrp="1"/>
          </p:cNvSpPr>
          <p:nvPr>
            <p:ph type="sldNum" sz="quarter" idx="5"/>
          </p:nvPr>
        </p:nvSpPr>
        <p:spPr/>
        <p:txBody>
          <a:bodyPr/>
          <a:lstStyle/>
          <a:p>
            <a:fld id="{5E69EC22-8000-4A01-AE86-242F21553022}" type="slidenum">
              <a:rPr lang="en-US" smtClean="0"/>
              <a:t>4</a:t>
            </a:fld>
            <a:endParaRPr lang="en-US"/>
          </a:p>
        </p:txBody>
      </p:sp>
    </p:spTree>
    <p:extLst>
      <p:ext uri="{BB962C8B-B14F-4D97-AF65-F5344CB8AC3E}">
        <p14:creationId xmlns:p14="http://schemas.microsoft.com/office/powerpoint/2010/main" val="4509866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a:cs typeface="Calibri" panose="020F0502020204030204"/>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AD5411-5E0F-41AD-A1C7-6F69826A45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428000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defRPr/>
            </a:pPr>
            <a:r>
              <a:rPr lang="en-US" b="1"/>
              <a:t>Introduce next speaker: Donna Spiker who will tell us about the State of the States Resources</a:t>
            </a:r>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AD5411-5E0F-41AD-A1C7-6F69826A45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447085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Sans-Serif"/>
              <a:buChar char="•"/>
            </a:pPr>
            <a:endParaRPr lang="en-US">
              <a:cs typeface="Calibri"/>
            </a:endParaRPr>
          </a:p>
        </p:txBody>
      </p:sp>
      <p:sp>
        <p:nvSpPr>
          <p:cNvPr id="4" name="Slide Number Placeholder 3"/>
          <p:cNvSpPr>
            <a:spLocks noGrp="1"/>
          </p:cNvSpPr>
          <p:nvPr>
            <p:ph type="sldNum" sz="quarter" idx="5"/>
          </p:nvPr>
        </p:nvSpPr>
        <p:spPr/>
        <p:txBody>
          <a:bodyPr/>
          <a:lstStyle/>
          <a:p>
            <a:fld id="{BBAD5411-5E0F-41AD-A1C7-6F69826A4533}" type="slidenum">
              <a:rPr lang="en-US" smtClean="0"/>
              <a:t>34</a:t>
            </a:fld>
            <a:endParaRPr lang="en-US"/>
          </a:p>
        </p:txBody>
      </p:sp>
    </p:spTree>
    <p:extLst>
      <p:ext uri="{BB962C8B-B14F-4D97-AF65-F5344CB8AC3E}">
        <p14:creationId xmlns:p14="http://schemas.microsoft.com/office/powerpoint/2010/main" val="335652423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Sans-Serif"/>
              <a:buChar char="•"/>
            </a:pPr>
            <a:r>
              <a:rPr lang="en-US"/>
              <a:t> </a:t>
            </a:r>
            <a:endParaRPr lang="en-US">
              <a:cs typeface="Calibri"/>
            </a:endParaRPr>
          </a:p>
        </p:txBody>
      </p:sp>
      <p:sp>
        <p:nvSpPr>
          <p:cNvPr id="4" name="Slide Number Placeholder 3"/>
          <p:cNvSpPr>
            <a:spLocks noGrp="1"/>
          </p:cNvSpPr>
          <p:nvPr>
            <p:ph type="sldNum" sz="quarter" idx="5"/>
          </p:nvPr>
        </p:nvSpPr>
        <p:spPr/>
        <p:txBody>
          <a:bodyPr/>
          <a:lstStyle/>
          <a:p>
            <a:fld id="{BBAD5411-5E0F-41AD-A1C7-6F69826A4533}" type="slidenum">
              <a:rPr lang="en-US" smtClean="0"/>
              <a:t>35</a:t>
            </a:fld>
            <a:endParaRPr lang="en-US"/>
          </a:p>
        </p:txBody>
      </p:sp>
    </p:spTree>
    <p:extLst>
      <p:ext uri="{BB962C8B-B14F-4D97-AF65-F5344CB8AC3E}">
        <p14:creationId xmlns:p14="http://schemas.microsoft.com/office/powerpoint/2010/main" val="89357437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b="1"/>
              <a:t>Introduce next speaker: Now I (Donna) will tell you a little more about DaSy and lead the Q&amp;A section</a:t>
            </a:r>
            <a:endParaRPr lang="en-US"/>
          </a:p>
          <a:p>
            <a:pPr marL="171450" indent="-171450">
              <a:buFont typeface="Arial,Sans-Serif"/>
              <a:buChar char="•"/>
            </a:pPr>
            <a:endParaRPr lang="en-US">
              <a:cs typeface="Calibri"/>
            </a:endParaRPr>
          </a:p>
        </p:txBody>
      </p:sp>
      <p:sp>
        <p:nvSpPr>
          <p:cNvPr id="4" name="Slide Number Placeholder 3"/>
          <p:cNvSpPr>
            <a:spLocks noGrp="1"/>
          </p:cNvSpPr>
          <p:nvPr>
            <p:ph type="sldNum" sz="quarter" idx="5"/>
          </p:nvPr>
        </p:nvSpPr>
        <p:spPr/>
        <p:txBody>
          <a:bodyPr/>
          <a:lstStyle/>
          <a:p>
            <a:fld id="{BBAD5411-5E0F-41AD-A1C7-6F69826A4533}" type="slidenum">
              <a:rPr lang="en-US" smtClean="0"/>
              <a:t>36</a:t>
            </a:fld>
            <a:endParaRPr lang="en-US"/>
          </a:p>
        </p:txBody>
      </p:sp>
    </p:spTree>
    <p:extLst>
      <p:ext uri="{BB962C8B-B14F-4D97-AF65-F5344CB8AC3E}">
        <p14:creationId xmlns:p14="http://schemas.microsoft.com/office/powerpoint/2010/main" val="389981679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Donna</a:t>
            </a:r>
          </a:p>
        </p:txBody>
      </p:sp>
      <p:sp>
        <p:nvSpPr>
          <p:cNvPr id="4" name="Slide Number Placeholder 3"/>
          <p:cNvSpPr>
            <a:spLocks noGrp="1"/>
          </p:cNvSpPr>
          <p:nvPr>
            <p:ph type="sldNum" sz="quarter" idx="5"/>
          </p:nvPr>
        </p:nvSpPr>
        <p:spPr/>
        <p:txBody>
          <a:bodyPr/>
          <a:lstStyle/>
          <a:p>
            <a:fld id="{BBAD5411-5E0F-41AD-A1C7-6F69826A4533}" type="slidenum">
              <a:rPr lang="en-US" smtClean="0"/>
              <a:t>37</a:t>
            </a:fld>
            <a:endParaRPr lang="en-US"/>
          </a:p>
        </p:txBody>
      </p:sp>
    </p:spTree>
    <p:extLst>
      <p:ext uri="{BB962C8B-B14F-4D97-AF65-F5344CB8AC3E}">
        <p14:creationId xmlns:p14="http://schemas.microsoft.com/office/powerpoint/2010/main" val="8596893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BAD5411-5E0F-41AD-A1C7-6F69826A4533}" type="slidenum">
              <a:rPr lang="en-US" smtClean="0"/>
              <a:t>38</a:t>
            </a:fld>
            <a:endParaRPr lang="en-US"/>
          </a:p>
        </p:txBody>
      </p:sp>
    </p:spTree>
    <p:extLst>
      <p:ext uri="{BB962C8B-B14F-4D97-AF65-F5344CB8AC3E}">
        <p14:creationId xmlns:p14="http://schemas.microsoft.com/office/powerpoint/2010/main" val="241795279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cs typeface="Calibri"/>
              </a:rPr>
              <a:t>Sam: put DaSy website in chat</a:t>
            </a:r>
          </a:p>
          <a:p>
            <a:r>
              <a:rPr lang="en-US">
                <a:cs typeface="Calibri"/>
              </a:rPr>
              <a:t>Donna suggested mentioning </a:t>
            </a:r>
            <a:r>
              <a:rPr lang="en-US"/>
              <a:t>2021 Data System Framework</a:t>
            </a:r>
            <a:endParaRPr lang="en-US">
              <a:cs typeface="Calibri"/>
            </a:endParaRPr>
          </a:p>
          <a:p>
            <a:r>
              <a:rPr lang="en-US">
                <a:cs typeface="Calibri"/>
              </a:rPr>
              <a:t>Maybe also mention:</a:t>
            </a:r>
          </a:p>
          <a:p>
            <a:pPr marL="171450" indent="-171450">
              <a:lnSpc>
                <a:spcPct val="90000"/>
              </a:lnSpc>
              <a:spcBef>
                <a:spcPts val="1000"/>
              </a:spcBef>
              <a:buFont typeface="Arial"/>
              <a:buChar char="•"/>
            </a:pPr>
            <a:r>
              <a:rPr lang="en-US"/>
              <a:t>Tech series with links – Virtual Engagement Toolbox</a:t>
            </a:r>
            <a:endParaRPr lang="en-US">
              <a:cs typeface="Calibri"/>
            </a:endParaRPr>
          </a:p>
          <a:p>
            <a:pPr marL="171450" indent="-171450">
              <a:lnSpc>
                <a:spcPct val="90000"/>
              </a:lnSpc>
              <a:spcBef>
                <a:spcPts val="1000"/>
              </a:spcBef>
              <a:buFont typeface="Arial"/>
              <a:buChar char="•"/>
            </a:pPr>
            <a:r>
              <a:rPr lang="en-US"/>
              <a:t>Updated Accountability Materials</a:t>
            </a:r>
            <a:endParaRPr lang="en-US">
              <a:cs typeface="Calibri"/>
            </a:endParaRPr>
          </a:p>
          <a:p>
            <a:pPr marL="171450" indent="-171450">
              <a:lnSpc>
                <a:spcPct val="90000"/>
              </a:lnSpc>
              <a:spcBef>
                <a:spcPts val="1000"/>
              </a:spcBef>
              <a:buFont typeface="Arial"/>
              <a:buChar char="•"/>
            </a:pPr>
            <a:r>
              <a:rPr lang="en-US"/>
              <a:t>DMS Resources</a:t>
            </a:r>
            <a:endParaRPr lang="en-US">
              <a:cs typeface="Calibri"/>
            </a:endParaRPr>
          </a:p>
          <a:p>
            <a:pPr marL="171450" indent="-171450">
              <a:lnSpc>
                <a:spcPct val="90000"/>
              </a:lnSpc>
              <a:spcBef>
                <a:spcPts val="1000"/>
              </a:spcBef>
              <a:buFont typeface="Arial"/>
              <a:buChar char="•"/>
            </a:pPr>
            <a:r>
              <a:rPr lang="en-US"/>
              <a:t>ARP Funds – DEC Guidance</a:t>
            </a:r>
            <a:endParaRPr lang="en-US">
              <a:cs typeface="Calibri"/>
            </a:endParaRPr>
          </a:p>
          <a:p>
            <a:pPr marL="171450" indent="-171450">
              <a:lnSpc>
                <a:spcPct val="90000"/>
              </a:lnSpc>
              <a:spcBef>
                <a:spcPts val="1000"/>
              </a:spcBef>
              <a:buFont typeface="Arial"/>
              <a:buChar char="•"/>
            </a:pPr>
            <a:r>
              <a:rPr lang="en-US"/>
              <a:t>Child Outcomes Summary LMS</a:t>
            </a:r>
            <a:endParaRPr lang="en-US">
              <a:cs typeface="Calibri"/>
            </a:endParaRP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BBAD5411-5E0F-41AD-A1C7-6F69826A4533}" type="slidenum">
              <a:rPr lang="en-US" smtClean="0"/>
              <a:t>39</a:t>
            </a:fld>
            <a:endParaRPr lang="en-US"/>
          </a:p>
        </p:txBody>
      </p:sp>
    </p:spTree>
    <p:extLst>
      <p:ext uri="{BB962C8B-B14F-4D97-AF65-F5344CB8AC3E}">
        <p14:creationId xmlns:p14="http://schemas.microsoft.com/office/powerpoint/2010/main" val="8211633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Sam will put links in chat</a:t>
            </a:r>
          </a:p>
          <a:p>
            <a:r>
              <a:rPr lang="en-US">
                <a:cs typeface="Calibri"/>
              </a:rPr>
              <a:t>Mention types of TA available: </a:t>
            </a:r>
            <a:r>
              <a:rPr lang="en-US"/>
              <a:t>informational, targeted and more intensive TA with states on individual basis;  we also have CoPs...</a:t>
            </a:r>
          </a:p>
        </p:txBody>
      </p:sp>
      <p:sp>
        <p:nvSpPr>
          <p:cNvPr id="4" name="Slide Number Placeholder 3"/>
          <p:cNvSpPr>
            <a:spLocks noGrp="1"/>
          </p:cNvSpPr>
          <p:nvPr>
            <p:ph type="sldNum" sz="quarter" idx="5"/>
          </p:nvPr>
        </p:nvSpPr>
        <p:spPr/>
        <p:txBody>
          <a:bodyPr/>
          <a:lstStyle/>
          <a:p>
            <a:fld id="{BBAD5411-5E0F-41AD-A1C7-6F69826A4533}" type="slidenum">
              <a:rPr lang="en-US" smtClean="0"/>
              <a:t>41</a:t>
            </a:fld>
            <a:endParaRPr lang="en-US"/>
          </a:p>
        </p:txBody>
      </p:sp>
    </p:spTree>
    <p:extLst>
      <p:ext uri="{BB962C8B-B14F-4D97-AF65-F5344CB8AC3E}">
        <p14:creationId xmlns:p14="http://schemas.microsoft.com/office/powerpoint/2010/main" val="262810265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BAD5411-5E0F-41AD-A1C7-6F69826A4533}" type="slidenum">
              <a:rPr lang="en-US" smtClean="0"/>
              <a:t>42</a:t>
            </a:fld>
            <a:endParaRPr lang="en-US"/>
          </a:p>
        </p:txBody>
      </p:sp>
    </p:spTree>
    <p:extLst>
      <p:ext uri="{BB962C8B-B14F-4D97-AF65-F5344CB8AC3E}">
        <p14:creationId xmlns:p14="http://schemas.microsoft.com/office/powerpoint/2010/main" val="22572835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877355">
              <a:defRPr/>
            </a:pPr>
            <a:endParaRPr lang="en-US">
              <a:cs typeface="Calibri"/>
            </a:endParaRPr>
          </a:p>
        </p:txBody>
      </p:sp>
      <p:sp>
        <p:nvSpPr>
          <p:cNvPr id="4" name="Slide Number Placeholder 3"/>
          <p:cNvSpPr>
            <a:spLocks noGrp="1"/>
          </p:cNvSpPr>
          <p:nvPr>
            <p:ph type="sldNum" sz="quarter" idx="5"/>
          </p:nvPr>
        </p:nvSpPr>
        <p:spPr/>
        <p:txBody>
          <a:bodyPr/>
          <a:lstStyle/>
          <a:p>
            <a:fld id="{5E69EC22-8000-4A01-AE86-242F21553022}" type="slidenum">
              <a:rPr lang="en-US" smtClean="0"/>
              <a:t>5</a:t>
            </a:fld>
            <a:endParaRPr lang="en-US"/>
          </a:p>
        </p:txBody>
      </p:sp>
    </p:spTree>
    <p:extLst>
      <p:ext uri="{BB962C8B-B14F-4D97-AF65-F5344CB8AC3E}">
        <p14:creationId xmlns:p14="http://schemas.microsoft.com/office/powerpoint/2010/main" val="30011170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BAD5411-5E0F-41AD-A1C7-6F69826A4533}" type="slidenum">
              <a:rPr lang="en-US" smtClean="0"/>
              <a:t>43</a:t>
            </a:fld>
            <a:endParaRPr lang="en-US"/>
          </a:p>
        </p:txBody>
      </p:sp>
    </p:spTree>
    <p:extLst>
      <p:ext uri="{BB962C8B-B14F-4D97-AF65-F5344CB8AC3E}">
        <p14:creationId xmlns:p14="http://schemas.microsoft.com/office/powerpoint/2010/main" val="332612882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nSpc>
                <a:spcPct val="90000"/>
              </a:lnSpc>
              <a:spcBef>
                <a:spcPts val="1000"/>
              </a:spcBef>
              <a:buFont typeface="Arial"/>
              <a:buChar char="•"/>
            </a:pPr>
            <a:endParaRPr lang="en-US">
              <a:cs typeface="Calibri"/>
            </a:endParaRPr>
          </a:p>
        </p:txBody>
      </p:sp>
      <p:sp>
        <p:nvSpPr>
          <p:cNvPr id="4" name="Slide Number Placeholder 3"/>
          <p:cNvSpPr>
            <a:spLocks noGrp="1"/>
          </p:cNvSpPr>
          <p:nvPr>
            <p:ph type="sldNum" sz="quarter" idx="5"/>
          </p:nvPr>
        </p:nvSpPr>
        <p:spPr/>
        <p:txBody>
          <a:bodyPr/>
          <a:lstStyle/>
          <a:p>
            <a:fld id="{BBAD5411-5E0F-41AD-A1C7-6F69826A4533}" type="slidenum">
              <a:rPr lang="en-US" smtClean="0"/>
              <a:t>44</a:t>
            </a:fld>
            <a:endParaRPr lang="en-US"/>
          </a:p>
        </p:txBody>
      </p:sp>
    </p:spTree>
    <p:extLst>
      <p:ext uri="{BB962C8B-B14F-4D97-AF65-F5344CB8AC3E}">
        <p14:creationId xmlns:p14="http://schemas.microsoft.com/office/powerpoint/2010/main" val="24866277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5E69EC22-8000-4A01-AE86-242F21553022}" type="slidenum">
              <a:rPr lang="en-US" smtClean="0"/>
              <a:t>6</a:t>
            </a:fld>
            <a:endParaRPr lang="en-US"/>
          </a:p>
        </p:txBody>
      </p:sp>
    </p:spTree>
    <p:extLst>
      <p:ext uri="{BB962C8B-B14F-4D97-AF65-F5344CB8AC3E}">
        <p14:creationId xmlns:p14="http://schemas.microsoft.com/office/powerpoint/2010/main" val="20058724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Introduce next speaker: Bruce Bull who will tell us about the Data Linking Toolkit</a:t>
            </a:r>
          </a:p>
        </p:txBody>
      </p:sp>
      <p:sp>
        <p:nvSpPr>
          <p:cNvPr id="4" name="Slide Number Placeholder 3"/>
          <p:cNvSpPr>
            <a:spLocks noGrp="1"/>
          </p:cNvSpPr>
          <p:nvPr>
            <p:ph type="sldNum" sz="quarter" idx="5"/>
          </p:nvPr>
        </p:nvSpPr>
        <p:spPr/>
        <p:txBody>
          <a:bodyPr/>
          <a:lstStyle/>
          <a:p>
            <a:fld id="{BBAD5411-5E0F-41AD-A1C7-6F69826A4533}" type="slidenum">
              <a:rPr lang="en-US" smtClean="0"/>
              <a:t>7</a:t>
            </a:fld>
            <a:endParaRPr lang="en-US"/>
          </a:p>
        </p:txBody>
      </p:sp>
    </p:spTree>
    <p:extLst>
      <p:ext uri="{BB962C8B-B14F-4D97-AF65-F5344CB8AC3E}">
        <p14:creationId xmlns:p14="http://schemas.microsoft.com/office/powerpoint/2010/main" val="32354728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cs typeface="Calibri"/>
              </a:rPr>
              <a:t>Help link data:  INTERNAL and EXTERNAL data linking (different agencies and programs configurations:  different levels of work)</a:t>
            </a:r>
            <a:endParaRPr lang="en-US"/>
          </a:p>
          <a:p>
            <a:pPr>
              <a:defRPr/>
            </a:pPr>
            <a:r>
              <a:rPr lang="en-US"/>
              <a:t>EDHI: Early Hearing Detection and Intervention</a:t>
            </a:r>
            <a:endParaRPr lang="en-US">
              <a:cs typeface="Calibri" panose="020F0502020204030204"/>
            </a:endParaRPr>
          </a:p>
        </p:txBody>
      </p:sp>
      <p:sp>
        <p:nvSpPr>
          <p:cNvPr id="4" name="Slide Number Placeholder 3"/>
          <p:cNvSpPr>
            <a:spLocks noGrp="1"/>
          </p:cNvSpPr>
          <p:nvPr>
            <p:ph type="sldNum" sz="quarter" idx="5"/>
          </p:nvPr>
        </p:nvSpPr>
        <p:spPr/>
        <p:txBody>
          <a:bodyPr/>
          <a:lstStyle/>
          <a:p>
            <a:fld id="{BBAD5411-5E0F-41AD-A1C7-6F69826A4533}" type="slidenum">
              <a:rPr lang="en-US" smtClean="0"/>
              <a:t>8</a:t>
            </a:fld>
            <a:endParaRPr lang="en-US"/>
          </a:p>
        </p:txBody>
      </p:sp>
    </p:spTree>
    <p:extLst>
      <p:ext uri="{BB962C8B-B14F-4D97-AF65-F5344CB8AC3E}">
        <p14:creationId xmlns:p14="http://schemas.microsoft.com/office/powerpoint/2010/main" val="9484291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More complex than data sharing.  </a:t>
            </a:r>
          </a:p>
          <a:p>
            <a:r>
              <a:rPr lang="en-US">
                <a:cs typeface="Calibri"/>
              </a:rPr>
              <a:t>Less complex than data integration.</a:t>
            </a:r>
          </a:p>
          <a:p>
            <a:endParaRPr lang="en-US">
              <a:cs typeface="Calibri"/>
            </a:endParaRPr>
          </a:p>
          <a:p>
            <a:r>
              <a:rPr lang="en-US">
                <a:cs typeface="Calibri"/>
              </a:rPr>
              <a:t>Goal . . .</a:t>
            </a:r>
          </a:p>
        </p:txBody>
      </p:sp>
      <p:sp>
        <p:nvSpPr>
          <p:cNvPr id="4" name="Slide Number Placeholder 3"/>
          <p:cNvSpPr>
            <a:spLocks noGrp="1"/>
          </p:cNvSpPr>
          <p:nvPr>
            <p:ph type="sldNum" sz="quarter" idx="5"/>
          </p:nvPr>
        </p:nvSpPr>
        <p:spPr/>
        <p:txBody>
          <a:bodyPr/>
          <a:lstStyle/>
          <a:p>
            <a:fld id="{BBAD5411-5E0F-41AD-A1C7-6F69826A4533}" type="slidenum">
              <a:rPr lang="en-US" smtClean="0"/>
              <a:t>9</a:t>
            </a:fld>
            <a:endParaRPr lang="en-US"/>
          </a:p>
        </p:txBody>
      </p:sp>
    </p:spTree>
    <p:extLst>
      <p:ext uri="{BB962C8B-B14F-4D97-AF65-F5344CB8AC3E}">
        <p14:creationId xmlns:p14="http://schemas.microsoft.com/office/powerpoint/2010/main" val="31771544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Potential partners shown here</a:t>
            </a:r>
            <a:endParaRPr lang="en-US"/>
          </a:p>
          <a:p>
            <a:r>
              <a:rPr lang="en-US">
                <a:cs typeface="Calibri"/>
              </a:rPr>
              <a:t>The benefits of linking data with each partner is part of the figure in toolkit, but for this overview, that small text regarding benefits was removed.  </a:t>
            </a:r>
            <a:endParaRPr lang="en-US"/>
          </a:p>
        </p:txBody>
      </p:sp>
      <p:sp>
        <p:nvSpPr>
          <p:cNvPr id="4" name="Slide Number Placeholder 3"/>
          <p:cNvSpPr>
            <a:spLocks noGrp="1"/>
          </p:cNvSpPr>
          <p:nvPr>
            <p:ph type="sldNum" sz="quarter" idx="5"/>
          </p:nvPr>
        </p:nvSpPr>
        <p:spPr/>
        <p:txBody>
          <a:bodyPr/>
          <a:lstStyle/>
          <a:p>
            <a:fld id="{BBAD5411-5E0F-41AD-A1C7-6F69826A4533}" type="slidenum">
              <a:rPr lang="en-US" smtClean="0"/>
              <a:t>10</a:t>
            </a:fld>
            <a:endParaRPr lang="en-US"/>
          </a:p>
        </p:txBody>
      </p:sp>
    </p:spTree>
    <p:extLst>
      <p:ext uri="{BB962C8B-B14F-4D97-AF65-F5344CB8AC3E}">
        <p14:creationId xmlns:p14="http://schemas.microsoft.com/office/powerpoint/2010/main" val="383118534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9.gif"/><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jpeg"/><Relationship Id="rId1" Type="http://schemas.openxmlformats.org/officeDocument/2006/relationships/slideMaster" Target="../slideMasters/slideMaster2.xml"/><Relationship Id="rId5" Type="http://schemas.openxmlformats.org/officeDocument/2006/relationships/image" Target="../media/image11.png"/><Relationship Id="rId4" Type="http://schemas.openxmlformats.org/officeDocument/2006/relationships/image" Target="../media/image3.gif"/></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067EE84-FA90-F048-BE34-262D4091903B}"/>
              </a:ext>
            </a:extLst>
          </p:cNvPr>
          <p:cNvSpPr/>
          <p:nvPr userDrawn="1"/>
        </p:nvSpPr>
        <p:spPr>
          <a:xfrm>
            <a:off x="0" y="0"/>
            <a:ext cx="6096000" cy="6858000"/>
          </a:xfrm>
          <a:prstGeom prst="rect">
            <a:avLst/>
          </a:prstGeom>
          <a:solidFill>
            <a:srgbClr val="1545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804C3C2-9787-E940-96FB-F9FE96BC97C9}"/>
              </a:ext>
            </a:extLst>
          </p:cNvPr>
          <p:cNvSpPr>
            <a:spLocks noGrp="1"/>
          </p:cNvSpPr>
          <p:nvPr>
            <p:ph type="ctrTitle"/>
          </p:nvPr>
        </p:nvSpPr>
        <p:spPr>
          <a:xfrm>
            <a:off x="495358" y="1032734"/>
            <a:ext cx="5300664" cy="3255962"/>
          </a:xfrm>
        </p:spPr>
        <p:txBody>
          <a:bodyPr anchor="b">
            <a:normAutofit/>
          </a:bodyPr>
          <a:lstStyle>
            <a:lvl1pPr algn="l">
              <a:defRPr sz="44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DB02FC7B-BC2F-E046-B777-77C923BDB4BF}"/>
              </a:ext>
            </a:extLst>
          </p:cNvPr>
          <p:cNvSpPr>
            <a:spLocks noGrp="1"/>
          </p:cNvSpPr>
          <p:nvPr>
            <p:ph type="subTitle" idx="1" hasCustomPrompt="1"/>
          </p:nvPr>
        </p:nvSpPr>
        <p:spPr>
          <a:xfrm>
            <a:off x="485775" y="4570743"/>
            <a:ext cx="5300664" cy="1739897"/>
          </a:xfrm>
        </p:spPr>
        <p:txBody>
          <a:bodyPr>
            <a:normAutofit/>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Authors &amp; Affiliations</a:t>
            </a:r>
          </a:p>
        </p:txBody>
      </p:sp>
      <p:sp>
        <p:nvSpPr>
          <p:cNvPr id="8" name="Rectangle 7">
            <a:extLst>
              <a:ext uri="{FF2B5EF4-FFF2-40B4-BE49-F238E27FC236}">
                <a16:creationId xmlns:a16="http://schemas.microsoft.com/office/drawing/2014/main" id="{ABD73571-B3E4-DE42-9902-1FEBA637C67C}"/>
              </a:ext>
            </a:extLst>
          </p:cNvPr>
          <p:cNvSpPr/>
          <p:nvPr userDrawn="1"/>
        </p:nvSpPr>
        <p:spPr>
          <a:xfrm>
            <a:off x="11963403" y="5762000"/>
            <a:ext cx="228597" cy="1097280"/>
          </a:xfrm>
          <a:prstGeom prst="rect">
            <a:avLst/>
          </a:prstGeom>
          <a:solidFill>
            <a:srgbClr val="154578"/>
          </a:solidFill>
          <a:ln w="9525" algn="ctr">
            <a:noFill/>
            <a:miter lim="800000"/>
            <a:headEnd/>
            <a:tailEnd/>
          </a:ln>
        </p:spPr>
        <p:txBody>
          <a:bodyPr wrap="none" anchor="ctr"/>
          <a:lstStyle/>
          <a:p>
            <a:pPr lvl="0"/>
            <a:endParaRPr lang="en-US"/>
          </a:p>
        </p:txBody>
      </p:sp>
      <p:pic>
        <p:nvPicPr>
          <p:cNvPr id="19" name="Picture 18">
            <a:extLst>
              <a:ext uri="{FF2B5EF4-FFF2-40B4-BE49-F238E27FC236}">
                <a16:creationId xmlns:a16="http://schemas.microsoft.com/office/drawing/2014/main" id="{FE0615AD-8FBE-3E43-9E47-8226A0C10881}"/>
              </a:ext>
            </a:extLst>
          </p:cNvPr>
          <p:cNvPicPr>
            <a:picLocks noChangeAspect="1"/>
          </p:cNvPicPr>
          <p:nvPr userDrawn="1"/>
        </p:nvPicPr>
        <p:blipFill>
          <a:blip r:embed="rId2"/>
          <a:stretch>
            <a:fillRect/>
          </a:stretch>
        </p:blipFill>
        <p:spPr>
          <a:xfrm>
            <a:off x="523182" y="170970"/>
            <a:ext cx="2210292" cy="731520"/>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C4259D6C-A1C2-1B4D-A240-86FD09AB9560}"/>
              </a:ext>
            </a:extLst>
          </p:cNvPr>
          <p:cNvPicPr>
            <a:picLocks noChangeAspect="1"/>
          </p:cNvPicPr>
          <p:nvPr userDrawn="1"/>
        </p:nvPicPr>
        <p:blipFill>
          <a:blip r:embed="rId3"/>
          <a:stretch>
            <a:fillRect/>
          </a:stretch>
        </p:blipFill>
        <p:spPr>
          <a:xfrm>
            <a:off x="4212187" y="6356665"/>
            <a:ext cx="1615440" cy="365760"/>
          </a:xfrm>
          <a:prstGeom prst="rect">
            <a:avLst/>
          </a:prstGeom>
        </p:spPr>
      </p:pic>
    </p:spTree>
    <p:extLst>
      <p:ext uri="{BB962C8B-B14F-4D97-AF65-F5344CB8AC3E}">
        <p14:creationId xmlns:p14="http://schemas.microsoft.com/office/powerpoint/2010/main" val="37793576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62E4B5-8307-A546-8E9F-F5DBD470596B}"/>
              </a:ext>
            </a:extLst>
          </p:cNvPr>
          <p:cNvSpPr>
            <a:spLocks noGrp="1"/>
          </p:cNvSpPr>
          <p:nvPr>
            <p:ph type="title"/>
          </p:nvPr>
        </p:nvSpPr>
        <p:spPr>
          <a:xfrm>
            <a:off x="839788" y="457200"/>
            <a:ext cx="3932237" cy="1233804"/>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55395DF-49A0-5F45-94AB-3900E8582DD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EDB567A-A5E4-E04D-A362-E0DA8568AB9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Rectangle 7">
            <a:extLst>
              <a:ext uri="{FF2B5EF4-FFF2-40B4-BE49-F238E27FC236}">
                <a16:creationId xmlns:a16="http://schemas.microsoft.com/office/drawing/2014/main" id="{E03EBC57-A7C3-D844-840D-A3ABBF74C036}"/>
              </a:ext>
            </a:extLst>
          </p:cNvPr>
          <p:cNvSpPr/>
          <p:nvPr userDrawn="1"/>
        </p:nvSpPr>
        <p:spPr>
          <a:xfrm>
            <a:off x="-14284" y="0"/>
            <a:ext cx="228597" cy="1691004"/>
          </a:xfrm>
          <a:prstGeom prst="rect">
            <a:avLst/>
          </a:prstGeom>
          <a:solidFill>
            <a:srgbClr val="154578"/>
          </a:solidFill>
          <a:ln w="9525" algn="ctr">
            <a:noFill/>
            <a:miter lim="800000"/>
            <a:headEnd/>
            <a:tailEnd/>
          </a:ln>
        </p:spPr>
        <p:txBody>
          <a:bodyPr wrap="none" anchor="ctr"/>
          <a:lstStyle/>
          <a:p>
            <a:pPr lvl="0"/>
            <a:endParaRPr lang="en-US"/>
          </a:p>
        </p:txBody>
      </p:sp>
      <p:pic>
        <p:nvPicPr>
          <p:cNvPr id="10" name="Picture 9">
            <a:extLst>
              <a:ext uri="{FF2B5EF4-FFF2-40B4-BE49-F238E27FC236}">
                <a16:creationId xmlns:a16="http://schemas.microsoft.com/office/drawing/2014/main" id="{C582E268-A8F4-7743-8D1A-DA97EEE0C77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10865" y="5947729"/>
            <a:ext cx="1154151" cy="822960"/>
          </a:xfrm>
          <a:prstGeom prst="rect">
            <a:avLst/>
          </a:prstGeom>
        </p:spPr>
      </p:pic>
      <p:sp>
        <p:nvSpPr>
          <p:cNvPr id="11" name="Rectangle 10">
            <a:extLst>
              <a:ext uri="{FF2B5EF4-FFF2-40B4-BE49-F238E27FC236}">
                <a16:creationId xmlns:a16="http://schemas.microsoft.com/office/drawing/2014/main" id="{9FE2ABC8-C21A-6B44-9D8E-5E2C4F7613AB}"/>
              </a:ext>
            </a:extLst>
          </p:cNvPr>
          <p:cNvSpPr/>
          <p:nvPr userDrawn="1"/>
        </p:nvSpPr>
        <p:spPr>
          <a:xfrm>
            <a:off x="11963403" y="5762000"/>
            <a:ext cx="228597" cy="1097280"/>
          </a:xfrm>
          <a:prstGeom prst="rect">
            <a:avLst/>
          </a:prstGeom>
          <a:solidFill>
            <a:srgbClr val="154578"/>
          </a:solidFill>
          <a:ln w="9525" algn="ctr">
            <a:noFill/>
            <a:miter lim="800000"/>
            <a:headEnd/>
            <a:tailEnd/>
          </a:ln>
        </p:spPr>
        <p:txBody>
          <a:bodyPr wrap="none" anchor="ctr"/>
          <a:lstStyle/>
          <a:p>
            <a:pPr lvl="0"/>
            <a:endParaRPr lang="en-US"/>
          </a:p>
        </p:txBody>
      </p:sp>
      <p:sp>
        <p:nvSpPr>
          <p:cNvPr id="12" name="Date Placeholder 3">
            <a:extLst>
              <a:ext uri="{FF2B5EF4-FFF2-40B4-BE49-F238E27FC236}">
                <a16:creationId xmlns:a16="http://schemas.microsoft.com/office/drawing/2014/main" id="{FAA1E1D3-B500-0048-B59E-E681E97EA974}"/>
              </a:ext>
            </a:extLst>
          </p:cNvPr>
          <p:cNvSpPr txBox="1">
            <a:spLocks/>
          </p:cNvSpPr>
          <p:nvPr userDrawn="1"/>
        </p:nvSpPr>
        <p:spPr>
          <a:xfrm>
            <a:off x="838200" y="6326189"/>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rgbClr val="154578"/>
                </a:solidFill>
                <a:latin typeface="Tahoma" panose="020B0604030504040204" pitchFamily="34" charset="0"/>
                <a:ea typeface="Tahoma" panose="020B0604030504040204" pitchFamily="34" charset="0"/>
                <a:cs typeface="Tahom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9630B18-F0C1-7D4C-8E26-779EB5C25781}" type="slidenum">
              <a:rPr lang="en-US" smtClean="0"/>
              <a:pPr/>
              <a:t>‹#›</a:t>
            </a:fld>
            <a:endParaRPr lang="en-US"/>
          </a:p>
        </p:txBody>
      </p:sp>
    </p:spTree>
    <p:extLst>
      <p:ext uri="{BB962C8B-B14F-4D97-AF65-F5344CB8AC3E}">
        <p14:creationId xmlns:p14="http://schemas.microsoft.com/office/powerpoint/2010/main" val="34663563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62E4B5-8307-A546-8E9F-F5DBD470596B}"/>
              </a:ext>
            </a:extLst>
          </p:cNvPr>
          <p:cNvSpPr>
            <a:spLocks noGrp="1"/>
          </p:cNvSpPr>
          <p:nvPr>
            <p:ph type="title"/>
          </p:nvPr>
        </p:nvSpPr>
        <p:spPr>
          <a:xfrm>
            <a:off x="7423151" y="458787"/>
            <a:ext cx="3932237" cy="1232217"/>
          </a:xfrm>
        </p:spPr>
        <p:txBody>
          <a:bodyPr anchor="b"/>
          <a:lstStyle>
            <a:lvl1pPr>
              <a:defRPr sz="3200"/>
            </a:lvl1pPr>
          </a:lstStyle>
          <a:p>
            <a:r>
              <a:rPr lang="en-US"/>
              <a:t>Click to edit Master title style</a:t>
            </a:r>
          </a:p>
        </p:txBody>
      </p:sp>
      <p:sp>
        <p:nvSpPr>
          <p:cNvPr id="4" name="Text Placeholder 3">
            <a:extLst>
              <a:ext uri="{FF2B5EF4-FFF2-40B4-BE49-F238E27FC236}">
                <a16:creationId xmlns:a16="http://schemas.microsoft.com/office/drawing/2014/main" id="{2EDB567A-A5E4-E04D-A362-E0DA8568AB92}"/>
              </a:ext>
            </a:extLst>
          </p:cNvPr>
          <p:cNvSpPr>
            <a:spLocks noGrp="1"/>
          </p:cNvSpPr>
          <p:nvPr>
            <p:ph type="body" sz="half" idx="2"/>
          </p:nvPr>
        </p:nvSpPr>
        <p:spPr>
          <a:xfrm>
            <a:off x="7423151" y="2058987"/>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Rectangle 7">
            <a:extLst>
              <a:ext uri="{FF2B5EF4-FFF2-40B4-BE49-F238E27FC236}">
                <a16:creationId xmlns:a16="http://schemas.microsoft.com/office/drawing/2014/main" id="{E03EBC57-A7C3-D844-840D-A3ABBF74C036}"/>
              </a:ext>
            </a:extLst>
          </p:cNvPr>
          <p:cNvSpPr/>
          <p:nvPr userDrawn="1"/>
        </p:nvSpPr>
        <p:spPr>
          <a:xfrm>
            <a:off x="-14284" y="0"/>
            <a:ext cx="228597" cy="1691004"/>
          </a:xfrm>
          <a:prstGeom prst="rect">
            <a:avLst/>
          </a:prstGeom>
          <a:solidFill>
            <a:srgbClr val="154578"/>
          </a:solidFill>
          <a:ln w="9525" algn="ctr">
            <a:noFill/>
            <a:miter lim="800000"/>
            <a:headEnd/>
            <a:tailEnd/>
          </a:ln>
        </p:spPr>
        <p:txBody>
          <a:bodyPr wrap="none" anchor="ctr"/>
          <a:lstStyle/>
          <a:p>
            <a:pPr lvl="0"/>
            <a:endParaRPr lang="en-US"/>
          </a:p>
        </p:txBody>
      </p:sp>
      <p:pic>
        <p:nvPicPr>
          <p:cNvPr id="10" name="Picture 9">
            <a:extLst>
              <a:ext uri="{FF2B5EF4-FFF2-40B4-BE49-F238E27FC236}">
                <a16:creationId xmlns:a16="http://schemas.microsoft.com/office/drawing/2014/main" id="{C582E268-A8F4-7743-8D1A-DA97EEE0C77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10865" y="5947729"/>
            <a:ext cx="1154151" cy="822960"/>
          </a:xfrm>
          <a:prstGeom prst="rect">
            <a:avLst/>
          </a:prstGeom>
        </p:spPr>
      </p:pic>
      <p:sp>
        <p:nvSpPr>
          <p:cNvPr id="11" name="Rectangle 10">
            <a:extLst>
              <a:ext uri="{FF2B5EF4-FFF2-40B4-BE49-F238E27FC236}">
                <a16:creationId xmlns:a16="http://schemas.microsoft.com/office/drawing/2014/main" id="{9FE2ABC8-C21A-6B44-9D8E-5E2C4F7613AB}"/>
              </a:ext>
            </a:extLst>
          </p:cNvPr>
          <p:cNvSpPr/>
          <p:nvPr userDrawn="1"/>
        </p:nvSpPr>
        <p:spPr>
          <a:xfrm>
            <a:off x="11963403" y="5762000"/>
            <a:ext cx="228597" cy="1097280"/>
          </a:xfrm>
          <a:prstGeom prst="rect">
            <a:avLst/>
          </a:prstGeom>
          <a:solidFill>
            <a:srgbClr val="154578"/>
          </a:solidFill>
          <a:ln w="9525" algn="ctr">
            <a:noFill/>
            <a:miter lim="800000"/>
            <a:headEnd/>
            <a:tailEnd/>
          </a:ln>
        </p:spPr>
        <p:txBody>
          <a:bodyPr wrap="none" anchor="ctr"/>
          <a:lstStyle/>
          <a:p>
            <a:pPr lvl="0"/>
            <a:endParaRPr lang="en-US"/>
          </a:p>
        </p:txBody>
      </p:sp>
      <p:sp>
        <p:nvSpPr>
          <p:cNvPr id="12" name="Date Placeholder 3">
            <a:extLst>
              <a:ext uri="{FF2B5EF4-FFF2-40B4-BE49-F238E27FC236}">
                <a16:creationId xmlns:a16="http://schemas.microsoft.com/office/drawing/2014/main" id="{FAA1E1D3-B500-0048-B59E-E681E97EA974}"/>
              </a:ext>
            </a:extLst>
          </p:cNvPr>
          <p:cNvSpPr txBox="1">
            <a:spLocks/>
          </p:cNvSpPr>
          <p:nvPr userDrawn="1"/>
        </p:nvSpPr>
        <p:spPr>
          <a:xfrm>
            <a:off x="838200" y="6326189"/>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rgbClr val="154578"/>
                </a:solidFill>
                <a:latin typeface="Tahoma" panose="020B0604030504040204" pitchFamily="34" charset="0"/>
                <a:ea typeface="Tahoma" panose="020B0604030504040204" pitchFamily="34" charset="0"/>
                <a:cs typeface="Tahom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9630B18-F0C1-7D4C-8E26-779EB5C25781}" type="slidenum">
              <a:rPr lang="en-US" smtClean="0"/>
              <a:pPr/>
              <a:t>‹#›</a:t>
            </a:fld>
            <a:endParaRPr lang="en-US"/>
          </a:p>
        </p:txBody>
      </p:sp>
      <p:sp>
        <p:nvSpPr>
          <p:cNvPr id="9" name="Picture Placeholder 2">
            <a:extLst>
              <a:ext uri="{FF2B5EF4-FFF2-40B4-BE49-F238E27FC236}">
                <a16:creationId xmlns:a16="http://schemas.microsoft.com/office/drawing/2014/main" id="{8D2E7641-E5E6-DA46-BCEF-4F0045838D03}"/>
              </a:ext>
            </a:extLst>
          </p:cNvPr>
          <p:cNvSpPr>
            <a:spLocks noGrp="1"/>
          </p:cNvSpPr>
          <p:nvPr>
            <p:ph type="pic" idx="1"/>
          </p:nvPr>
        </p:nvSpPr>
        <p:spPr>
          <a:xfrm>
            <a:off x="836612" y="996950"/>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Tree>
    <p:extLst>
      <p:ext uri="{BB962C8B-B14F-4D97-AF65-F5344CB8AC3E}">
        <p14:creationId xmlns:p14="http://schemas.microsoft.com/office/powerpoint/2010/main" val="26285869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ver: ECTA">
    <p:bg>
      <p:bgPr>
        <a:gradFill>
          <a:gsLst>
            <a:gs pos="82000">
              <a:schemeClr val="bg1"/>
            </a:gs>
            <a:gs pos="89000">
              <a:schemeClr val="bg1">
                <a:lumMod val="95000"/>
              </a:schemeClr>
            </a:gs>
          </a:gsLst>
          <a:lin ang="5400000" scaled="1"/>
        </a:gra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5183F405-385F-4347-8627-2FFAC5E4B36E}"/>
              </a:ext>
            </a:extLst>
          </p:cNvPr>
          <p:cNvCxnSpPr>
            <a:cxnSpLocks/>
          </p:cNvCxnSpPr>
          <p:nvPr userDrawn="1"/>
        </p:nvCxnSpPr>
        <p:spPr>
          <a:xfrm flipV="1">
            <a:off x="495300" y="4135995"/>
            <a:ext cx="11103142" cy="1"/>
          </a:xfrm>
          <a:prstGeom prst="line">
            <a:avLst/>
          </a:prstGeom>
          <a:ln w="28575">
            <a:solidFill>
              <a:srgbClr val="39B54A"/>
            </a:solidFill>
          </a:ln>
        </p:spPr>
        <p:style>
          <a:lnRef idx="1">
            <a:schemeClr val="accent1"/>
          </a:lnRef>
          <a:fillRef idx="0">
            <a:schemeClr val="accent1"/>
          </a:fillRef>
          <a:effectRef idx="0">
            <a:schemeClr val="accent1"/>
          </a:effectRef>
          <a:fontRef idx="minor">
            <a:schemeClr val="tx1"/>
          </a:fontRef>
        </p:style>
      </p:cxnSp>
      <p:pic>
        <p:nvPicPr>
          <p:cNvPr id="2" name="Picture 1" title="Logo: Early Childhood Technical Assistance (ECTA) Cente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5300" y="891304"/>
            <a:ext cx="5305312" cy="782751"/>
          </a:xfrm>
          <a:prstGeom prst="rect">
            <a:avLst/>
          </a:prstGeom>
        </p:spPr>
      </p:pic>
      <p:pic>
        <p:nvPicPr>
          <p:cNvPr id="4" name="Picture 3" title="Logo: The Center for IDEA Early Childhood Data Systems (DaSy)">
            <a:extLst>
              <a:ext uri="{FF2B5EF4-FFF2-40B4-BE49-F238E27FC236}">
                <a16:creationId xmlns:a16="http://schemas.microsoft.com/office/drawing/2014/main" id="{593F925B-A6DF-B144-8BF5-61A1B8D83AFB}"/>
              </a:ext>
            </a:extLst>
          </p:cNvPr>
          <p:cNvPicPr>
            <a:picLocks noChangeAspect="1"/>
          </p:cNvPicPr>
          <p:nvPr userDrawn="1"/>
        </p:nvPicPr>
        <p:blipFill>
          <a:blip r:embed="rId3"/>
          <a:stretch>
            <a:fillRect/>
          </a:stretch>
        </p:blipFill>
        <p:spPr>
          <a:xfrm>
            <a:off x="6279052" y="587326"/>
            <a:ext cx="5319390" cy="1202499"/>
          </a:xfrm>
          <a:prstGeom prst="rect">
            <a:avLst/>
          </a:prstGeom>
        </p:spPr>
      </p:pic>
      <p:sp>
        <p:nvSpPr>
          <p:cNvPr id="8" name="Subtitle 2"/>
          <p:cNvSpPr>
            <a:spLocks noGrp="1"/>
          </p:cNvSpPr>
          <p:nvPr>
            <p:ph type="subTitle" idx="1" hasCustomPrompt="1"/>
          </p:nvPr>
        </p:nvSpPr>
        <p:spPr>
          <a:xfrm>
            <a:off x="495300" y="4436836"/>
            <a:ext cx="11103142" cy="1702399"/>
          </a:xfrm>
        </p:spPr>
        <p:txBody>
          <a:bodyPr tIns="91440" bIns="91440" anchor="ctr" anchorCtr="0">
            <a:normAutofit/>
          </a:bodyPr>
          <a:lstStyle>
            <a:lvl1pPr marL="0" indent="0" algn="l">
              <a:buNone/>
              <a:defRPr sz="2400" b="0" cap="none"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Title 1"/>
          <p:cNvSpPr>
            <a:spLocks noGrp="1"/>
          </p:cNvSpPr>
          <p:nvPr>
            <p:ph type="ctrTitle" hasCustomPrompt="1"/>
          </p:nvPr>
        </p:nvSpPr>
        <p:spPr>
          <a:xfrm>
            <a:off x="495300" y="1993311"/>
            <a:ext cx="11103142" cy="1841842"/>
          </a:xfrm>
        </p:spPr>
        <p:txBody>
          <a:bodyPr bIns="0" anchor="b">
            <a:normAutofit/>
          </a:bodyPr>
          <a:lstStyle>
            <a:lvl1pPr algn="l">
              <a:defRPr sz="5400" b="0" cap="none">
                <a:solidFill>
                  <a:schemeClr val="accent5">
                    <a:lumMod val="75000"/>
                  </a:schemeClr>
                </a:solidFill>
              </a:defRPr>
            </a:lvl1pPr>
          </a:lstStyle>
          <a:p>
            <a:r>
              <a:rPr lang="en-US"/>
              <a:t>Click to edit master title style</a:t>
            </a:r>
          </a:p>
        </p:txBody>
      </p:sp>
    </p:spTree>
    <p:extLst>
      <p:ext uri="{BB962C8B-B14F-4D97-AF65-F5344CB8AC3E}">
        <p14:creationId xmlns:p14="http://schemas.microsoft.com/office/powerpoint/2010/main" val="31294975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ver: DaSy">
    <p:bg>
      <p:bgPr>
        <a:gradFill>
          <a:gsLst>
            <a:gs pos="82000">
              <a:schemeClr val="bg1"/>
            </a:gs>
            <a:gs pos="89000">
              <a:schemeClr val="bg1">
                <a:lumMod val="95000"/>
              </a:schemeClr>
            </a:gs>
          </a:gsLst>
          <a:lin ang="5400000" scaled="1"/>
        </a:gradFill>
        <a:effectLst/>
      </p:bgPr>
    </p:bg>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51334B48-82A9-CF47-99E7-279285FAC58A}"/>
              </a:ext>
            </a:extLst>
          </p:cNvPr>
          <p:cNvCxnSpPr>
            <a:cxnSpLocks/>
          </p:cNvCxnSpPr>
          <p:nvPr userDrawn="1"/>
        </p:nvCxnSpPr>
        <p:spPr>
          <a:xfrm flipV="1">
            <a:off x="495300" y="4135995"/>
            <a:ext cx="11103142" cy="1"/>
          </a:xfrm>
          <a:prstGeom prst="line">
            <a:avLst/>
          </a:prstGeom>
          <a:ln w="28575">
            <a:solidFill>
              <a:srgbClr val="39B54A"/>
            </a:solidFill>
          </a:ln>
        </p:spPr>
        <p:style>
          <a:lnRef idx="1">
            <a:schemeClr val="accent1"/>
          </a:lnRef>
          <a:fillRef idx="0">
            <a:schemeClr val="accent1"/>
          </a:fillRef>
          <a:effectRef idx="0">
            <a:schemeClr val="accent1"/>
          </a:effectRef>
          <a:fontRef idx="minor">
            <a:schemeClr val="tx1"/>
          </a:fontRef>
        </p:style>
      </p:cxnSp>
      <p:pic>
        <p:nvPicPr>
          <p:cNvPr id="14" name="Picture 13" title="Logo: Early Childhood Technical Assistance (ECTA) Center">
            <a:extLst>
              <a:ext uri="{FF2B5EF4-FFF2-40B4-BE49-F238E27FC236}">
                <a16:creationId xmlns:a16="http://schemas.microsoft.com/office/drawing/2014/main" id="{C896FB86-43F6-CE40-B89B-A5E05498E99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293130" y="891304"/>
            <a:ext cx="5305312" cy="782751"/>
          </a:xfrm>
          <a:prstGeom prst="rect">
            <a:avLst/>
          </a:prstGeom>
        </p:spPr>
      </p:pic>
      <p:pic>
        <p:nvPicPr>
          <p:cNvPr id="15" name="Picture 14" title="Logo: The Center for IDEA Early Childhood Data Systems (DaSy)">
            <a:extLst>
              <a:ext uri="{FF2B5EF4-FFF2-40B4-BE49-F238E27FC236}">
                <a16:creationId xmlns:a16="http://schemas.microsoft.com/office/drawing/2014/main" id="{040FF9C1-73D0-2742-9053-7A2DA44C370C}"/>
              </a:ext>
            </a:extLst>
          </p:cNvPr>
          <p:cNvPicPr>
            <a:picLocks noChangeAspect="1"/>
          </p:cNvPicPr>
          <p:nvPr userDrawn="1"/>
        </p:nvPicPr>
        <p:blipFill>
          <a:blip r:embed="rId3"/>
          <a:stretch>
            <a:fillRect/>
          </a:stretch>
        </p:blipFill>
        <p:spPr>
          <a:xfrm>
            <a:off x="495300" y="587326"/>
            <a:ext cx="5319390" cy="1202499"/>
          </a:xfrm>
          <a:prstGeom prst="rect">
            <a:avLst/>
          </a:prstGeom>
        </p:spPr>
      </p:pic>
      <p:sp>
        <p:nvSpPr>
          <p:cNvPr id="8" name="Subtitle 2">
            <a:extLst>
              <a:ext uri="{FF2B5EF4-FFF2-40B4-BE49-F238E27FC236}">
                <a16:creationId xmlns:a16="http://schemas.microsoft.com/office/drawing/2014/main" id="{8761A80A-1896-1341-AB24-ABE0BB635E64}"/>
              </a:ext>
            </a:extLst>
          </p:cNvPr>
          <p:cNvSpPr>
            <a:spLocks noGrp="1"/>
          </p:cNvSpPr>
          <p:nvPr>
            <p:ph type="subTitle" idx="1" hasCustomPrompt="1"/>
          </p:nvPr>
        </p:nvSpPr>
        <p:spPr>
          <a:xfrm>
            <a:off x="495300" y="4436836"/>
            <a:ext cx="11103142" cy="1702399"/>
          </a:xfrm>
        </p:spPr>
        <p:txBody>
          <a:bodyPr tIns="91440" bIns="91440" anchor="ctr" anchorCtr="0">
            <a:normAutofit/>
          </a:bodyPr>
          <a:lstStyle>
            <a:lvl1pPr marL="0" indent="0" algn="l">
              <a:buNone/>
              <a:defRPr sz="2400" b="0" cap="none"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Title 1">
            <a:extLst>
              <a:ext uri="{FF2B5EF4-FFF2-40B4-BE49-F238E27FC236}">
                <a16:creationId xmlns:a16="http://schemas.microsoft.com/office/drawing/2014/main" id="{913B8F30-4749-634F-BCF0-D0A3B22CB2D1}"/>
              </a:ext>
            </a:extLst>
          </p:cNvPr>
          <p:cNvSpPr>
            <a:spLocks noGrp="1"/>
          </p:cNvSpPr>
          <p:nvPr>
            <p:ph type="ctrTitle" hasCustomPrompt="1"/>
          </p:nvPr>
        </p:nvSpPr>
        <p:spPr>
          <a:xfrm>
            <a:off x="495300" y="1993311"/>
            <a:ext cx="11103142" cy="1841842"/>
          </a:xfrm>
        </p:spPr>
        <p:txBody>
          <a:bodyPr bIns="0" anchor="b">
            <a:normAutofit/>
          </a:bodyPr>
          <a:lstStyle>
            <a:lvl1pPr algn="l">
              <a:defRPr sz="5400" b="0" cap="none"/>
            </a:lvl1pPr>
          </a:lstStyle>
          <a:p>
            <a:r>
              <a:rPr lang="en-US"/>
              <a:t>Click to edit master title style</a:t>
            </a:r>
          </a:p>
        </p:txBody>
      </p:sp>
    </p:spTree>
    <p:extLst>
      <p:ext uri="{BB962C8B-B14F-4D97-AF65-F5344CB8AC3E}">
        <p14:creationId xmlns:p14="http://schemas.microsoft.com/office/powerpoint/2010/main" val="38700062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ver2: ECTA">
    <p:spTree>
      <p:nvGrpSpPr>
        <p:cNvPr id="1" name=""/>
        <p:cNvGrpSpPr/>
        <p:nvPr/>
      </p:nvGrpSpPr>
      <p:grpSpPr>
        <a:xfrm>
          <a:off x="0" y="0"/>
          <a:ext cx="0" cy="0"/>
          <a:chOff x="0" y="0"/>
          <a:chExt cx="0" cy="0"/>
        </a:xfrm>
      </p:grpSpPr>
      <p:cxnSp>
        <p:nvCxnSpPr>
          <p:cNvPr id="7" name="Straight Connector 6"/>
          <p:cNvCxnSpPr/>
          <p:nvPr userDrawn="1"/>
        </p:nvCxnSpPr>
        <p:spPr>
          <a:xfrm flipV="1">
            <a:off x="571154" y="2743200"/>
            <a:ext cx="11009158" cy="1"/>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pic>
        <p:nvPicPr>
          <p:cNvPr id="8" name="Picture 7" title="Logo: DaSy">
            <a:extLst>
              <a:ext uri="{FF2B5EF4-FFF2-40B4-BE49-F238E27FC236}">
                <a16:creationId xmlns:a16="http://schemas.microsoft.com/office/drawing/2014/main" id="{C0A80A36-3B90-0A44-96A3-F09C55CDC5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10002" y="964540"/>
            <a:ext cx="2210057" cy="1586849"/>
          </a:xfrm>
          <a:prstGeom prst="rect">
            <a:avLst/>
          </a:prstGeom>
        </p:spPr>
      </p:pic>
      <p:pic>
        <p:nvPicPr>
          <p:cNvPr id="9" name="Picture 8" title="Logo: ECTA">
            <a:extLst>
              <a:ext uri="{FF2B5EF4-FFF2-40B4-BE49-F238E27FC236}">
                <a16:creationId xmlns:a16="http://schemas.microsoft.com/office/drawing/2014/main" id="{ABAE5F31-12CD-8642-8344-62FA90A8B57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72782" y="1292081"/>
            <a:ext cx="2937416" cy="1129775"/>
          </a:xfrm>
          <a:prstGeom prst="rect">
            <a:avLst/>
          </a:prstGeom>
        </p:spPr>
      </p:pic>
      <p:sp>
        <p:nvSpPr>
          <p:cNvPr id="3" name="Subtitle 2"/>
          <p:cNvSpPr>
            <a:spLocks noGrp="1"/>
          </p:cNvSpPr>
          <p:nvPr>
            <p:ph type="subTitle" idx="1" hasCustomPrompt="1"/>
          </p:nvPr>
        </p:nvSpPr>
        <p:spPr>
          <a:xfrm>
            <a:off x="571155" y="4588551"/>
            <a:ext cx="11027288" cy="977621"/>
          </a:xfrm>
        </p:spPr>
        <p:txBody>
          <a:bodyPr tIns="91440" bIns="91440">
            <a:normAutofit/>
          </a:bodyPr>
          <a:lstStyle>
            <a:lvl1pPr marL="0" indent="0" algn="l">
              <a:buNone/>
              <a:defRPr sz="1800" b="0" cap="none"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Title 1"/>
          <p:cNvSpPr>
            <a:spLocks noGrp="1"/>
          </p:cNvSpPr>
          <p:nvPr>
            <p:ph type="ctrTitle" hasCustomPrompt="1"/>
          </p:nvPr>
        </p:nvSpPr>
        <p:spPr>
          <a:xfrm>
            <a:off x="571154" y="3063240"/>
            <a:ext cx="11027289" cy="1333500"/>
          </a:xfrm>
        </p:spPr>
        <p:txBody>
          <a:bodyPr bIns="0" anchor="t" anchorCtr="0">
            <a:normAutofit/>
          </a:bodyPr>
          <a:lstStyle>
            <a:lvl1pPr algn="l">
              <a:defRPr sz="3600" cap="none"/>
            </a:lvl1pPr>
          </a:lstStyle>
          <a:p>
            <a:r>
              <a:rPr lang="en-US"/>
              <a:t>Click to edit master title style</a:t>
            </a:r>
          </a:p>
        </p:txBody>
      </p:sp>
    </p:spTree>
    <p:extLst>
      <p:ext uri="{BB962C8B-B14F-4D97-AF65-F5344CB8AC3E}">
        <p14:creationId xmlns:p14="http://schemas.microsoft.com/office/powerpoint/2010/main" val="42714830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ver2: DaSy">
    <p:spTree>
      <p:nvGrpSpPr>
        <p:cNvPr id="1" name=""/>
        <p:cNvGrpSpPr/>
        <p:nvPr/>
      </p:nvGrpSpPr>
      <p:grpSpPr>
        <a:xfrm>
          <a:off x="0" y="0"/>
          <a:ext cx="0" cy="0"/>
          <a:chOff x="0" y="0"/>
          <a:chExt cx="0" cy="0"/>
        </a:xfrm>
      </p:grpSpPr>
      <p:cxnSp>
        <p:nvCxnSpPr>
          <p:cNvPr id="7" name="Straight Connector 6"/>
          <p:cNvCxnSpPr/>
          <p:nvPr userDrawn="1"/>
        </p:nvCxnSpPr>
        <p:spPr>
          <a:xfrm flipV="1">
            <a:off x="571154" y="2743200"/>
            <a:ext cx="11009158" cy="1"/>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pic>
        <p:nvPicPr>
          <p:cNvPr id="9" name="Picture 8" title="Logo: ECTA">
            <a:extLst>
              <a:ext uri="{FF2B5EF4-FFF2-40B4-BE49-F238E27FC236}">
                <a16:creationId xmlns:a16="http://schemas.microsoft.com/office/drawing/2014/main" id="{ABAE5F31-12CD-8642-8344-62FA90A8B57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946518" y="1292081"/>
            <a:ext cx="2937416" cy="1129775"/>
          </a:xfrm>
          <a:prstGeom prst="rect">
            <a:avLst/>
          </a:prstGeom>
        </p:spPr>
      </p:pic>
      <p:pic>
        <p:nvPicPr>
          <p:cNvPr id="8" name="Picture 7" title="Logo: DaSy">
            <a:extLst>
              <a:ext uri="{FF2B5EF4-FFF2-40B4-BE49-F238E27FC236}">
                <a16:creationId xmlns:a16="http://schemas.microsoft.com/office/drawing/2014/main" id="{C0A80A36-3B90-0A44-96A3-F09C55CDC58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36461" y="964540"/>
            <a:ext cx="2210057" cy="1586849"/>
          </a:xfrm>
          <a:prstGeom prst="rect">
            <a:avLst/>
          </a:prstGeom>
        </p:spPr>
      </p:pic>
      <p:sp>
        <p:nvSpPr>
          <p:cNvPr id="3" name="Subtitle 2"/>
          <p:cNvSpPr>
            <a:spLocks noGrp="1"/>
          </p:cNvSpPr>
          <p:nvPr>
            <p:ph type="subTitle" idx="1" hasCustomPrompt="1"/>
          </p:nvPr>
        </p:nvSpPr>
        <p:spPr>
          <a:xfrm>
            <a:off x="571155" y="4588551"/>
            <a:ext cx="11027288" cy="977621"/>
          </a:xfrm>
        </p:spPr>
        <p:txBody>
          <a:bodyPr tIns="91440" bIns="91440">
            <a:normAutofit/>
          </a:bodyPr>
          <a:lstStyle>
            <a:lvl1pPr marL="0" indent="0" algn="l">
              <a:buNone/>
              <a:defRPr sz="1800" b="0" cap="none"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Title 1"/>
          <p:cNvSpPr>
            <a:spLocks noGrp="1"/>
          </p:cNvSpPr>
          <p:nvPr>
            <p:ph type="ctrTitle" hasCustomPrompt="1"/>
          </p:nvPr>
        </p:nvSpPr>
        <p:spPr>
          <a:xfrm>
            <a:off x="571154" y="3063240"/>
            <a:ext cx="11027289" cy="1333500"/>
          </a:xfrm>
        </p:spPr>
        <p:txBody>
          <a:bodyPr bIns="0" anchor="t" anchorCtr="0">
            <a:normAutofit/>
          </a:bodyPr>
          <a:lstStyle>
            <a:lvl1pPr algn="l">
              <a:defRPr sz="3600" cap="none"/>
            </a:lvl1pPr>
          </a:lstStyle>
          <a:p>
            <a:r>
              <a:rPr lang="en-US"/>
              <a:t>Click to edit master title style</a:t>
            </a:r>
          </a:p>
        </p:txBody>
      </p:sp>
    </p:spTree>
    <p:extLst>
      <p:ext uri="{BB962C8B-B14F-4D97-AF65-F5344CB8AC3E}">
        <p14:creationId xmlns:p14="http://schemas.microsoft.com/office/powerpoint/2010/main" val="31183240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Cover3: ECTA">
    <p:spTree>
      <p:nvGrpSpPr>
        <p:cNvPr id="1" name=""/>
        <p:cNvGrpSpPr/>
        <p:nvPr/>
      </p:nvGrpSpPr>
      <p:grpSpPr>
        <a:xfrm>
          <a:off x="0" y="0"/>
          <a:ext cx="0" cy="0"/>
          <a:chOff x="0" y="0"/>
          <a:chExt cx="0" cy="0"/>
        </a:xfrm>
      </p:grpSpPr>
      <p:cxnSp>
        <p:nvCxnSpPr>
          <p:cNvPr id="7" name="Straight Connector 6"/>
          <p:cNvCxnSpPr/>
          <p:nvPr userDrawn="1"/>
        </p:nvCxnSpPr>
        <p:spPr>
          <a:xfrm flipV="1">
            <a:off x="3497580" y="802299"/>
            <a:ext cx="0" cy="4661241"/>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pic>
        <p:nvPicPr>
          <p:cNvPr id="14" name="Picture 13" title="Logo: DaSy"/>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98035" y="2273883"/>
            <a:ext cx="2392815" cy="1718072"/>
          </a:xfrm>
          <a:prstGeom prst="rect">
            <a:avLst/>
          </a:prstGeom>
        </p:spPr>
      </p:pic>
      <p:pic>
        <p:nvPicPr>
          <p:cNvPr id="9" name="Picture 8" title="Logo: ECTA"/>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82841" y="720762"/>
            <a:ext cx="2937416" cy="1129775"/>
          </a:xfrm>
          <a:prstGeom prst="rect">
            <a:avLst/>
          </a:prstGeom>
        </p:spPr>
      </p:pic>
      <p:sp>
        <p:nvSpPr>
          <p:cNvPr id="3" name="Subtitle 2"/>
          <p:cNvSpPr>
            <a:spLocks noGrp="1"/>
          </p:cNvSpPr>
          <p:nvPr>
            <p:ph type="subTitle" idx="1" hasCustomPrompt="1"/>
          </p:nvPr>
        </p:nvSpPr>
        <p:spPr>
          <a:xfrm>
            <a:off x="3821723" y="3761141"/>
            <a:ext cx="7776719" cy="1702399"/>
          </a:xfrm>
        </p:spPr>
        <p:txBody>
          <a:bodyPr tIns="91440" bIns="91440" anchor="ctr" anchorCtr="0">
            <a:normAutofit/>
          </a:bodyPr>
          <a:lstStyle>
            <a:lvl1pPr marL="0" indent="0" algn="l">
              <a:buNone/>
              <a:defRPr sz="2400" b="0" cap="none"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 name="Title 1"/>
          <p:cNvSpPr>
            <a:spLocks noGrp="1"/>
          </p:cNvSpPr>
          <p:nvPr>
            <p:ph type="ctrTitle" hasCustomPrompt="1"/>
          </p:nvPr>
        </p:nvSpPr>
        <p:spPr>
          <a:xfrm>
            <a:off x="3821723" y="802298"/>
            <a:ext cx="7776720" cy="2541431"/>
          </a:xfrm>
        </p:spPr>
        <p:txBody>
          <a:bodyPr bIns="0" anchor="b">
            <a:normAutofit/>
          </a:bodyPr>
          <a:lstStyle>
            <a:lvl1pPr algn="l">
              <a:defRPr sz="6600" cap="none">
                <a:solidFill>
                  <a:srgbClr val="104578"/>
                </a:solidFill>
              </a:defRPr>
            </a:lvl1pPr>
          </a:lstStyle>
          <a:p>
            <a:r>
              <a:rPr lang="en-US"/>
              <a:t>Click to edit master title style</a:t>
            </a:r>
          </a:p>
        </p:txBody>
      </p:sp>
    </p:spTree>
    <p:extLst>
      <p:ext uri="{BB962C8B-B14F-4D97-AF65-F5344CB8AC3E}">
        <p14:creationId xmlns:p14="http://schemas.microsoft.com/office/powerpoint/2010/main" val="1851851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Cover3: DaSy">
    <p:spTree>
      <p:nvGrpSpPr>
        <p:cNvPr id="1" name=""/>
        <p:cNvGrpSpPr/>
        <p:nvPr/>
      </p:nvGrpSpPr>
      <p:grpSpPr>
        <a:xfrm>
          <a:off x="0" y="0"/>
          <a:ext cx="0" cy="0"/>
          <a:chOff x="0" y="0"/>
          <a:chExt cx="0" cy="0"/>
        </a:xfrm>
      </p:grpSpPr>
      <p:cxnSp>
        <p:nvCxnSpPr>
          <p:cNvPr id="7" name="Straight Connector 6"/>
          <p:cNvCxnSpPr/>
          <p:nvPr userDrawn="1"/>
        </p:nvCxnSpPr>
        <p:spPr>
          <a:xfrm flipV="1">
            <a:off x="3497580" y="802299"/>
            <a:ext cx="0" cy="4661241"/>
          </a:xfrm>
          <a:prstGeom prst="line">
            <a:avLst/>
          </a:prstGeom>
          <a:ln w="28575">
            <a:solidFill>
              <a:srgbClr val="39B54A"/>
            </a:solidFill>
          </a:ln>
        </p:spPr>
        <p:style>
          <a:lnRef idx="1">
            <a:schemeClr val="accent1"/>
          </a:lnRef>
          <a:fillRef idx="0">
            <a:schemeClr val="accent1"/>
          </a:fillRef>
          <a:effectRef idx="0">
            <a:schemeClr val="accent1"/>
          </a:effectRef>
          <a:fontRef idx="minor">
            <a:schemeClr val="tx1"/>
          </a:fontRef>
        </p:style>
      </p:cxnSp>
      <p:pic>
        <p:nvPicPr>
          <p:cNvPr id="8" name="Picture 7" title="Logo: DaSy">
            <a:extLst>
              <a:ext uri="{FF2B5EF4-FFF2-40B4-BE49-F238E27FC236}">
                <a16:creationId xmlns:a16="http://schemas.microsoft.com/office/drawing/2014/main" id="{B5B02B17-5D97-2644-97C5-C061AB48C65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98035" y="802298"/>
            <a:ext cx="2392815" cy="1718072"/>
          </a:xfrm>
          <a:prstGeom prst="rect">
            <a:avLst/>
          </a:prstGeom>
        </p:spPr>
      </p:pic>
      <p:pic>
        <p:nvPicPr>
          <p:cNvPr id="9" name="Picture 8" title="Logo: ECTA">
            <a:extLst>
              <a:ext uri="{FF2B5EF4-FFF2-40B4-BE49-F238E27FC236}">
                <a16:creationId xmlns:a16="http://schemas.microsoft.com/office/drawing/2014/main" id="{71B0B65B-83C5-6A40-8F3D-059E8022350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82841" y="2715774"/>
            <a:ext cx="2937416" cy="1129775"/>
          </a:xfrm>
          <a:prstGeom prst="rect">
            <a:avLst/>
          </a:prstGeom>
        </p:spPr>
      </p:pic>
      <p:sp>
        <p:nvSpPr>
          <p:cNvPr id="3" name="Subtitle 2"/>
          <p:cNvSpPr>
            <a:spLocks noGrp="1"/>
          </p:cNvSpPr>
          <p:nvPr>
            <p:ph type="subTitle" idx="1" hasCustomPrompt="1"/>
          </p:nvPr>
        </p:nvSpPr>
        <p:spPr>
          <a:xfrm>
            <a:off x="3821723" y="3761141"/>
            <a:ext cx="7776719" cy="1702399"/>
          </a:xfrm>
        </p:spPr>
        <p:txBody>
          <a:bodyPr tIns="91440" bIns="91440" anchor="ctr" anchorCtr="0">
            <a:normAutofit/>
          </a:bodyPr>
          <a:lstStyle>
            <a:lvl1pPr marL="0" indent="0" algn="l">
              <a:buNone/>
              <a:defRPr sz="2400" b="0" cap="none"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 name="Title 1"/>
          <p:cNvSpPr>
            <a:spLocks noGrp="1"/>
          </p:cNvSpPr>
          <p:nvPr>
            <p:ph type="ctrTitle" hasCustomPrompt="1"/>
          </p:nvPr>
        </p:nvSpPr>
        <p:spPr>
          <a:xfrm>
            <a:off x="3821723" y="802298"/>
            <a:ext cx="7776720" cy="2541431"/>
          </a:xfrm>
        </p:spPr>
        <p:txBody>
          <a:bodyPr bIns="0" anchor="b">
            <a:normAutofit/>
          </a:bodyPr>
          <a:lstStyle>
            <a:lvl1pPr algn="l">
              <a:defRPr sz="6600" cap="none"/>
            </a:lvl1pPr>
          </a:lstStyle>
          <a:p>
            <a:r>
              <a:rPr lang="en-US"/>
              <a:t>Click to edit master title style</a:t>
            </a:r>
          </a:p>
        </p:txBody>
      </p:sp>
    </p:spTree>
    <p:extLst>
      <p:ext uri="{BB962C8B-B14F-4D97-AF65-F5344CB8AC3E}">
        <p14:creationId xmlns:p14="http://schemas.microsoft.com/office/powerpoint/2010/main" val="5694149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No Logos">
    <p:spTree>
      <p:nvGrpSpPr>
        <p:cNvPr id="1" name=""/>
        <p:cNvGrpSpPr/>
        <p:nvPr/>
      </p:nvGrpSpPr>
      <p:grpSpPr>
        <a:xfrm>
          <a:off x="0" y="0"/>
          <a:ext cx="0" cy="0"/>
          <a:chOff x="0" y="0"/>
          <a:chExt cx="0" cy="0"/>
        </a:xfrm>
      </p:grpSpPr>
      <p:cxnSp>
        <p:nvCxnSpPr>
          <p:cNvPr id="8" name="Straight Connector 7"/>
          <p:cNvCxnSpPr/>
          <p:nvPr userDrawn="1"/>
        </p:nvCxnSpPr>
        <p:spPr>
          <a:xfrm>
            <a:off x="1941533" y="3713663"/>
            <a:ext cx="8299747" cy="0"/>
          </a:xfrm>
          <a:prstGeom prst="line">
            <a:avLst/>
          </a:prstGeom>
          <a:ln w="28575">
            <a:solidFill>
              <a:srgbClr val="39B54A"/>
            </a:solidFill>
          </a:ln>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1941679" y="3949888"/>
            <a:ext cx="8287544"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2" name="Title 1"/>
          <p:cNvSpPr>
            <a:spLocks noGrp="1"/>
          </p:cNvSpPr>
          <p:nvPr>
            <p:ph type="title" hasCustomPrompt="1"/>
          </p:nvPr>
        </p:nvSpPr>
        <p:spPr>
          <a:xfrm>
            <a:off x="1941533" y="1609738"/>
            <a:ext cx="8299747" cy="1887950"/>
          </a:xfrm>
        </p:spPr>
        <p:txBody>
          <a:bodyPr anchor="b">
            <a:normAutofit/>
          </a:bodyPr>
          <a:lstStyle>
            <a:lvl1pPr algn="ctr">
              <a:defRPr sz="3600" cap="none"/>
            </a:lvl1pPr>
          </a:lstStyle>
          <a:p>
            <a:r>
              <a:rPr lang="en-US"/>
              <a:t>Click to edit master title style</a:t>
            </a:r>
          </a:p>
        </p:txBody>
      </p:sp>
    </p:spTree>
    <p:extLst>
      <p:ext uri="{BB962C8B-B14F-4D97-AF65-F5344CB8AC3E}">
        <p14:creationId xmlns:p14="http://schemas.microsoft.com/office/powerpoint/2010/main" val="29245343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Content: ECTA">
    <p:spTree>
      <p:nvGrpSpPr>
        <p:cNvPr id="1" name=""/>
        <p:cNvGrpSpPr/>
        <p:nvPr/>
      </p:nvGrpSpPr>
      <p:grpSpPr>
        <a:xfrm>
          <a:off x="0" y="0"/>
          <a:ext cx="0" cy="0"/>
          <a:chOff x="0" y="0"/>
          <a:chExt cx="0" cy="0"/>
        </a:xfrm>
      </p:grpSpPr>
      <p:pic>
        <p:nvPicPr>
          <p:cNvPr id="8" name="Picture 7" title="Logo: DaSy">
            <a:extLst>
              <a:ext uri="{FF2B5EF4-FFF2-40B4-BE49-F238E27FC236}">
                <a16:creationId xmlns:a16="http://schemas.microsoft.com/office/drawing/2014/main" id="{E119EBA2-A20F-F444-BAF3-F0B1372CFA8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464" y="6127771"/>
            <a:ext cx="895911" cy="643275"/>
          </a:xfrm>
          <a:prstGeom prst="rect">
            <a:avLst/>
          </a:prstGeom>
        </p:spPr>
      </p:pic>
      <p:pic>
        <p:nvPicPr>
          <p:cNvPr id="9" name="Picture 8" title="Logo: ECTA">
            <a:extLst>
              <a:ext uri="{FF2B5EF4-FFF2-40B4-BE49-F238E27FC236}">
                <a16:creationId xmlns:a16="http://schemas.microsoft.com/office/drawing/2014/main" id="{2B16A54A-755C-A442-BD08-132F837F29F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19012" y="6250394"/>
            <a:ext cx="1190767" cy="457987"/>
          </a:xfrm>
          <a:prstGeom prst="rect">
            <a:avLst/>
          </a:prstGeom>
        </p:spPr>
      </p:pic>
      <p:sp>
        <p:nvSpPr>
          <p:cNvPr id="11" name="Slide Number Placeholder 5">
            <a:extLst>
              <a:ext uri="{FF2B5EF4-FFF2-40B4-BE49-F238E27FC236}">
                <a16:creationId xmlns:a16="http://schemas.microsoft.com/office/drawing/2014/main" id="{D32A7D1F-55B1-8F42-9218-AFF4F6DB44DB}"/>
              </a:ext>
            </a:extLst>
          </p:cNvPr>
          <p:cNvSpPr>
            <a:spLocks noGrp="1"/>
          </p:cNvSpPr>
          <p:nvPr>
            <p:ph type="sldNum" sz="quarter" idx="4"/>
          </p:nvPr>
        </p:nvSpPr>
        <p:spPr>
          <a:xfrm>
            <a:off x="10360510" y="6319554"/>
            <a:ext cx="1232776" cy="503578"/>
          </a:xfrm>
          <a:prstGeom prst="rect">
            <a:avLst/>
          </a:prstGeom>
        </p:spPr>
        <p:txBody>
          <a:bodyPr anchor="ctr" anchorCtr="0"/>
          <a:lstStyle>
            <a:lvl1pPr algn="r">
              <a:defRPr sz="1400" b="0">
                <a:solidFill>
                  <a:srgbClr val="104578"/>
                </a:solidFill>
              </a:defRPr>
            </a:lvl1pPr>
          </a:lstStyle>
          <a:p>
            <a:fld id="{8FF8BE51-C3B0-9B4F-9A06-4F809A9A7941}" type="slidenum">
              <a:rPr lang="en-US" smtClean="0"/>
              <a:pPr/>
              <a:t>‹#›</a:t>
            </a:fld>
            <a:endParaRPr lang="en-US"/>
          </a:p>
        </p:txBody>
      </p:sp>
      <p:sp>
        <p:nvSpPr>
          <p:cNvPr id="10" name="Footer Placeholder 4">
            <a:extLst>
              <a:ext uri="{FF2B5EF4-FFF2-40B4-BE49-F238E27FC236}">
                <a16:creationId xmlns:a16="http://schemas.microsoft.com/office/drawing/2014/main" id="{65A037DF-05AD-7B4D-A7ED-3FAE44DBCF0D}"/>
              </a:ext>
            </a:extLst>
          </p:cNvPr>
          <p:cNvSpPr>
            <a:spLocks noGrp="1"/>
          </p:cNvSpPr>
          <p:nvPr>
            <p:ph type="ftr" sz="quarter" idx="3"/>
          </p:nvPr>
        </p:nvSpPr>
        <p:spPr>
          <a:xfrm>
            <a:off x="2953061" y="6319553"/>
            <a:ext cx="7407449" cy="496463"/>
          </a:xfrm>
          <a:prstGeom prst="rect">
            <a:avLst/>
          </a:prstGeom>
        </p:spPr>
        <p:txBody>
          <a:bodyPr anchor="ctr" anchorCtr="0"/>
          <a:lstStyle>
            <a:lvl1pPr>
              <a:defRPr sz="1400">
                <a:solidFill>
                  <a:srgbClr val="104578"/>
                </a:solidFill>
              </a:defRPr>
            </a:lvl1pPr>
          </a:lstStyle>
          <a:p>
            <a:endParaRPr lang="en-US"/>
          </a:p>
        </p:txBody>
      </p:sp>
      <p:sp>
        <p:nvSpPr>
          <p:cNvPr id="3" name="Content Placeholder 2"/>
          <p:cNvSpPr>
            <a:spLocks noGrp="1"/>
          </p:cNvSpPr>
          <p:nvPr>
            <p:ph idx="1"/>
          </p:nvPr>
        </p:nvSpPr>
        <p:spPr>
          <a:xfrm>
            <a:off x="587829" y="1368358"/>
            <a:ext cx="11005457" cy="4477806"/>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hasCustomPrompt="1"/>
          </p:nvPr>
        </p:nvSpPr>
        <p:spPr/>
        <p:txBody>
          <a:bodyPr/>
          <a:lstStyle>
            <a:lvl1pPr>
              <a:defRPr cap="none"/>
            </a:lvl1pPr>
          </a:lstStyle>
          <a:p>
            <a:r>
              <a:rPr lang="en-US"/>
              <a:t>Click to edit master title style</a:t>
            </a:r>
          </a:p>
        </p:txBody>
      </p:sp>
    </p:spTree>
    <p:extLst>
      <p:ext uri="{BB962C8B-B14F-4D97-AF65-F5344CB8AC3E}">
        <p14:creationId xmlns:p14="http://schemas.microsoft.com/office/powerpoint/2010/main" val="26252482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0" name="Date Placeholder 3">
            <a:extLst>
              <a:ext uri="{FF2B5EF4-FFF2-40B4-BE49-F238E27FC236}">
                <a16:creationId xmlns:a16="http://schemas.microsoft.com/office/drawing/2014/main" id="{3B66B617-154B-C54C-916F-2E3EDB88AD40}"/>
              </a:ext>
            </a:extLst>
          </p:cNvPr>
          <p:cNvSpPr txBox="1">
            <a:spLocks/>
          </p:cNvSpPr>
          <p:nvPr userDrawn="1"/>
        </p:nvSpPr>
        <p:spPr>
          <a:xfrm>
            <a:off x="838200" y="6326189"/>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rgbClr val="154578"/>
                </a:solidFill>
                <a:latin typeface="Tahoma" panose="020B0604030504040204" pitchFamily="34" charset="0"/>
                <a:ea typeface="Tahoma" panose="020B0604030504040204" pitchFamily="34" charset="0"/>
                <a:cs typeface="Tahom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9630B18-F0C1-7D4C-8E26-779EB5C25781}" type="slidenum">
              <a:rPr lang="en-US" smtClean="0"/>
              <a:pPr/>
              <a:t>‹#›</a:t>
            </a:fld>
            <a:endParaRPr lang="en-US"/>
          </a:p>
        </p:txBody>
      </p:sp>
      <p:sp>
        <p:nvSpPr>
          <p:cNvPr id="2" name="Title 1">
            <a:extLst>
              <a:ext uri="{FF2B5EF4-FFF2-40B4-BE49-F238E27FC236}">
                <a16:creationId xmlns:a16="http://schemas.microsoft.com/office/drawing/2014/main" id="{A6D0B1EF-4F8F-734F-A6F5-4BFA1D3E419D}"/>
              </a:ext>
            </a:extLst>
          </p:cNvPr>
          <p:cNvSpPr>
            <a:spLocks noGrp="1"/>
          </p:cNvSpPr>
          <p:nvPr>
            <p:ph type="title"/>
          </p:nvPr>
        </p:nvSpPr>
        <p:spPr/>
        <p:txBody>
          <a:bodyPr/>
          <a:lstStyle>
            <a:lvl1pPr>
              <a:defRPr>
                <a:solidFill>
                  <a:srgbClr val="154578"/>
                </a:solidFill>
                <a:latin typeface="Tahoma" panose="020B0604030504040204" pitchFamily="34" charset="0"/>
                <a:ea typeface="Tahoma" panose="020B0604030504040204" pitchFamily="34" charset="0"/>
                <a:cs typeface="Tahoma" panose="020B060403050404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96D54A78-A974-054E-9F5F-8441C1B19B45}"/>
              </a:ext>
            </a:extLst>
          </p:cNvPr>
          <p:cNvSpPr>
            <a:spLocks noGrp="1"/>
          </p:cNvSpPr>
          <p:nvPr>
            <p:ph idx="1"/>
          </p:nvPr>
        </p:nvSpPr>
        <p:spPr/>
        <p:txBody>
          <a:bodyPr>
            <a:normAutofit/>
          </a:bodyPr>
          <a:lstStyle>
            <a:lvl1pPr>
              <a:buClr>
                <a:srgbClr val="154578"/>
              </a:buClr>
              <a:defRPr sz="2400">
                <a:latin typeface="Tahoma" panose="020B0604030504040204" pitchFamily="34" charset="0"/>
                <a:ea typeface="Tahoma" panose="020B0604030504040204" pitchFamily="34" charset="0"/>
                <a:cs typeface="Tahoma" panose="020B0604030504040204" pitchFamily="34" charset="0"/>
              </a:defRPr>
            </a:lvl1pPr>
            <a:lvl2pPr marL="685800" indent="-228600">
              <a:buClr>
                <a:srgbClr val="154578"/>
              </a:buClr>
              <a:buFont typeface="System Font Regular"/>
              <a:buChar char="‒"/>
              <a:defRPr sz="2400">
                <a:latin typeface="Tahoma" panose="020B0604030504040204" pitchFamily="34" charset="0"/>
                <a:ea typeface="Tahoma" panose="020B0604030504040204" pitchFamily="34" charset="0"/>
                <a:cs typeface="Tahoma" panose="020B0604030504040204" pitchFamily="34" charset="0"/>
              </a:defRPr>
            </a:lvl2pPr>
            <a:lvl3pPr marL="1143000" indent="-228600">
              <a:buClr>
                <a:srgbClr val="154578"/>
              </a:buClr>
              <a:buFont typeface="Courier New" panose="02070309020205020404" pitchFamily="49" charset="0"/>
              <a:buChar char="o"/>
              <a:defRPr sz="2400">
                <a:latin typeface="Tahoma" panose="020B0604030504040204" pitchFamily="34" charset="0"/>
                <a:ea typeface="Tahoma" panose="020B0604030504040204" pitchFamily="34" charset="0"/>
                <a:cs typeface="Tahoma" panose="020B0604030504040204" pitchFamily="34" charset="0"/>
              </a:defRPr>
            </a:lvl3pPr>
            <a:lvl4pPr marL="1600200" indent="-228600">
              <a:buClr>
                <a:srgbClr val="154578"/>
              </a:buClr>
              <a:buFont typeface="Wingdings" pitchFamily="2" charset="2"/>
              <a:buChar char="§"/>
              <a:defRPr sz="2400">
                <a:latin typeface="Tahoma" panose="020B0604030504040204" pitchFamily="34" charset="0"/>
                <a:ea typeface="Tahoma" panose="020B0604030504040204" pitchFamily="34" charset="0"/>
                <a:cs typeface="Tahoma" panose="020B0604030504040204" pitchFamily="34" charset="0"/>
              </a:defRPr>
            </a:lvl4pPr>
            <a:lvl5pPr>
              <a:buClr>
                <a:srgbClr val="154578"/>
              </a:buClr>
              <a:defRPr sz="2400">
                <a:latin typeface="Tahoma" panose="020B0604030504040204" pitchFamily="34" charset="0"/>
                <a:ea typeface="Tahoma" panose="020B0604030504040204" pitchFamily="34" charset="0"/>
                <a:cs typeface="Tahom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503FFD93-FE4D-D84D-B881-E66389239AA7}"/>
              </a:ext>
            </a:extLst>
          </p:cNvPr>
          <p:cNvSpPr/>
          <p:nvPr userDrawn="1"/>
        </p:nvSpPr>
        <p:spPr>
          <a:xfrm>
            <a:off x="-14284" y="0"/>
            <a:ext cx="228597" cy="1691004"/>
          </a:xfrm>
          <a:prstGeom prst="rect">
            <a:avLst/>
          </a:prstGeom>
          <a:solidFill>
            <a:srgbClr val="154578"/>
          </a:solidFill>
          <a:ln w="9525" algn="ctr">
            <a:noFill/>
            <a:miter lim="800000"/>
            <a:headEnd/>
            <a:tailEnd/>
          </a:ln>
        </p:spPr>
        <p:txBody>
          <a:bodyPr wrap="none" anchor="ctr"/>
          <a:lstStyle/>
          <a:p>
            <a:pPr lvl="0"/>
            <a:endParaRPr lang="en-US"/>
          </a:p>
        </p:txBody>
      </p:sp>
      <p:cxnSp>
        <p:nvCxnSpPr>
          <p:cNvPr id="9" name="Straight Connector 8">
            <a:extLst>
              <a:ext uri="{FF2B5EF4-FFF2-40B4-BE49-F238E27FC236}">
                <a16:creationId xmlns:a16="http://schemas.microsoft.com/office/drawing/2014/main" id="{37175014-10F5-3648-8431-EED04F69B866}"/>
              </a:ext>
            </a:extLst>
          </p:cNvPr>
          <p:cNvCxnSpPr>
            <a:cxnSpLocks/>
          </p:cNvCxnSpPr>
          <p:nvPr userDrawn="1"/>
        </p:nvCxnSpPr>
        <p:spPr>
          <a:xfrm flipV="1">
            <a:off x="-14284" y="1662744"/>
            <a:ext cx="12207240" cy="28260"/>
          </a:xfrm>
          <a:prstGeom prst="line">
            <a:avLst/>
          </a:prstGeom>
          <a:ln>
            <a:solidFill>
              <a:srgbClr val="154578"/>
            </a:solidFill>
          </a:ln>
          <a:effectLst/>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1EE89859-A09C-8D4E-985F-81D5BF9932D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10865" y="5947729"/>
            <a:ext cx="1154151" cy="822960"/>
          </a:xfrm>
          <a:prstGeom prst="rect">
            <a:avLst/>
          </a:prstGeom>
        </p:spPr>
      </p:pic>
      <p:sp>
        <p:nvSpPr>
          <p:cNvPr id="16" name="Rectangle 15">
            <a:extLst>
              <a:ext uri="{FF2B5EF4-FFF2-40B4-BE49-F238E27FC236}">
                <a16:creationId xmlns:a16="http://schemas.microsoft.com/office/drawing/2014/main" id="{6D9F3E1E-84EE-8D45-8BC6-C953E7BCA3F3}"/>
              </a:ext>
            </a:extLst>
          </p:cNvPr>
          <p:cNvSpPr/>
          <p:nvPr userDrawn="1"/>
        </p:nvSpPr>
        <p:spPr>
          <a:xfrm>
            <a:off x="11963403" y="5762000"/>
            <a:ext cx="228597" cy="1097280"/>
          </a:xfrm>
          <a:prstGeom prst="rect">
            <a:avLst/>
          </a:prstGeom>
          <a:solidFill>
            <a:srgbClr val="154578"/>
          </a:solidFill>
          <a:ln w="9525" algn="ctr">
            <a:noFill/>
            <a:miter lim="800000"/>
            <a:headEnd/>
            <a:tailEnd/>
          </a:ln>
        </p:spPr>
        <p:txBody>
          <a:bodyPr wrap="none" anchor="ctr"/>
          <a:lstStyle/>
          <a:p>
            <a:pPr lvl="0"/>
            <a:endParaRPr lang="en-US"/>
          </a:p>
        </p:txBody>
      </p:sp>
    </p:spTree>
    <p:extLst>
      <p:ext uri="{BB962C8B-B14F-4D97-AF65-F5344CB8AC3E}">
        <p14:creationId xmlns:p14="http://schemas.microsoft.com/office/powerpoint/2010/main" val="20395330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Content: DaSy">
    <p:spTree>
      <p:nvGrpSpPr>
        <p:cNvPr id="1" name=""/>
        <p:cNvGrpSpPr/>
        <p:nvPr/>
      </p:nvGrpSpPr>
      <p:grpSpPr>
        <a:xfrm>
          <a:off x="0" y="0"/>
          <a:ext cx="0" cy="0"/>
          <a:chOff x="0" y="0"/>
          <a:chExt cx="0" cy="0"/>
        </a:xfrm>
      </p:grpSpPr>
      <p:pic>
        <p:nvPicPr>
          <p:cNvPr id="9" name="Picture 8" title="Logo: ECTA">
            <a:extLst>
              <a:ext uri="{FF2B5EF4-FFF2-40B4-BE49-F238E27FC236}">
                <a16:creationId xmlns:a16="http://schemas.microsoft.com/office/drawing/2014/main" id="{2B16A54A-755C-A442-BD08-132F837F29F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14556" y="6250394"/>
            <a:ext cx="1190767" cy="457987"/>
          </a:xfrm>
          <a:prstGeom prst="rect">
            <a:avLst/>
          </a:prstGeom>
        </p:spPr>
      </p:pic>
      <p:pic>
        <p:nvPicPr>
          <p:cNvPr id="8" name="Picture 7" title="Logo: DaSy">
            <a:extLst>
              <a:ext uri="{FF2B5EF4-FFF2-40B4-BE49-F238E27FC236}">
                <a16:creationId xmlns:a16="http://schemas.microsoft.com/office/drawing/2014/main" id="{E119EBA2-A20F-F444-BAF3-F0B1372CFA8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36461" y="6127771"/>
            <a:ext cx="895911" cy="643275"/>
          </a:xfrm>
          <a:prstGeom prst="rect">
            <a:avLst/>
          </a:prstGeom>
        </p:spPr>
      </p:pic>
      <p:sp>
        <p:nvSpPr>
          <p:cNvPr id="11" name="Slide Number Placeholder 5">
            <a:extLst>
              <a:ext uri="{FF2B5EF4-FFF2-40B4-BE49-F238E27FC236}">
                <a16:creationId xmlns:a16="http://schemas.microsoft.com/office/drawing/2014/main" id="{1E7E2749-C774-FD43-A3E7-4BE38AA0A809}"/>
              </a:ext>
            </a:extLst>
          </p:cNvPr>
          <p:cNvSpPr>
            <a:spLocks noGrp="1"/>
          </p:cNvSpPr>
          <p:nvPr>
            <p:ph type="sldNum" sz="quarter" idx="4"/>
          </p:nvPr>
        </p:nvSpPr>
        <p:spPr>
          <a:xfrm>
            <a:off x="10360510" y="6319554"/>
            <a:ext cx="1232776" cy="503578"/>
          </a:xfrm>
          <a:prstGeom prst="rect">
            <a:avLst/>
          </a:prstGeom>
        </p:spPr>
        <p:txBody>
          <a:bodyPr anchor="ctr" anchorCtr="0"/>
          <a:lstStyle>
            <a:lvl1pPr algn="r">
              <a:defRPr sz="1400" b="0">
                <a:solidFill>
                  <a:srgbClr val="104578"/>
                </a:solidFill>
              </a:defRPr>
            </a:lvl1pPr>
          </a:lstStyle>
          <a:p>
            <a:fld id="{8FF8BE51-C3B0-9B4F-9A06-4F809A9A7941}" type="slidenum">
              <a:rPr lang="en-US" smtClean="0"/>
              <a:pPr/>
              <a:t>‹#›</a:t>
            </a:fld>
            <a:endParaRPr lang="en-US"/>
          </a:p>
        </p:txBody>
      </p:sp>
      <p:sp>
        <p:nvSpPr>
          <p:cNvPr id="10" name="Footer Placeholder 4">
            <a:extLst>
              <a:ext uri="{FF2B5EF4-FFF2-40B4-BE49-F238E27FC236}">
                <a16:creationId xmlns:a16="http://schemas.microsoft.com/office/drawing/2014/main" id="{6FFCE1D0-9637-2942-9FC0-5730A9A40C69}"/>
              </a:ext>
            </a:extLst>
          </p:cNvPr>
          <p:cNvSpPr>
            <a:spLocks noGrp="1"/>
          </p:cNvSpPr>
          <p:nvPr>
            <p:ph type="ftr" sz="quarter" idx="3"/>
          </p:nvPr>
        </p:nvSpPr>
        <p:spPr>
          <a:xfrm>
            <a:off x="2953061" y="6319553"/>
            <a:ext cx="7407449" cy="496463"/>
          </a:xfrm>
          <a:prstGeom prst="rect">
            <a:avLst/>
          </a:prstGeom>
        </p:spPr>
        <p:txBody>
          <a:bodyPr anchor="ctr" anchorCtr="0"/>
          <a:lstStyle>
            <a:lvl1pPr>
              <a:defRPr sz="1400">
                <a:solidFill>
                  <a:srgbClr val="104578"/>
                </a:solidFill>
              </a:defRPr>
            </a:lvl1pPr>
          </a:lstStyle>
          <a:p>
            <a:endParaRPr lang="en-US"/>
          </a:p>
        </p:txBody>
      </p:sp>
      <p:sp>
        <p:nvSpPr>
          <p:cNvPr id="3" name="Content Placeholder 2"/>
          <p:cNvSpPr>
            <a:spLocks noGrp="1"/>
          </p:cNvSpPr>
          <p:nvPr>
            <p:ph idx="1"/>
          </p:nvPr>
        </p:nvSpPr>
        <p:spPr>
          <a:xfrm>
            <a:off x="587829" y="1368358"/>
            <a:ext cx="11005457" cy="4477806"/>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hasCustomPrompt="1"/>
          </p:nvPr>
        </p:nvSpPr>
        <p:spPr/>
        <p:txBody>
          <a:bodyPr/>
          <a:lstStyle>
            <a:lvl1pPr>
              <a:defRPr cap="none"/>
            </a:lvl1pPr>
          </a:lstStyle>
          <a:p>
            <a:r>
              <a:rPr lang="en-US"/>
              <a:t>Click to edit master title style</a:t>
            </a:r>
          </a:p>
        </p:txBody>
      </p:sp>
    </p:spTree>
    <p:extLst>
      <p:ext uri="{BB962C8B-B14F-4D97-AF65-F5344CB8AC3E}">
        <p14:creationId xmlns:p14="http://schemas.microsoft.com/office/powerpoint/2010/main" val="22822440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Content2: ECTA">
    <p:spTree>
      <p:nvGrpSpPr>
        <p:cNvPr id="1" name=""/>
        <p:cNvGrpSpPr/>
        <p:nvPr/>
      </p:nvGrpSpPr>
      <p:grpSpPr>
        <a:xfrm>
          <a:off x="0" y="0"/>
          <a:ext cx="0" cy="0"/>
          <a:chOff x="0" y="0"/>
          <a:chExt cx="0" cy="0"/>
        </a:xfrm>
      </p:grpSpPr>
      <p:pic>
        <p:nvPicPr>
          <p:cNvPr id="9" name="Picture 8" title="Logo: DaSy">
            <a:extLst>
              <a:ext uri="{FF2B5EF4-FFF2-40B4-BE49-F238E27FC236}">
                <a16:creationId xmlns:a16="http://schemas.microsoft.com/office/drawing/2014/main" id="{9A75216B-F3C0-0A41-A3DB-E796040CF3D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464" y="6127771"/>
            <a:ext cx="895911" cy="643275"/>
          </a:xfrm>
          <a:prstGeom prst="rect">
            <a:avLst/>
          </a:prstGeom>
        </p:spPr>
      </p:pic>
      <p:pic>
        <p:nvPicPr>
          <p:cNvPr id="10" name="Picture 9" title="Logo: ECTA">
            <a:extLst>
              <a:ext uri="{FF2B5EF4-FFF2-40B4-BE49-F238E27FC236}">
                <a16:creationId xmlns:a16="http://schemas.microsoft.com/office/drawing/2014/main" id="{74302E6B-5405-5D49-8373-ACF0C8A0E8E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19012" y="6250394"/>
            <a:ext cx="1190767" cy="457987"/>
          </a:xfrm>
          <a:prstGeom prst="rect">
            <a:avLst/>
          </a:prstGeom>
        </p:spPr>
      </p:pic>
      <p:sp>
        <p:nvSpPr>
          <p:cNvPr id="14" name="Slide Number Placeholder 5">
            <a:extLst>
              <a:ext uri="{FF2B5EF4-FFF2-40B4-BE49-F238E27FC236}">
                <a16:creationId xmlns:a16="http://schemas.microsoft.com/office/drawing/2014/main" id="{E4D7F0D2-857C-7A42-A2C9-10B1AD0DC8BD}"/>
              </a:ext>
            </a:extLst>
          </p:cNvPr>
          <p:cNvSpPr>
            <a:spLocks noGrp="1"/>
          </p:cNvSpPr>
          <p:nvPr>
            <p:ph type="sldNum" sz="quarter" idx="4"/>
          </p:nvPr>
        </p:nvSpPr>
        <p:spPr>
          <a:xfrm>
            <a:off x="10360510" y="6319554"/>
            <a:ext cx="1232776" cy="503578"/>
          </a:xfrm>
          <a:prstGeom prst="rect">
            <a:avLst/>
          </a:prstGeom>
        </p:spPr>
        <p:txBody>
          <a:bodyPr anchor="ctr" anchorCtr="0"/>
          <a:lstStyle>
            <a:lvl1pPr algn="r">
              <a:defRPr sz="1400" b="0">
                <a:solidFill>
                  <a:srgbClr val="104578"/>
                </a:solidFill>
              </a:defRPr>
            </a:lvl1pPr>
          </a:lstStyle>
          <a:p>
            <a:fld id="{8FF8BE51-C3B0-9B4F-9A06-4F809A9A7941}" type="slidenum">
              <a:rPr lang="en-US" smtClean="0"/>
              <a:pPr/>
              <a:t>‹#›</a:t>
            </a:fld>
            <a:endParaRPr lang="en-US"/>
          </a:p>
        </p:txBody>
      </p:sp>
      <p:sp>
        <p:nvSpPr>
          <p:cNvPr id="11" name="Footer Placeholder 4">
            <a:extLst>
              <a:ext uri="{FF2B5EF4-FFF2-40B4-BE49-F238E27FC236}">
                <a16:creationId xmlns:a16="http://schemas.microsoft.com/office/drawing/2014/main" id="{FC22B58D-2202-A346-8FF6-EC023667125E}"/>
              </a:ext>
            </a:extLst>
          </p:cNvPr>
          <p:cNvSpPr>
            <a:spLocks noGrp="1"/>
          </p:cNvSpPr>
          <p:nvPr>
            <p:ph type="ftr" sz="quarter" idx="3"/>
          </p:nvPr>
        </p:nvSpPr>
        <p:spPr>
          <a:xfrm>
            <a:off x="2953061" y="6319553"/>
            <a:ext cx="7407449" cy="496463"/>
          </a:xfrm>
          <a:prstGeom prst="rect">
            <a:avLst/>
          </a:prstGeom>
        </p:spPr>
        <p:txBody>
          <a:bodyPr anchor="ctr" anchorCtr="0"/>
          <a:lstStyle>
            <a:lvl1pPr>
              <a:defRPr sz="1400">
                <a:solidFill>
                  <a:srgbClr val="104578"/>
                </a:solidFill>
              </a:defRPr>
            </a:lvl1pPr>
          </a:lstStyle>
          <a:p>
            <a:endParaRPr lang="en-US"/>
          </a:p>
        </p:txBody>
      </p:sp>
      <p:sp>
        <p:nvSpPr>
          <p:cNvPr id="4" name="Content Placeholder 3"/>
          <p:cNvSpPr>
            <a:spLocks noGrp="1"/>
          </p:cNvSpPr>
          <p:nvPr>
            <p:ph sz="half" idx="2"/>
          </p:nvPr>
        </p:nvSpPr>
        <p:spPr>
          <a:xfrm>
            <a:off x="6204856" y="1376140"/>
            <a:ext cx="5388429" cy="44700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2"/>
          <p:cNvSpPr>
            <a:spLocks noGrp="1"/>
          </p:cNvSpPr>
          <p:nvPr>
            <p:ph sz="half" idx="1"/>
          </p:nvPr>
        </p:nvSpPr>
        <p:spPr>
          <a:xfrm>
            <a:off x="587829" y="1368357"/>
            <a:ext cx="5388428" cy="44792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hasCustomPrompt="1"/>
          </p:nvPr>
        </p:nvSpPr>
        <p:spPr>
          <a:xfrm>
            <a:off x="587829" y="226979"/>
            <a:ext cx="11005456" cy="899693"/>
          </a:xfrm>
        </p:spPr>
        <p:txBody>
          <a:bodyPr/>
          <a:lstStyle>
            <a:lvl1pPr>
              <a:defRPr cap="none"/>
            </a:lvl1pPr>
          </a:lstStyle>
          <a:p>
            <a:r>
              <a:rPr lang="en-US"/>
              <a:t>Click to edit master title style</a:t>
            </a:r>
          </a:p>
        </p:txBody>
      </p:sp>
    </p:spTree>
    <p:extLst>
      <p:ext uri="{BB962C8B-B14F-4D97-AF65-F5344CB8AC3E}">
        <p14:creationId xmlns:p14="http://schemas.microsoft.com/office/powerpoint/2010/main" val="9716742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Content2: DaSy">
    <p:spTree>
      <p:nvGrpSpPr>
        <p:cNvPr id="1" name=""/>
        <p:cNvGrpSpPr/>
        <p:nvPr/>
      </p:nvGrpSpPr>
      <p:grpSpPr>
        <a:xfrm>
          <a:off x="0" y="0"/>
          <a:ext cx="0" cy="0"/>
          <a:chOff x="0" y="0"/>
          <a:chExt cx="0" cy="0"/>
        </a:xfrm>
      </p:grpSpPr>
      <p:pic>
        <p:nvPicPr>
          <p:cNvPr id="13" name="Picture 12" title="Logo: ECTA">
            <a:extLst>
              <a:ext uri="{FF2B5EF4-FFF2-40B4-BE49-F238E27FC236}">
                <a16:creationId xmlns:a16="http://schemas.microsoft.com/office/drawing/2014/main" id="{6DC21DC3-FA2A-8947-AD46-863BD10708C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14556" y="6250394"/>
            <a:ext cx="1190767" cy="457987"/>
          </a:xfrm>
          <a:prstGeom prst="rect">
            <a:avLst/>
          </a:prstGeom>
        </p:spPr>
      </p:pic>
      <p:pic>
        <p:nvPicPr>
          <p:cNvPr id="12" name="Picture 11" title="Logo: DaSy">
            <a:extLst>
              <a:ext uri="{FF2B5EF4-FFF2-40B4-BE49-F238E27FC236}">
                <a16:creationId xmlns:a16="http://schemas.microsoft.com/office/drawing/2014/main" id="{B90E49D4-530B-6C45-A7BD-397A8BD4737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36461" y="6127771"/>
            <a:ext cx="895911" cy="643275"/>
          </a:xfrm>
          <a:prstGeom prst="rect">
            <a:avLst/>
          </a:prstGeom>
        </p:spPr>
      </p:pic>
      <p:sp>
        <p:nvSpPr>
          <p:cNvPr id="14" name="Slide Number Placeholder 5">
            <a:extLst>
              <a:ext uri="{FF2B5EF4-FFF2-40B4-BE49-F238E27FC236}">
                <a16:creationId xmlns:a16="http://schemas.microsoft.com/office/drawing/2014/main" id="{E4D7F0D2-857C-7A42-A2C9-10B1AD0DC8BD}"/>
              </a:ext>
            </a:extLst>
          </p:cNvPr>
          <p:cNvSpPr>
            <a:spLocks noGrp="1"/>
          </p:cNvSpPr>
          <p:nvPr>
            <p:ph type="sldNum" sz="quarter" idx="4"/>
          </p:nvPr>
        </p:nvSpPr>
        <p:spPr>
          <a:xfrm>
            <a:off x="10360510" y="6319554"/>
            <a:ext cx="1232776" cy="503578"/>
          </a:xfrm>
          <a:prstGeom prst="rect">
            <a:avLst/>
          </a:prstGeom>
        </p:spPr>
        <p:txBody>
          <a:bodyPr anchor="ctr" anchorCtr="0"/>
          <a:lstStyle>
            <a:lvl1pPr algn="r">
              <a:defRPr sz="1400" b="0">
                <a:solidFill>
                  <a:srgbClr val="104578"/>
                </a:solidFill>
              </a:defRPr>
            </a:lvl1pPr>
          </a:lstStyle>
          <a:p>
            <a:fld id="{8FF8BE51-C3B0-9B4F-9A06-4F809A9A7941}" type="slidenum">
              <a:rPr lang="en-US" smtClean="0"/>
              <a:pPr/>
              <a:t>‹#›</a:t>
            </a:fld>
            <a:endParaRPr lang="en-US"/>
          </a:p>
        </p:txBody>
      </p:sp>
      <p:sp>
        <p:nvSpPr>
          <p:cNvPr id="11" name="Footer Placeholder 4">
            <a:extLst>
              <a:ext uri="{FF2B5EF4-FFF2-40B4-BE49-F238E27FC236}">
                <a16:creationId xmlns:a16="http://schemas.microsoft.com/office/drawing/2014/main" id="{FC22B58D-2202-A346-8FF6-EC023667125E}"/>
              </a:ext>
            </a:extLst>
          </p:cNvPr>
          <p:cNvSpPr>
            <a:spLocks noGrp="1"/>
          </p:cNvSpPr>
          <p:nvPr>
            <p:ph type="ftr" sz="quarter" idx="3"/>
          </p:nvPr>
        </p:nvSpPr>
        <p:spPr>
          <a:xfrm>
            <a:off x="2953061" y="6319553"/>
            <a:ext cx="7407449" cy="496463"/>
          </a:xfrm>
          <a:prstGeom prst="rect">
            <a:avLst/>
          </a:prstGeom>
        </p:spPr>
        <p:txBody>
          <a:bodyPr anchor="ctr" anchorCtr="0"/>
          <a:lstStyle>
            <a:lvl1pPr>
              <a:defRPr sz="1400">
                <a:solidFill>
                  <a:srgbClr val="104578"/>
                </a:solidFill>
              </a:defRPr>
            </a:lvl1pPr>
          </a:lstStyle>
          <a:p>
            <a:endParaRPr lang="en-US"/>
          </a:p>
        </p:txBody>
      </p:sp>
      <p:sp>
        <p:nvSpPr>
          <p:cNvPr id="4" name="Content Placeholder 3"/>
          <p:cNvSpPr>
            <a:spLocks noGrp="1"/>
          </p:cNvSpPr>
          <p:nvPr>
            <p:ph sz="half" idx="2"/>
          </p:nvPr>
        </p:nvSpPr>
        <p:spPr>
          <a:xfrm>
            <a:off x="6204856" y="1376140"/>
            <a:ext cx="5388429" cy="44686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2"/>
          <p:cNvSpPr>
            <a:spLocks noGrp="1"/>
          </p:cNvSpPr>
          <p:nvPr>
            <p:ph sz="half" idx="1"/>
          </p:nvPr>
        </p:nvSpPr>
        <p:spPr>
          <a:xfrm>
            <a:off x="587829" y="1368358"/>
            <a:ext cx="5388428" cy="44778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hasCustomPrompt="1"/>
          </p:nvPr>
        </p:nvSpPr>
        <p:spPr>
          <a:xfrm>
            <a:off x="587829" y="226979"/>
            <a:ext cx="11005456" cy="899693"/>
          </a:xfrm>
        </p:spPr>
        <p:txBody>
          <a:bodyPr/>
          <a:lstStyle>
            <a:lvl1pPr>
              <a:defRPr cap="none"/>
            </a:lvl1pPr>
          </a:lstStyle>
          <a:p>
            <a:r>
              <a:rPr lang="en-US"/>
              <a:t>Click to edit master title style</a:t>
            </a:r>
          </a:p>
        </p:txBody>
      </p:sp>
    </p:spTree>
    <p:extLst>
      <p:ext uri="{BB962C8B-B14F-4D97-AF65-F5344CB8AC3E}">
        <p14:creationId xmlns:p14="http://schemas.microsoft.com/office/powerpoint/2010/main" val="1896993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4: Color Blocks 1">
    <p:spTree>
      <p:nvGrpSpPr>
        <p:cNvPr id="1" name=""/>
        <p:cNvGrpSpPr/>
        <p:nvPr/>
      </p:nvGrpSpPr>
      <p:grpSpPr>
        <a:xfrm>
          <a:off x="0" y="0"/>
          <a:ext cx="0" cy="0"/>
          <a:chOff x="0" y="0"/>
          <a:chExt cx="0" cy="0"/>
        </a:xfrm>
      </p:grpSpPr>
      <p:sp>
        <p:nvSpPr>
          <p:cNvPr id="10" name="Slide Number Placeholder 5">
            <a:extLst>
              <a:ext uri="{FF2B5EF4-FFF2-40B4-BE49-F238E27FC236}">
                <a16:creationId xmlns:a16="http://schemas.microsoft.com/office/drawing/2014/main" id="{E5DFC899-3EC5-DB43-A9CC-118545BCA960}"/>
              </a:ext>
            </a:extLst>
          </p:cNvPr>
          <p:cNvSpPr>
            <a:spLocks noGrp="1"/>
          </p:cNvSpPr>
          <p:nvPr>
            <p:ph type="sldNum" sz="quarter" idx="11"/>
          </p:nvPr>
        </p:nvSpPr>
        <p:spPr>
          <a:xfrm>
            <a:off x="10360510" y="6349534"/>
            <a:ext cx="1232776" cy="503578"/>
          </a:xfrm>
          <a:prstGeom prst="rect">
            <a:avLst/>
          </a:prstGeom>
        </p:spPr>
        <p:txBody>
          <a:bodyPr anchor="ctr" anchorCtr="0"/>
          <a:lstStyle>
            <a:lvl1pPr algn="r">
              <a:defRPr sz="1400" b="0">
                <a:solidFill>
                  <a:srgbClr val="104578"/>
                </a:solidFill>
              </a:defRPr>
            </a:lvl1pPr>
          </a:lstStyle>
          <a:p>
            <a:fld id="{8FF8BE51-C3B0-9B4F-9A06-4F809A9A7941}" type="slidenum">
              <a:rPr lang="en-US" smtClean="0"/>
              <a:pPr/>
              <a:t>‹#›</a:t>
            </a:fld>
            <a:endParaRPr lang="en-US"/>
          </a:p>
        </p:txBody>
      </p:sp>
      <p:sp>
        <p:nvSpPr>
          <p:cNvPr id="9" name="Footer Placeholder 4">
            <a:extLst>
              <a:ext uri="{FF2B5EF4-FFF2-40B4-BE49-F238E27FC236}">
                <a16:creationId xmlns:a16="http://schemas.microsoft.com/office/drawing/2014/main" id="{1C2A460B-0C02-0947-B29B-910DB98C9E32}"/>
              </a:ext>
            </a:extLst>
          </p:cNvPr>
          <p:cNvSpPr>
            <a:spLocks noGrp="1"/>
          </p:cNvSpPr>
          <p:nvPr>
            <p:ph type="ftr" sz="quarter" idx="10"/>
          </p:nvPr>
        </p:nvSpPr>
        <p:spPr>
          <a:xfrm>
            <a:off x="587829" y="6349533"/>
            <a:ext cx="9772682" cy="496463"/>
          </a:xfrm>
          <a:prstGeom prst="rect">
            <a:avLst/>
          </a:prstGeom>
        </p:spPr>
        <p:txBody>
          <a:bodyPr anchor="ctr" anchorCtr="0"/>
          <a:lstStyle>
            <a:lvl1pPr>
              <a:defRPr sz="1400">
                <a:solidFill>
                  <a:srgbClr val="104578"/>
                </a:solidFill>
              </a:defRPr>
            </a:lvl1pPr>
          </a:lstStyle>
          <a:p>
            <a:endParaRPr lang="en-US"/>
          </a:p>
        </p:txBody>
      </p:sp>
      <p:sp>
        <p:nvSpPr>
          <p:cNvPr id="6" name="Content Placeholder 5"/>
          <p:cNvSpPr>
            <a:spLocks noGrp="1"/>
          </p:cNvSpPr>
          <p:nvPr>
            <p:ph sz="quarter" idx="4"/>
          </p:nvPr>
        </p:nvSpPr>
        <p:spPr>
          <a:xfrm>
            <a:off x="6204857" y="2147817"/>
            <a:ext cx="5388429" cy="4012634"/>
          </a:xfrm>
          <a:solidFill>
            <a:schemeClr val="accent4">
              <a:lumMod val="20000"/>
              <a:lumOff val="80000"/>
            </a:schemeClr>
          </a:solidFill>
          <a:effectLst>
            <a:softEdge rad="12700"/>
          </a:effectLst>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04857" y="1261287"/>
            <a:ext cx="5388429" cy="771585"/>
          </a:xfrm>
          <a:solidFill>
            <a:schemeClr val="accent4">
              <a:lumMod val="50000"/>
            </a:schemeClr>
          </a:solidFill>
          <a:ln w="50800">
            <a:solidFill>
              <a:schemeClr val="accent4">
                <a:lumMod val="75000"/>
              </a:schemeClr>
            </a:solidFill>
          </a:ln>
        </p:spPr>
        <p:txBody>
          <a:bodyPr anchor="b">
            <a:normAutofit/>
          </a:bodyPr>
          <a:lstStyle>
            <a:lvl1pPr marL="0" indent="0">
              <a:lnSpc>
                <a:spcPct val="100000"/>
              </a:lnSpc>
              <a:buNone/>
              <a:defRPr sz="2200" b="1" cap="all"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7829" y="2148784"/>
            <a:ext cx="5388428" cy="4023415"/>
          </a:xfrm>
          <a:solidFill>
            <a:schemeClr val="accent5">
              <a:lumMod val="20000"/>
              <a:lumOff val="80000"/>
            </a:schemeClr>
          </a:solidFill>
          <a:effectLst>
            <a:softEdge rad="12700"/>
          </a:effectLst>
        </p:spPr>
        <p:txBody>
          <a:bodyPr/>
          <a:lstStyle>
            <a:lvl1pPr>
              <a:buClr>
                <a:schemeClr val="accent5"/>
              </a:buClr>
              <a:defRPr/>
            </a:lvl1pPr>
            <a:lvl2pPr>
              <a:buClr>
                <a:schemeClr val="accent5"/>
              </a:buClr>
              <a:defRPr/>
            </a:lvl2pPr>
            <a:lvl3pPr>
              <a:buClr>
                <a:schemeClr val="accent5"/>
              </a:buClr>
              <a:defRPr/>
            </a:lvl3pPr>
            <a:lvl4pPr>
              <a:buClr>
                <a:schemeClr val="accent5"/>
              </a:buClr>
              <a:defRPr/>
            </a:lvl4pPr>
            <a:lvl5pPr>
              <a:buClr>
                <a:schemeClr val="accent5"/>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2"/>
          <p:cNvSpPr>
            <a:spLocks noGrp="1"/>
          </p:cNvSpPr>
          <p:nvPr>
            <p:ph type="body" idx="1"/>
          </p:nvPr>
        </p:nvSpPr>
        <p:spPr>
          <a:xfrm>
            <a:off x="587829" y="1258112"/>
            <a:ext cx="5388428" cy="771302"/>
          </a:xfrm>
          <a:solidFill>
            <a:schemeClr val="accent5">
              <a:lumMod val="50000"/>
            </a:schemeClr>
          </a:solidFill>
          <a:ln w="50800">
            <a:solidFill>
              <a:schemeClr val="accent5"/>
            </a:solidFill>
          </a:ln>
        </p:spPr>
        <p:txBody>
          <a:bodyPr anchor="b">
            <a:normAutofit/>
          </a:bodyPr>
          <a:lstStyle>
            <a:lvl1pPr marL="0" indent="0">
              <a:lnSpc>
                <a:spcPct val="100000"/>
              </a:lnSpc>
              <a:buNone/>
              <a:defRPr sz="2200" b="1" cap="all"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 name="Title 1"/>
          <p:cNvSpPr>
            <a:spLocks noGrp="1"/>
          </p:cNvSpPr>
          <p:nvPr>
            <p:ph type="title" hasCustomPrompt="1"/>
          </p:nvPr>
        </p:nvSpPr>
        <p:spPr>
          <a:xfrm>
            <a:off x="587829" y="226989"/>
            <a:ext cx="11005457" cy="911753"/>
          </a:xfrm>
        </p:spPr>
        <p:txBody>
          <a:bodyPr/>
          <a:lstStyle>
            <a:lvl1pPr>
              <a:defRPr cap="none"/>
            </a:lvl1pPr>
          </a:lstStyle>
          <a:p>
            <a:r>
              <a:rPr lang="en-US"/>
              <a:t>Click to edit master title style</a:t>
            </a:r>
          </a:p>
        </p:txBody>
      </p:sp>
    </p:spTree>
    <p:extLst>
      <p:ext uri="{BB962C8B-B14F-4D97-AF65-F5344CB8AC3E}">
        <p14:creationId xmlns:p14="http://schemas.microsoft.com/office/powerpoint/2010/main" val="66571169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ntent4: Color Blocks 2">
    <p:spTree>
      <p:nvGrpSpPr>
        <p:cNvPr id="1" name=""/>
        <p:cNvGrpSpPr/>
        <p:nvPr/>
      </p:nvGrpSpPr>
      <p:grpSpPr>
        <a:xfrm>
          <a:off x="0" y="0"/>
          <a:ext cx="0" cy="0"/>
          <a:chOff x="0" y="0"/>
          <a:chExt cx="0" cy="0"/>
        </a:xfrm>
      </p:grpSpPr>
      <p:sp>
        <p:nvSpPr>
          <p:cNvPr id="10" name="Slide Number Placeholder 5">
            <a:extLst>
              <a:ext uri="{FF2B5EF4-FFF2-40B4-BE49-F238E27FC236}">
                <a16:creationId xmlns:a16="http://schemas.microsoft.com/office/drawing/2014/main" id="{85F550C6-E3F1-3B41-A219-010D2B67CB95}"/>
              </a:ext>
            </a:extLst>
          </p:cNvPr>
          <p:cNvSpPr>
            <a:spLocks noGrp="1"/>
          </p:cNvSpPr>
          <p:nvPr>
            <p:ph type="sldNum" sz="quarter" idx="11"/>
          </p:nvPr>
        </p:nvSpPr>
        <p:spPr>
          <a:xfrm>
            <a:off x="10360510" y="6349534"/>
            <a:ext cx="1232776" cy="503578"/>
          </a:xfrm>
          <a:prstGeom prst="rect">
            <a:avLst/>
          </a:prstGeom>
        </p:spPr>
        <p:txBody>
          <a:bodyPr anchor="ctr" anchorCtr="0"/>
          <a:lstStyle>
            <a:lvl1pPr algn="r">
              <a:defRPr sz="1400" b="0">
                <a:solidFill>
                  <a:srgbClr val="104578"/>
                </a:solidFill>
              </a:defRPr>
            </a:lvl1pPr>
          </a:lstStyle>
          <a:p>
            <a:fld id="{8FF8BE51-C3B0-9B4F-9A06-4F809A9A7941}" type="slidenum">
              <a:rPr lang="en-US" smtClean="0"/>
              <a:pPr/>
              <a:t>‹#›</a:t>
            </a:fld>
            <a:endParaRPr lang="en-US"/>
          </a:p>
        </p:txBody>
      </p:sp>
      <p:sp>
        <p:nvSpPr>
          <p:cNvPr id="9" name="Footer Placeholder 4">
            <a:extLst>
              <a:ext uri="{FF2B5EF4-FFF2-40B4-BE49-F238E27FC236}">
                <a16:creationId xmlns:a16="http://schemas.microsoft.com/office/drawing/2014/main" id="{5CED27E4-1CB0-884A-BB5B-AE76B59F9324}"/>
              </a:ext>
            </a:extLst>
          </p:cNvPr>
          <p:cNvSpPr>
            <a:spLocks noGrp="1"/>
          </p:cNvSpPr>
          <p:nvPr>
            <p:ph type="ftr" sz="quarter" idx="10"/>
          </p:nvPr>
        </p:nvSpPr>
        <p:spPr>
          <a:xfrm>
            <a:off x="587829" y="6349533"/>
            <a:ext cx="9772682" cy="496463"/>
          </a:xfrm>
          <a:prstGeom prst="rect">
            <a:avLst/>
          </a:prstGeom>
        </p:spPr>
        <p:txBody>
          <a:bodyPr anchor="ctr" anchorCtr="0"/>
          <a:lstStyle>
            <a:lvl1pPr>
              <a:defRPr sz="1400">
                <a:solidFill>
                  <a:srgbClr val="104578"/>
                </a:solidFill>
              </a:defRPr>
            </a:lvl1pPr>
          </a:lstStyle>
          <a:p>
            <a:endParaRPr lang="en-US"/>
          </a:p>
        </p:txBody>
      </p:sp>
      <p:sp>
        <p:nvSpPr>
          <p:cNvPr id="4" name="Content Placeholder 3"/>
          <p:cNvSpPr>
            <a:spLocks noGrp="1"/>
          </p:cNvSpPr>
          <p:nvPr>
            <p:ph sz="half" idx="2"/>
          </p:nvPr>
        </p:nvSpPr>
        <p:spPr>
          <a:xfrm>
            <a:off x="587829" y="2148784"/>
            <a:ext cx="5388428" cy="4023415"/>
          </a:xfrm>
          <a:solidFill>
            <a:schemeClr val="accent2">
              <a:lumMod val="20000"/>
              <a:lumOff val="80000"/>
            </a:schemeClr>
          </a:solidFill>
          <a:effectLst>
            <a:softEdge rad="12700"/>
          </a:effectLst>
        </p:spPr>
        <p:txBody>
          <a:bodyPr/>
          <a:lstStyle>
            <a:lvl1pPr>
              <a:buClr>
                <a:schemeClr val="accent2">
                  <a:lumMod val="75000"/>
                </a:schemeClr>
              </a:buClr>
              <a:defRPr/>
            </a:lvl1pPr>
            <a:lvl2pPr>
              <a:buClr>
                <a:schemeClr val="accent2">
                  <a:lumMod val="75000"/>
                </a:schemeClr>
              </a:buClr>
              <a:defRPr/>
            </a:lvl2pPr>
            <a:lvl3pPr>
              <a:buClr>
                <a:schemeClr val="accent2">
                  <a:lumMod val="75000"/>
                </a:schemeClr>
              </a:buClr>
              <a:defRPr/>
            </a:lvl3pPr>
            <a:lvl4pPr>
              <a:buClr>
                <a:schemeClr val="accent2">
                  <a:lumMod val="75000"/>
                </a:schemeClr>
              </a:buClr>
              <a:defRPr/>
            </a:lvl4pPr>
            <a:lvl5pPr>
              <a:buClr>
                <a:schemeClr val="accent2">
                  <a:lumMod val="75000"/>
                </a:schemeClr>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2"/>
          <p:cNvSpPr>
            <a:spLocks noGrp="1"/>
          </p:cNvSpPr>
          <p:nvPr>
            <p:ph type="body" idx="1"/>
          </p:nvPr>
        </p:nvSpPr>
        <p:spPr>
          <a:xfrm>
            <a:off x="587829" y="1258112"/>
            <a:ext cx="5388428" cy="771302"/>
          </a:xfrm>
          <a:solidFill>
            <a:schemeClr val="accent2">
              <a:lumMod val="75000"/>
            </a:schemeClr>
          </a:solidFill>
          <a:ln w="50800">
            <a:solidFill>
              <a:schemeClr val="accent2">
                <a:lumMod val="60000"/>
                <a:lumOff val="40000"/>
              </a:schemeClr>
            </a:solidFill>
          </a:ln>
        </p:spPr>
        <p:txBody>
          <a:bodyPr anchor="b">
            <a:normAutofit/>
          </a:bodyPr>
          <a:lstStyle>
            <a:lvl1pPr marL="0" indent="0">
              <a:lnSpc>
                <a:spcPct val="100000"/>
              </a:lnSpc>
              <a:buNone/>
              <a:defRPr sz="2200" b="1" cap="all"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04857" y="2147817"/>
            <a:ext cx="5388429" cy="4012634"/>
          </a:xfrm>
          <a:solidFill>
            <a:schemeClr val="accent6">
              <a:lumMod val="20000"/>
              <a:lumOff val="80000"/>
            </a:schemeClr>
          </a:solidFill>
          <a:effectLst>
            <a:softEdge rad="12700"/>
          </a:effectLst>
        </p:spPr>
        <p:txBody>
          <a:bodyPr/>
          <a:lstStyle>
            <a:lvl1pPr>
              <a:buClr>
                <a:schemeClr val="accent6"/>
              </a:buClr>
              <a:defRPr/>
            </a:lvl1pPr>
            <a:lvl2pPr>
              <a:buClr>
                <a:schemeClr val="accent6"/>
              </a:buClr>
              <a:defRPr/>
            </a:lvl2pPr>
            <a:lvl3pPr>
              <a:buClr>
                <a:schemeClr val="accent6"/>
              </a:buClr>
              <a:defRPr/>
            </a:lvl3pPr>
            <a:lvl4pPr>
              <a:buClr>
                <a:schemeClr val="accent6"/>
              </a:buClr>
              <a:defRPr/>
            </a:lvl4pPr>
            <a:lvl5pPr>
              <a:buClr>
                <a:schemeClr val="accent6"/>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04857" y="1261287"/>
            <a:ext cx="5388429" cy="771585"/>
          </a:xfrm>
          <a:solidFill>
            <a:schemeClr val="accent6">
              <a:lumMod val="75000"/>
            </a:schemeClr>
          </a:solidFill>
          <a:ln w="50800">
            <a:solidFill>
              <a:schemeClr val="accent6"/>
            </a:solidFill>
          </a:ln>
        </p:spPr>
        <p:txBody>
          <a:bodyPr anchor="b">
            <a:normAutofit/>
          </a:bodyPr>
          <a:lstStyle>
            <a:lvl1pPr marL="0" indent="0">
              <a:lnSpc>
                <a:spcPct val="100000"/>
              </a:lnSpc>
              <a:buNone/>
              <a:defRPr sz="2200" b="1" cap="all"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 name="Title 1"/>
          <p:cNvSpPr>
            <a:spLocks noGrp="1"/>
          </p:cNvSpPr>
          <p:nvPr>
            <p:ph type="title" hasCustomPrompt="1"/>
          </p:nvPr>
        </p:nvSpPr>
        <p:spPr>
          <a:xfrm>
            <a:off x="587829" y="226989"/>
            <a:ext cx="11005457" cy="911753"/>
          </a:xfrm>
        </p:spPr>
        <p:txBody>
          <a:bodyPr/>
          <a:lstStyle>
            <a:lvl1pPr>
              <a:defRPr cap="none"/>
            </a:lvl1pPr>
          </a:lstStyle>
          <a:p>
            <a:r>
              <a:rPr lang="en-US"/>
              <a:t>Click to edit master title style</a:t>
            </a:r>
          </a:p>
        </p:txBody>
      </p:sp>
    </p:spTree>
    <p:extLst>
      <p:ext uri="{BB962C8B-B14F-4D97-AF65-F5344CB8AC3E}">
        <p14:creationId xmlns:p14="http://schemas.microsoft.com/office/powerpoint/2010/main" val="333101594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ntent4: Color Blocks 3">
    <p:spTree>
      <p:nvGrpSpPr>
        <p:cNvPr id="1" name=""/>
        <p:cNvGrpSpPr/>
        <p:nvPr/>
      </p:nvGrpSpPr>
      <p:grpSpPr>
        <a:xfrm>
          <a:off x="0" y="0"/>
          <a:ext cx="0" cy="0"/>
          <a:chOff x="0" y="0"/>
          <a:chExt cx="0" cy="0"/>
        </a:xfrm>
      </p:grpSpPr>
      <p:sp>
        <p:nvSpPr>
          <p:cNvPr id="10" name="Slide Number Placeholder 5">
            <a:extLst>
              <a:ext uri="{FF2B5EF4-FFF2-40B4-BE49-F238E27FC236}">
                <a16:creationId xmlns:a16="http://schemas.microsoft.com/office/drawing/2014/main" id="{85F550C6-E3F1-3B41-A219-010D2B67CB95}"/>
              </a:ext>
            </a:extLst>
          </p:cNvPr>
          <p:cNvSpPr>
            <a:spLocks noGrp="1"/>
          </p:cNvSpPr>
          <p:nvPr>
            <p:ph type="sldNum" sz="quarter" idx="11"/>
          </p:nvPr>
        </p:nvSpPr>
        <p:spPr>
          <a:xfrm>
            <a:off x="10360510" y="6349534"/>
            <a:ext cx="1232776" cy="503578"/>
          </a:xfrm>
          <a:prstGeom prst="rect">
            <a:avLst/>
          </a:prstGeom>
        </p:spPr>
        <p:txBody>
          <a:bodyPr anchor="ctr" anchorCtr="0"/>
          <a:lstStyle>
            <a:lvl1pPr algn="r">
              <a:defRPr sz="1400" b="0">
                <a:solidFill>
                  <a:srgbClr val="104578"/>
                </a:solidFill>
              </a:defRPr>
            </a:lvl1pPr>
          </a:lstStyle>
          <a:p>
            <a:fld id="{8FF8BE51-C3B0-9B4F-9A06-4F809A9A7941}" type="slidenum">
              <a:rPr lang="en-US" smtClean="0"/>
              <a:pPr/>
              <a:t>‹#›</a:t>
            </a:fld>
            <a:endParaRPr lang="en-US"/>
          </a:p>
        </p:txBody>
      </p:sp>
      <p:sp>
        <p:nvSpPr>
          <p:cNvPr id="9" name="Footer Placeholder 4">
            <a:extLst>
              <a:ext uri="{FF2B5EF4-FFF2-40B4-BE49-F238E27FC236}">
                <a16:creationId xmlns:a16="http://schemas.microsoft.com/office/drawing/2014/main" id="{5CED27E4-1CB0-884A-BB5B-AE76B59F9324}"/>
              </a:ext>
            </a:extLst>
          </p:cNvPr>
          <p:cNvSpPr>
            <a:spLocks noGrp="1"/>
          </p:cNvSpPr>
          <p:nvPr>
            <p:ph type="ftr" sz="quarter" idx="10"/>
          </p:nvPr>
        </p:nvSpPr>
        <p:spPr>
          <a:xfrm>
            <a:off x="587829" y="6349533"/>
            <a:ext cx="9772682" cy="496463"/>
          </a:xfrm>
          <a:prstGeom prst="rect">
            <a:avLst/>
          </a:prstGeom>
        </p:spPr>
        <p:txBody>
          <a:bodyPr anchor="ctr" anchorCtr="0"/>
          <a:lstStyle>
            <a:lvl1pPr>
              <a:defRPr sz="1400">
                <a:solidFill>
                  <a:srgbClr val="104578"/>
                </a:solidFill>
              </a:defRPr>
            </a:lvl1pPr>
          </a:lstStyle>
          <a:p>
            <a:endParaRPr lang="en-US"/>
          </a:p>
        </p:txBody>
      </p:sp>
      <p:sp>
        <p:nvSpPr>
          <p:cNvPr id="6" name="Content Placeholder 5"/>
          <p:cNvSpPr>
            <a:spLocks noGrp="1"/>
          </p:cNvSpPr>
          <p:nvPr>
            <p:ph sz="quarter" idx="4"/>
          </p:nvPr>
        </p:nvSpPr>
        <p:spPr>
          <a:xfrm>
            <a:off x="6204857" y="2147817"/>
            <a:ext cx="5388429" cy="4012634"/>
          </a:xfrm>
          <a:solidFill>
            <a:schemeClr val="accent3">
              <a:lumMod val="20000"/>
              <a:lumOff val="80000"/>
            </a:schemeClr>
          </a:solidFill>
          <a:ln>
            <a:noFill/>
          </a:ln>
          <a:effectLst>
            <a:softEdge rad="12700"/>
          </a:effectLst>
        </p:spPr>
        <p:txBody>
          <a:bodyPr/>
          <a:lstStyle>
            <a:lvl1pPr>
              <a:buClr>
                <a:schemeClr val="accent3">
                  <a:lumMod val="75000"/>
                </a:schemeClr>
              </a:buClr>
              <a:defRPr/>
            </a:lvl1pPr>
            <a:lvl2pPr>
              <a:buClr>
                <a:schemeClr val="accent3">
                  <a:lumMod val="75000"/>
                </a:schemeClr>
              </a:buClr>
              <a:defRPr/>
            </a:lvl2pPr>
            <a:lvl3pPr>
              <a:buClr>
                <a:schemeClr val="accent3">
                  <a:lumMod val="75000"/>
                </a:schemeClr>
              </a:buClr>
              <a:defRPr/>
            </a:lvl3pPr>
            <a:lvl4pPr>
              <a:buClr>
                <a:schemeClr val="accent3">
                  <a:lumMod val="75000"/>
                </a:schemeClr>
              </a:buClr>
              <a:defRPr/>
            </a:lvl4pPr>
            <a:lvl5pPr>
              <a:buClr>
                <a:schemeClr val="accent3">
                  <a:lumMod val="75000"/>
                </a:schemeClr>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04857" y="1261287"/>
            <a:ext cx="5388429" cy="771585"/>
          </a:xfrm>
          <a:solidFill>
            <a:schemeClr val="accent3">
              <a:lumMod val="75000"/>
            </a:schemeClr>
          </a:solidFill>
          <a:ln w="50800">
            <a:solidFill>
              <a:schemeClr val="accent3">
                <a:lumMod val="60000"/>
                <a:lumOff val="40000"/>
              </a:schemeClr>
            </a:solidFill>
          </a:ln>
        </p:spPr>
        <p:txBody>
          <a:bodyPr anchor="b">
            <a:normAutofit/>
          </a:bodyPr>
          <a:lstStyle>
            <a:lvl1pPr marL="0" indent="0">
              <a:lnSpc>
                <a:spcPct val="100000"/>
              </a:lnSpc>
              <a:buNone/>
              <a:defRPr sz="2200" b="1" cap="all"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7829" y="2148784"/>
            <a:ext cx="5388428" cy="4023415"/>
          </a:xfrm>
          <a:solidFill>
            <a:schemeClr val="accent1">
              <a:lumMod val="20000"/>
              <a:lumOff val="80000"/>
            </a:schemeClr>
          </a:solidFill>
          <a:effectLst>
            <a:softEdge rad="12700"/>
          </a:effectLst>
        </p:spPr>
        <p:txBody>
          <a:bodyPr/>
          <a:lstStyle>
            <a:lvl1pPr>
              <a:buClr>
                <a:schemeClr val="accent1">
                  <a:lumMod val="75000"/>
                </a:schemeClr>
              </a:buClr>
              <a:defRPr/>
            </a:lvl1pPr>
            <a:lvl2pPr>
              <a:buClr>
                <a:schemeClr val="accent1">
                  <a:lumMod val="75000"/>
                </a:schemeClr>
              </a:buClr>
              <a:defRPr/>
            </a:lvl2pPr>
            <a:lvl3pPr>
              <a:buClr>
                <a:schemeClr val="accent1">
                  <a:lumMod val="75000"/>
                </a:schemeClr>
              </a:buClr>
              <a:defRPr/>
            </a:lvl3pPr>
            <a:lvl4pPr>
              <a:buClr>
                <a:schemeClr val="accent1">
                  <a:lumMod val="75000"/>
                </a:schemeClr>
              </a:buClr>
              <a:defRPr/>
            </a:lvl4pPr>
            <a:lvl5pPr>
              <a:buClr>
                <a:schemeClr val="accent1">
                  <a:lumMod val="75000"/>
                </a:schemeClr>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2"/>
          <p:cNvSpPr>
            <a:spLocks noGrp="1"/>
          </p:cNvSpPr>
          <p:nvPr>
            <p:ph type="body" idx="1"/>
          </p:nvPr>
        </p:nvSpPr>
        <p:spPr>
          <a:xfrm>
            <a:off x="587829" y="1258112"/>
            <a:ext cx="5388428" cy="771302"/>
          </a:xfrm>
          <a:solidFill>
            <a:schemeClr val="accent1">
              <a:lumMod val="50000"/>
            </a:schemeClr>
          </a:solidFill>
          <a:ln w="50800">
            <a:solidFill>
              <a:schemeClr val="accent1">
                <a:lumMod val="75000"/>
              </a:schemeClr>
            </a:solidFill>
          </a:ln>
        </p:spPr>
        <p:txBody>
          <a:bodyPr anchor="b">
            <a:normAutofit/>
          </a:bodyPr>
          <a:lstStyle>
            <a:lvl1pPr marL="0" indent="0">
              <a:lnSpc>
                <a:spcPct val="100000"/>
              </a:lnSpc>
              <a:buNone/>
              <a:defRPr sz="2200" b="1" cap="all"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 name="Title 1"/>
          <p:cNvSpPr>
            <a:spLocks noGrp="1"/>
          </p:cNvSpPr>
          <p:nvPr>
            <p:ph type="title" hasCustomPrompt="1"/>
          </p:nvPr>
        </p:nvSpPr>
        <p:spPr>
          <a:xfrm>
            <a:off x="587829" y="226989"/>
            <a:ext cx="11005457" cy="911753"/>
          </a:xfrm>
        </p:spPr>
        <p:txBody>
          <a:bodyPr/>
          <a:lstStyle>
            <a:lvl1pPr>
              <a:defRPr cap="none"/>
            </a:lvl1pPr>
          </a:lstStyle>
          <a:p>
            <a:r>
              <a:rPr lang="en-US"/>
              <a:t>Click to edit master title style</a:t>
            </a:r>
          </a:p>
        </p:txBody>
      </p:sp>
    </p:spTree>
    <p:extLst>
      <p:ext uri="{BB962C8B-B14F-4D97-AF65-F5344CB8AC3E}">
        <p14:creationId xmlns:p14="http://schemas.microsoft.com/office/powerpoint/2010/main" val="224814956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5: Complex; No Logos">
    <p:spTree>
      <p:nvGrpSpPr>
        <p:cNvPr id="1" name=""/>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A7F9705D-84BE-9B47-92B6-2C9E1EF227A6}"/>
              </a:ext>
            </a:extLst>
          </p:cNvPr>
          <p:cNvSpPr>
            <a:spLocks noGrp="1"/>
          </p:cNvSpPr>
          <p:nvPr>
            <p:ph type="sldNum" sz="quarter" idx="4"/>
          </p:nvPr>
        </p:nvSpPr>
        <p:spPr>
          <a:xfrm>
            <a:off x="10360510" y="6349534"/>
            <a:ext cx="1232776" cy="503578"/>
          </a:xfrm>
          <a:prstGeom prst="rect">
            <a:avLst/>
          </a:prstGeom>
        </p:spPr>
        <p:txBody>
          <a:bodyPr anchor="ctr" anchorCtr="0"/>
          <a:lstStyle>
            <a:lvl1pPr algn="r">
              <a:defRPr sz="1400" b="0">
                <a:solidFill>
                  <a:srgbClr val="104578"/>
                </a:solidFill>
              </a:defRPr>
            </a:lvl1pPr>
          </a:lstStyle>
          <a:p>
            <a:fld id="{8FF8BE51-C3B0-9B4F-9A06-4F809A9A7941}" type="slidenum">
              <a:rPr lang="en-US" smtClean="0"/>
              <a:pPr/>
              <a:t>‹#›</a:t>
            </a:fld>
            <a:endParaRPr lang="en-US"/>
          </a:p>
        </p:txBody>
      </p:sp>
      <p:sp>
        <p:nvSpPr>
          <p:cNvPr id="7" name="Footer Placeholder 4">
            <a:extLst>
              <a:ext uri="{FF2B5EF4-FFF2-40B4-BE49-F238E27FC236}">
                <a16:creationId xmlns:a16="http://schemas.microsoft.com/office/drawing/2014/main" id="{E3E57410-020D-7546-9C85-5557049FC25D}"/>
              </a:ext>
            </a:extLst>
          </p:cNvPr>
          <p:cNvSpPr>
            <a:spLocks noGrp="1"/>
          </p:cNvSpPr>
          <p:nvPr>
            <p:ph type="ftr" sz="quarter" idx="3"/>
          </p:nvPr>
        </p:nvSpPr>
        <p:spPr>
          <a:xfrm>
            <a:off x="587829" y="6349533"/>
            <a:ext cx="9772682" cy="496463"/>
          </a:xfrm>
          <a:prstGeom prst="rect">
            <a:avLst/>
          </a:prstGeom>
        </p:spPr>
        <p:txBody>
          <a:bodyPr anchor="ctr" anchorCtr="0"/>
          <a:lstStyle>
            <a:lvl1pPr>
              <a:defRPr sz="1400">
                <a:solidFill>
                  <a:srgbClr val="104578"/>
                </a:solidFill>
              </a:defRPr>
            </a:lvl1pPr>
          </a:lstStyle>
          <a:p>
            <a:endParaRPr lang="en-US"/>
          </a:p>
        </p:txBody>
      </p:sp>
      <p:sp>
        <p:nvSpPr>
          <p:cNvPr id="3" name="Content Placeholder 2"/>
          <p:cNvSpPr>
            <a:spLocks noGrp="1"/>
          </p:cNvSpPr>
          <p:nvPr>
            <p:ph idx="1"/>
          </p:nvPr>
        </p:nvSpPr>
        <p:spPr>
          <a:xfrm>
            <a:off x="5043714" y="798973"/>
            <a:ext cx="6549572" cy="5394997"/>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87329" y="3205491"/>
            <a:ext cx="4132356" cy="298847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2" name="Title 1"/>
          <p:cNvSpPr>
            <a:spLocks noGrp="1"/>
          </p:cNvSpPr>
          <p:nvPr>
            <p:ph type="title" hasCustomPrompt="1"/>
          </p:nvPr>
        </p:nvSpPr>
        <p:spPr>
          <a:xfrm>
            <a:off x="587829" y="798973"/>
            <a:ext cx="4129941" cy="2247117"/>
          </a:xfrm>
        </p:spPr>
        <p:txBody>
          <a:bodyPr anchor="b">
            <a:normAutofit/>
          </a:bodyPr>
          <a:lstStyle>
            <a:lvl1pPr algn="ctr">
              <a:defRPr sz="2400" cap="none">
                <a:solidFill>
                  <a:schemeClr val="accent5">
                    <a:lumMod val="50000"/>
                  </a:schemeClr>
                </a:solidFill>
              </a:defRPr>
            </a:lvl1pPr>
          </a:lstStyle>
          <a:p>
            <a:r>
              <a:rPr lang="en-US"/>
              <a:t>Click to edit master title style</a:t>
            </a:r>
          </a:p>
        </p:txBody>
      </p:sp>
    </p:spTree>
    <p:extLst>
      <p:ext uri="{BB962C8B-B14F-4D97-AF65-F5344CB8AC3E}">
        <p14:creationId xmlns:p14="http://schemas.microsoft.com/office/powerpoint/2010/main" val="187641784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Blank: ECTA">
    <p:spTree>
      <p:nvGrpSpPr>
        <p:cNvPr id="1" name=""/>
        <p:cNvGrpSpPr/>
        <p:nvPr/>
      </p:nvGrpSpPr>
      <p:grpSpPr>
        <a:xfrm>
          <a:off x="0" y="0"/>
          <a:ext cx="0" cy="0"/>
          <a:chOff x="0" y="0"/>
          <a:chExt cx="0" cy="0"/>
        </a:xfrm>
      </p:grpSpPr>
      <p:pic>
        <p:nvPicPr>
          <p:cNvPr id="7" name="Picture 6" title="Logo: DaSy">
            <a:extLst>
              <a:ext uri="{FF2B5EF4-FFF2-40B4-BE49-F238E27FC236}">
                <a16:creationId xmlns:a16="http://schemas.microsoft.com/office/drawing/2014/main" id="{57FA37DA-13B6-714F-B5B5-B44257DAA26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464" y="6127771"/>
            <a:ext cx="895911" cy="643275"/>
          </a:xfrm>
          <a:prstGeom prst="rect">
            <a:avLst/>
          </a:prstGeom>
        </p:spPr>
      </p:pic>
      <p:pic>
        <p:nvPicPr>
          <p:cNvPr id="8" name="Picture 7" title="Logo: ECTA">
            <a:extLst>
              <a:ext uri="{FF2B5EF4-FFF2-40B4-BE49-F238E27FC236}">
                <a16:creationId xmlns:a16="http://schemas.microsoft.com/office/drawing/2014/main" id="{CDC2E725-B364-8B4E-ADC5-CA79FA137D0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19012" y="6250394"/>
            <a:ext cx="1190767" cy="457987"/>
          </a:xfrm>
          <a:prstGeom prst="rect">
            <a:avLst/>
          </a:prstGeom>
        </p:spPr>
      </p:pic>
      <p:sp>
        <p:nvSpPr>
          <p:cNvPr id="12" name="Slide Number Placeholder 5">
            <a:extLst>
              <a:ext uri="{FF2B5EF4-FFF2-40B4-BE49-F238E27FC236}">
                <a16:creationId xmlns:a16="http://schemas.microsoft.com/office/drawing/2014/main" id="{89DE2F01-BF07-1541-BAC6-892BA875643E}"/>
              </a:ext>
            </a:extLst>
          </p:cNvPr>
          <p:cNvSpPr>
            <a:spLocks noGrp="1"/>
          </p:cNvSpPr>
          <p:nvPr>
            <p:ph type="sldNum" sz="quarter" idx="4"/>
          </p:nvPr>
        </p:nvSpPr>
        <p:spPr>
          <a:xfrm>
            <a:off x="10360510" y="6319554"/>
            <a:ext cx="1232776" cy="503578"/>
          </a:xfrm>
          <a:prstGeom prst="rect">
            <a:avLst/>
          </a:prstGeom>
        </p:spPr>
        <p:txBody>
          <a:bodyPr anchor="ctr" anchorCtr="0"/>
          <a:lstStyle>
            <a:lvl1pPr algn="r">
              <a:defRPr sz="1400" b="0">
                <a:solidFill>
                  <a:srgbClr val="104578"/>
                </a:solidFill>
              </a:defRPr>
            </a:lvl1pPr>
          </a:lstStyle>
          <a:p>
            <a:fld id="{8FF8BE51-C3B0-9B4F-9A06-4F809A9A7941}" type="slidenum">
              <a:rPr lang="en-US" smtClean="0"/>
              <a:pPr/>
              <a:t>‹#›</a:t>
            </a:fld>
            <a:endParaRPr lang="en-US"/>
          </a:p>
        </p:txBody>
      </p:sp>
      <p:sp>
        <p:nvSpPr>
          <p:cNvPr id="11" name="Footer Placeholder 4">
            <a:extLst>
              <a:ext uri="{FF2B5EF4-FFF2-40B4-BE49-F238E27FC236}">
                <a16:creationId xmlns:a16="http://schemas.microsoft.com/office/drawing/2014/main" id="{78896D6F-DBA9-4348-A229-82D25A72473E}"/>
              </a:ext>
            </a:extLst>
          </p:cNvPr>
          <p:cNvSpPr>
            <a:spLocks noGrp="1"/>
          </p:cNvSpPr>
          <p:nvPr>
            <p:ph type="ftr" sz="quarter" idx="3"/>
          </p:nvPr>
        </p:nvSpPr>
        <p:spPr>
          <a:xfrm>
            <a:off x="2953061" y="6319553"/>
            <a:ext cx="7407449" cy="496463"/>
          </a:xfrm>
          <a:prstGeom prst="rect">
            <a:avLst/>
          </a:prstGeom>
        </p:spPr>
        <p:txBody>
          <a:bodyPr anchor="ctr" anchorCtr="0"/>
          <a:lstStyle>
            <a:lvl1pPr>
              <a:defRPr sz="1400">
                <a:solidFill>
                  <a:srgbClr val="104578"/>
                </a:solidFill>
              </a:defRPr>
            </a:lvl1pPr>
          </a:lstStyle>
          <a:p>
            <a:endParaRPr lang="en-US"/>
          </a:p>
        </p:txBody>
      </p:sp>
      <p:sp>
        <p:nvSpPr>
          <p:cNvPr id="2" name="Title 1"/>
          <p:cNvSpPr>
            <a:spLocks noGrp="1"/>
          </p:cNvSpPr>
          <p:nvPr>
            <p:ph type="title" hasCustomPrompt="1"/>
          </p:nvPr>
        </p:nvSpPr>
        <p:spPr/>
        <p:txBody>
          <a:bodyPr/>
          <a:lstStyle>
            <a:lvl1pPr>
              <a:defRPr cap="none"/>
            </a:lvl1pPr>
          </a:lstStyle>
          <a:p>
            <a:r>
              <a:rPr lang="en-US"/>
              <a:t>Click to edit master title style</a:t>
            </a:r>
          </a:p>
        </p:txBody>
      </p:sp>
    </p:spTree>
    <p:extLst>
      <p:ext uri="{BB962C8B-B14F-4D97-AF65-F5344CB8AC3E}">
        <p14:creationId xmlns:p14="http://schemas.microsoft.com/office/powerpoint/2010/main" val="418708744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lank: DaSy">
    <p:spTree>
      <p:nvGrpSpPr>
        <p:cNvPr id="1" name=""/>
        <p:cNvGrpSpPr/>
        <p:nvPr/>
      </p:nvGrpSpPr>
      <p:grpSpPr>
        <a:xfrm>
          <a:off x="0" y="0"/>
          <a:ext cx="0" cy="0"/>
          <a:chOff x="0" y="0"/>
          <a:chExt cx="0" cy="0"/>
        </a:xfrm>
      </p:grpSpPr>
      <p:pic>
        <p:nvPicPr>
          <p:cNvPr id="11" name="Picture 10" title="Logo: ECTA">
            <a:extLst>
              <a:ext uri="{FF2B5EF4-FFF2-40B4-BE49-F238E27FC236}">
                <a16:creationId xmlns:a16="http://schemas.microsoft.com/office/drawing/2014/main" id="{9DA26D44-7A0D-9E49-AE51-4F7EF2A694E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14556" y="6250394"/>
            <a:ext cx="1190767" cy="457987"/>
          </a:xfrm>
          <a:prstGeom prst="rect">
            <a:avLst/>
          </a:prstGeom>
        </p:spPr>
      </p:pic>
      <p:pic>
        <p:nvPicPr>
          <p:cNvPr id="10" name="Picture 9" title="Logo: DaSy">
            <a:extLst>
              <a:ext uri="{FF2B5EF4-FFF2-40B4-BE49-F238E27FC236}">
                <a16:creationId xmlns:a16="http://schemas.microsoft.com/office/drawing/2014/main" id="{54682CFA-0607-B241-8E73-0D62C07A240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36461" y="6127771"/>
            <a:ext cx="895911" cy="643275"/>
          </a:xfrm>
          <a:prstGeom prst="rect">
            <a:avLst/>
          </a:prstGeom>
        </p:spPr>
      </p:pic>
      <p:sp>
        <p:nvSpPr>
          <p:cNvPr id="9" name="Slide Number Placeholder 5">
            <a:extLst>
              <a:ext uri="{FF2B5EF4-FFF2-40B4-BE49-F238E27FC236}">
                <a16:creationId xmlns:a16="http://schemas.microsoft.com/office/drawing/2014/main" id="{54ABE0DE-2F54-FA4D-A82C-11F51AB13AE3}"/>
              </a:ext>
            </a:extLst>
          </p:cNvPr>
          <p:cNvSpPr>
            <a:spLocks noGrp="1"/>
          </p:cNvSpPr>
          <p:nvPr>
            <p:ph type="sldNum" sz="quarter" idx="4"/>
          </p:nvPr>
        </p:nvSpPr>
        <p:spPr>
          <a:xfrm>
            <a:off x="10360510" y="6319554"/>
            <a:ext cx="1232776" cy="503578"/>
          </a:xfrm>
          <a:prstGeom prst="rect">
            <a:avLst/>
          </a:prstGeom>
        </p:spPr>
        <p:txBody>
          <a:bodyPr anchor="ctr" anchorCtr="0"/>
          <a:lstStyle>
            <a:lvl1pPr algn="r">
              <a:defRPr sz="1400" b="0">
                <a:solidFill>
                  <a:srgbClr val="104578"/>
                </a:solidFill>
              </a:defRPr>
            </a:lvl1pPr>
          </a:lstStyle>
          <a:p>
            <a:fld id="{8FF8BE51-C3B0-9B4F-9A06-4F809A9A7941}" type="slidenum">
              <a:rPr lang="en-US" smtClean="0"/>
              <a:pPr/>
              <a:t>‹#›</a:t>
            </a:fld>
            <a:endParaRPr lang="en-US"/>
          </a:p>
        </p:txBody>
      </p:sp>
      <p:sp>
        <p:nvSpPr>
          <p:cNvPr id="8" name="Footer Placeholder 4">
            <a:extLst>
              <a:ext uri="{FF2B5EF4-FFF2-40B4-BE49-F238E27FC236}">
                <a16:creationId xmlns:a16="http://schemas.microsoft.com/office/drawing/2014/main" id="{DEC3398F-E097-534F-AB11-120DEF5A7050}"/>
              </a:ext>
            </a:extLst>
          </p:cNvPr>
          <p:cNvSpPr>
            <a:spLocks noGrp="1"/>
          </p:cNvSpPr>
          <p:nvPr>
            <p:ph type="ftr" sz="quarter" idx="3"/>
          </p:nvPr>
        </p:nvSpPr>
        <p:spPr>
          <a:xfrm>
            <a:off x="2953061" y="6319553"/>
            <a:ext cx="7407449" cy="496463"/>
          </a:xfrm>
          <a:prstGeom prst="rect">
            <a:avLst/>
          </a:prstGeom>
        </p:spPr>
        <p:txBody>
          <a:bodyPr anchor="ctr" anchorCtr="0"/>
          <a:lstStyle>
            <a:lvl1pPr>
              <a:defRPr sz="1400">
                <a:solidFill>
                  <a:srgbClr val="104578"/>
                </a:solidFill>
              </a:defRPr>
            </a:lvl1pPr>
          </a:lstStyle>
          <a:p>
            <a:endParaRPr lang="en-US"/>
          </a:p>
        </p:txBody>
      </p:sp>
      <p:sp>
        <p:nvSpPr>
          <p:cNvPr id="6" name="Title 1">
            <a:extLst>
              <a:ext uri="{FF2B5EF4-FFF2-40B4-BE49-F238E27FC236}">
                <a16:creationId xmlns:a16="http://schemas.microsoft.com/office/drawing/2014/main" id="{C245F5E8-80C8-524B-A9DF-4983789D51C0}"/>
              </a:ext>
            </a:extLst>
          </p:cNvPr>
          <p:cNvSpPr>
            <a:spLocks noGrp="1"/>
          </p:cNvSpPr>
          <p:nvPr>
            <p:ph type="title" hasCustomPrompt="1"/>
          </p:nvPr>
        </p:nvSpPr>
        <p:spPr>
          <a:xfrm>
            <a:off x="587828" y="226980"/>
            <a:ext cx="11005457" cy="914400"/>
          </a:xfrm>
        </p:spPr>
        <p:txBody>
          <a:bodyPr/>
          <a:lstStyle>
            <a:lvl1pPr>
              <a:defRPr cap="none"/>
            </a:lvl1pPr>
          </a:lstStyle>
          <a:p>
            <a:r>
              <a:rPr lang="en-US"/>
              <a:t>Click to edit master title style</a:t>
            </a:r>
          </a:p>
        </p:txBody>
      </p:sp>
    </p:spTree>
    <p:extLst>
      <p:ext uri="{BB962C8B-B14F-4D97-AF65-F5344CB8AC3E}">
        <p14:creationId xmlns:p14="http://schemas.microsoft.com/office/powerpoint/2010/main" val="321167753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lose: ECTA">
    <p:spTree>
      <p:nvGrpSpPr>
        <p:cNvPr id="1" name=""/>
        <p:cNvGrpSpPr/>
        <p:nvPr/>
      </p:nvGrpSpPr>
      <p:grpSpPr>
        <a:xfrm>
          <a:off x="0" y="0"/>
          <a:ext cx="0" cy="0"/>
          <a:chOff x="0" y="0"/>
          <a:chExt cx="0" cy="0"/>
        </a:xfrm>
      </p:grpSpPr>
      <p:cxnSp>
        <p:nvCxnSpPr>
          <p:cNvPr id="17" name="Straight Connector 16">
            <a:extLst>
              <a:ext uri="{FF2B5EF4-FFF2-40B4-BE49-F238E27FC236}">
                <a16:creationId xmlns:a16="http://schemas.microsoft.com/office/drawing/2014/main" id="{25CC5FE8-12C2-FD46-820B-4130229A6D41}"/>
              </a:ext>
            </a:extLst>
          </p:cNvPr>
          <p:cNvCxnSpPr/>
          <p:nvPr userDrawn="1"/>
        </p:nvCxnSpPr>
        <p:spPr>
          <a:xfrm>
            <a:off x="1973580" y="3349278"/>
            <a:ext cx="8259347"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F4B31A5-9F95-734E-8045-BD3BF0922473}"/>
              </a:ext>
            </a:extLst>
          </p:cNvPr>
          <p:cNvCxnSpPr/>
          <p:nvPr userDrawn="1"/>
        </p:nvCxnSpPr>
        <p:spPr>
          <a:xfrm>
            <a:off x="1973580" y="1863907"/>
            <a:ext cx="8259347"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pic>
        <p:nvPicPr>
          <p:cNvPr id="12" name="Picture 11" title="Logo: OSEP: IDEAs that Work">
            <a:extLst>
              <a:ext uri="{FF2B5EF4-FFF2-40B4-BE49-F238E27FC236}">
                <a16:creationId xmlns:a16="http://schemas.microsoft.com/office/drawing/2014/main" id="{6390C289-AC1D-A143-ACE0-64A98DEF7ED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49800" y="3613237"/>
            <a:ext cx="2183128" cy="1285333"/>
          </a:xfrm>
          <a:prstGeom prst="rect">
            <a:avLst/>
          </a:prstGeom>
        </p:spPr>
      </p:pic>
      <p:pic>
        <p:nvPicPr>
          <p:cNvPr id="19" name="Picture 18" title="Logo: DaSy">
            <a:extLst>
              <a:ext uri="{FF2B5EF4-FFF2-40B4-BE49-F238E27FC236}">
                <a16:creationId xmlns:a16="http://schemas.microsoft.com/office/drawing/2014/main" id="{122C5A05-9BF7-1742-8E7B-6DF6927D50FD}"/>
              </a:ext>
            </a:extLst>
          </p:cNvPr>
          <p:cNvPicPr>
            <a:picLocks noChangeAspect="1"/>
          </p:cNvPicPr>
          <p:nvPr userDrawn="1"/>
        </p:nvPicPr>
        <p:blipFill>
          <a:blip r:embed="rId3"/>
          <a:stretch>
            <a:fillRect/>
          </a:stretch>
        </p:blipFill>
        <p:spPr>
          <a:xfrm>
            <a:off x="6523094" y="660584"/>
            <a:ext cx="3709833" cy="838644"/>
          </a:xfrm>
          <a:prstGeom prst="rect">
            <a:avLst/>
          </a:prstGeom>
        </p:spPr>
      </p:pic>
      <p:pic>
        <p:nvPicPr>
          <p:cNvPr id="20" name="Picture 19" title="Logo: ECTA">
            <a:extLst>
              <a:ext uri="{FF2B5EF4-FFF2-40B4-BE49-F238E27FC236}">
                <a16:creationId xmlns:a16="http://schemas.microsoft.com/office/drawing/2014/main" id="{02C35E5C-BD99-5744-8777-5028F3250FB7}"/>
              </a:ext>
            </a:extLst>
          </p:cNvPr>
          <p:cNvPicPr>
            <a:picLocks noChangeAspect="1"/>
          </p:cNvPicPr>
          <p:nvPr userDrawn="1"/>
        </p:nvPicPr>
        <p:blipFill>
          <a:blip r:embed="rId4"/>
          <a:stretch>
            <a:fillRect/>
          </a:stretch>
        </p:blipFill>
        <p:spPr>
          <a:xfrm>
            <a:off x="1973580" y="786003"/>
            <a:ext cx="4218498" cy="620041"/>
          </a:xfrm>
          <a:prstGeom prst="rect">
            <a:avLst/>
          </a:prstGeom>
        </p:spPr>
      </p:pic>
      <p:sp>
        <p:nvSpPr>
          <p:cNvPr id="3" name="TextBox 2">
            <a:extLst>
              <a:ext uri="{FF2B5EF4-FFF2-40B4-BE49-F238E27FC236}">
                <a16:creationId xmlns:a16="http://schemas.microsoft.com/office/drawing/2014/main" id="{4B4C06CB-4F94-5A40-9177-5C4E1F343A0D}"/>
              </a:ext>
            </a:extLst>
          </p:cNvPr>
          <p:cNvSpPr txBox="1"/>
          <p:nvPr userDrawn="1"/>
        </p:nvSpPr>
        <p:spPr>
          <a:xfrm>
            <a:off x="1973580" y="3613237"/>
            <a:ext cx="5798820"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latin typeface="Arial" panose="020B0604020202020204" pitchFamily="34" charset="0"/>
                <a:cs typeface="Arial" panose="020B0604020202020204" pitchFamily="34" charset="0"/>
              </a:rPr>
              <a:t>The contents of this document were developed under a cooperative agreement, #H326P170001, and a grant, #H373Z190002, from the Office of Special Education Programs, U.S. Department of Education. However, the content does not necessarily represent the policy of the U.S. Department of Education, and you should not assume endorsement by the Federal Government.</a:t>
            </a:r>
          </a:p>
          <a:p>
            <a:pPr marL="0" indent="0">
              <a:buNone/>
            </a:pPr>
            <a:endParaRPr lang="en-US" sz="1200">
              <a:latin typeface="Arial" panose="020B0604020202020204" pitchFamily="34" charset="0"/>
              <a:cs typeface="Arial" panose="020B0604020202020204" pitchFamily="34" charset="0"/>
            </a:endParaRPr>
          </a:p>
          <a:p>
            <a:pPr marL="0" indent="0">
              <a:buNone/>
            </a:pPr>
            <a:r>
              <a:rPr lang="en-US" sz="1200">
                <a:latin typeface="Arial" panose="020B0604020202020204" pitchFamily="34" charset="0"/>
                <a:cs typeface="Arial" panose="020B0604020202020204" pitchFamily="34" charset="0"/>
              </a:rPr>
              <a:t>ECTA Center Project Officer: Julia Martin </a:t>
            </a:r>
            <a:r>
              <a:rPr lang="en-US" sz="1200" err="1">
                <a:latin typeface="Arial" panose="020B0604020202020204" pitchFamily="34" charset="0"/>
                <a:cs typeface="Arial" panose="020B0604020202020204" pitchFamily="34" charset="0"/>
              </a:rPr>
              <a:t>Eile</a:t>
            </a:r>
            <a:endParaRPr lang="en-US" sz="1200">
              <a:latin typeface="Arial" panose="020B0604020202020204" pitchFamily="34" charset="0"/>
              <a:cs typeface="Arial" panose="020B0604020202020204" pitchFamily="34" charset="0"/>
            </a:endParaRPr>
          </a:p>
          <a:p>
            <a:pPr marL="0" indent="0">
              <a:buNone/>
            </a:pPr>
            <a:endParaRPr lang="en-US" sz="1200">
              <a:latin typeface="Arial" panose="020B0604020202020204" pitchFamily="34" charset="0"/>
              <a:cs typeface="Arial" panose="020B0604020202020204" pitchFamily="34" charset="0"/>
            </a:endParaRPr>
          </a:p>
          <a:p>
            <a:pPr marL="0" indent="0">
              <a:buNone/>
            </a:pPr>
            <a:r>
              <a:rPr lang="en-US" sz="1200" err="1">
                <a:latin typeface="Arial" panose="020B0604020202020204" pitchFamily="34" charset="0"/>
                <a:cs typeface="Arial" panose="020B0604020202020204" pitchFamily="34" charset="0"/>
              </a:rPr>
              <a:t>DaSy</a:t>
            </a:r>
            <a:r>
              <a:rPr lang="en-US" sz="1200">
                <a:latin typeface="Arial" panose="020B0604020202020204" pitchFamily="34" charset="0"/>
                <a:cs typeface="Arial" panose="020B0604020202020204" pitchFamily="34" charset="0"/>
              </a:rPr>
              <a:t> Center Project Officers: Meredith Miceli and Amy Bae</a:t>
            </a:r>
          </a:p>
        </p:txBody>
      </p:sp>
      <p:sp>
        <p:nvSpPr>
          <p:cNvPr id="24" name="Title 1">
            <a:extLst>
              <a:ext uri="{FF2B5EF4-FFF2-40B4-BE49-F238E27FC236}">
                <a16:creationId xmlns:a16="http://schemas.microsoft.com/office/drawing/2014/main" id="{AA3EA1C7-F4F9-944F-B906-67B63B9C34C5}"/>
              </a:ext>
            </a:extLst>
          </p:cNvPr>
          <p:cNvSpPr>
            <a:spLocks noGrp="1"/>
          </p:cNvSpPr>
          <p:nvPr>
            <p:ph type="title" hasCustomPrompt="1"/>
          </p:nvPr>
        </p:nvSpPr>
        <p:spPr>
          <a:xfrm>
            <a:off x="1973580" y="2170919"/>
            <a:ext cx="8259347" cy="914400"/>
          </a:xfrm>
        </p:spPr>
        <p:txBody>
          <a:bodyPr anchor="ctr" anchorCtr="0">
            <a:normAutofit fontScale="90000"/>
          </a:bodyPr>
          <a:lstStyle>
            <a:lvl1pPr>
              <a:defRPr b="1"/>
            </a:lvl1pPr>
          </a:lstStyle>
          <a:p>
            <a:r>
              <a:rPr lang="en-US" b="0"/>
              <a:t>Find out more at</a:t>
            </a:r>
            <a:r>
              <a:rPr lang="en-US"/>
              <a:t> </a:t>
            </a:r>
            <a:r>
              <a:rPr lang="en-US" err="1"/>
              <a:t>ectacenter.org</a:t>
            </a:r>
            <a:br>
              <a:rPr lang="en-US"/>
            </a:br>
            <a:r>
              <a:rPr lang="en-US" b="0"/>
              <a:t>and</a:t>
            </a:r>
            <a:r>
              <a:rPr lang="en-US"/>
              <a:t> </a:t>
            </a:r>
            <a:r>
              <a:rPr lang="en-US" err="1"/>
              <a:t>dasycenter.org</a:t>
            </a:r>
            <a:endParaRPr lang="en-US"/>
          </a:p>
        </p:txBody>
      </p:sp>
    </p:spTree>
    <p:extLst>
      <p:ext uri="{BB962C8B-B14F-4D97-AF65-F5344CB8AC3E}">
        <p14:creationId xmlns:p14="http://schemas.microsoft.com/office/powerpoint/2010/main" val="6173779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10" name="Date Placeholder 3">
            <a:extLst>
              <a:ext uri="{FF2B5EF4-FFF2-40B4-BE49-F238E27FC236}">
                <a16:creationId xmlns:a16="http://schemas.microsoft.com/office/drawing/2014/main" id="{D761EDC7-9D99-F748-847D-8BC8146F6C7D}"/>
              </a:ext>
            </a:extLst>
          </p:cNvPr>
          <p:cNvSpPr txBox="1">
            <a:spLocks/>
          </p:cNvSpPr>
          <p:nvPr userDrawn="1"/>
        </p:nvSpPr>
        <p:spPr>
          <a:xfrm>
            <a:off x="838200" y="6326189"/>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rgbClr val="154578"/>
                </a:solidFill>
                <a:latin typeface="Tahoma" panose="020B0604030504040204" pitchFamily="34" charset="0"/>
                <a:ea typeface="Tahoma" panose="020B0604030504040204" pitchFamily="34" charset="0"/>
                <a:cs typeface="Tahom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9630B18-F0C1-7D4C-8E26-779EB5C25781}" type="slidenum">
              <a:rPr lang="en-US" smtClean="0"/>
              <a:pPr/>
              <a:t>‹#›</a:t>
            </a:fld>
            <a:endParaRPr lang="en-US"/>
          </a:p>
        </p:txBody>
      </p:sp>
      <p:sp>
        <p:nvSpPr>
          <p:cNvPr id="5" name="Rectangle 4">
            <a:extLst>
              <a:ext uri="{FF2B5EF4-FFF2-40B4-BE49-F238E27FC236}">
                <a16:creationId xmlns:a16="http://schemas.microsoft.com/office/drawing/2014/main" id="{77AB53C1-60F3-B84B-B1B7-D08E877590D9}"/>
              </a:ext>
            </a:extLst>
          </p:cNvPr>
          <p:cNvSpPr/>
          <p:nvPr userDrawn="1"/>
        </p:nvSpPr>
        <p:spPr>
          <a:xfrm>
            <a:off x="-14284" y="1691320"/>
            <a:ext cx="12206284" cy="4056076"/>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6D0B1EF-4F8F-734F-A6F5-4BFA1D3E419D}"/>
              </a:ext>
            </a:extLst>
          </p:cNvPr>
          <p:cNvSpPr>
            <a:spLocks noGrp="1"/>
          </p:cNvSpPr>
          <p:nvPr>
            <p:ph type="title"/>
          </p:nvPr>
        </p:nvSpPr>
        <p:spPr/>
        <p:txBody>
          <a:bodyPr/>
          <a:lstStyle>
            <a:lvl1pPr>
              <a:defRPr>
                <a:solidFill>
                  <a:srgbClr val="154578"/>
                </a:solidFill>
                <a:latin typeface="Tahoma" panose="020B0604030504040204" pitchFamily="34" charset="0"/>
                <a:ea typeface="Tahoma" panose="020B0604030504040204" pitchFamily="34" charset="0"/>
                <a:cs typeface="Tahoma" panose="020B060403050404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96D54A78-A974-054E-9F5F-8441C1B19B45}"/>
              </a:ext>
            </a:extLst>
          </p:cNvPr>
          <p:cNvSpPr>
            <a:spLocks noGrp="1"/>
          </p:cNvSpPr>
          <p:nvPr>
            <p:ph idx="1"/>
          </p:nvPr>
        </p:nvSpPr>
        <p:spPr/>
        <p:txBody>
          <a:bodyPr>
            <a:normAutofit/>
          </a:bodyPr>
          <a:lstStyle>
            <a:lvl1pPr>
              <a:buClr>
                <a:srgbClr val="154578"/>
              </a:buClr>
              <a:defRPr sz="2200">
                <a:latin typeface="Tahoma" panose="020B0604030504040204" pitchFamily="34" charset="0"/>
                <a:ea typeface="Tahoma" panose="020B0604030504040204" pitchFamily="34" charset="0"/>
                <a:cs typeface="Tahoma" panose="020B0604030504040204" pitchFamily="34" charset="0"/>
              </a:defRPr>
            </a:lvl1pPr>
            <a:lvl2pPr marL="685800" indent="-228600">
              <a:buClr>
                <a:srgbClr val="154578"/>
              </a:buClr>
              <a:buFont typeface="System Font Regular"/>
              <a:buChar char="‒"/>
              <a:defRPr sz="2200">
                <a:latin typeface="Tahoma" panose="020B0604030504040204" pitchFamily="34" charset="0"/>
                <a:ea typeface="Tahoma" panose="020B0604030504040204" pitchFamily="34" charset="0"/>
                <a:cs typeface="Tahoma" panose="020B0604030504040204" pitchFamily="34" charset="0"/>
              </a:defRPr>
            </a:lvl2pPr>
            <a:lvl3pPr marL="1143000" indent="-228600">
              <a:buClr>
                <a:srgbClr val="154578"/>
              </a:buClr>
              <a:buFont typeface="Courier New" panose="02070309020205020404" pitchFamily="49" charset="0"/>
              <a:buChar char="o"/>
              <a:defRPr sz="2200">
                <a:latin typeface="Tahoma" panose="020B0604030504040204" pitchFamily="34" charset="0"/>
                <a:ea typeface="Tahoma" panose="020B0604030504040204" pitchFamily="34" charset="0"/>
                <a:cs typeface="Tahoma" panose="020B0604030504040204" pitchFamily="34" charset="0"/>
              </a:defRPr>
            </a:lvl3pPr>
            <a:lvl4pPr marL="1600200" indent="-228600">
              <a:buClr>
                <a:srgbClr val="154578"/>
              </a:buClr>
              <a:buFont typeface="Wingdings" pitchFamily="2" charset="2"/>
              <a:buChar char="§"/>
              <a:defRPr sz="2200">
                <a:latin typeface="Tahoma" panose="020B0604030504040204" pitchFamily="34" charset="0"/>
                <a:ea typeface="Tahoma" panose="020B0604030504040204" pitchFamily="34" charset="0"/>
                <a:cs typeface="Tahoma" panose="020B0604030504040204" pitchFamily="34" charset="0"/>
              </a:defRPr>
            </a:lvl4pPr>
            <a:lvl5pPr>
              <a:buClr>
                <a:srgbClr val="154578"/>
              </a:buClr>
              <a:defRPr sz="2200">
                <a:latin typeface="Tahoma" panose="020B0604030504040204" pitchFamily="34" charset="0"/>
                <a:ea typeface="Tahoma" panose="020B0604030504040204" pitchFamily="34" charset="0"/>
                <a:cs typeface="Tahom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503FFD93-FE4D-D84D-B881-E66389239AA7}"/>
              </a:ext>
            </a:extLst>
          </p:cNvPr>
          <p:cNvSpPr/>
          <p:nvPr userDrawn="1"/>
        </p:nvSpPr>
        <p:spPr>
          <a:xfrm>
            <a:off x="-14284" y="0"/>
            <a:ext cx="228597" cy="1691004"/>
          </a:xfrm>
          <a:prstGeom prst="rect">
            <a:avLst/>
          </a:prstGeom>
          <a:solidFill>
            <a:srgbClr val="154578"/>
          </a:solidFill>
          <a:ln w="9525" algn="ctr">
            <a:noFill/>
            <a:miter lim="800000"/>
            <a:headEnd/>
            <a:tailEnd/>
          </a:ln>
        </p:spPr>
        <p:txBody>
          <a:bodyPr wrap="none" anchor="ctr"/>
          <a:lstStyle/>
          <a:p>
            <a:pPr lvl="0"/>
            <a:endParaRPr lang="en-US"/>
          </a:p>
        </p:txBody>
      </p:sp>
      <p:cxnSp>
        <p:nvCxnSpPr>
          <p:cNvPr id="9" name="Straight Connector 8">
            <a:extLst>
              <a:ext uri="{FF2B5EF4-FFF2-40B4-BE49-F238E27FC236}">
                <a16:creationId xmlns:a16="http://schemas.microsoft.com/office/drawing/2014/main" id="{37175014-10F5-3648-8431-EED04F69B866}"/>
              </a:ext>
            </a:extLst>
          </p:cNvPr>
          <p:cNvCxnSpPr>
            <a:cxnSpLocks/>
          </p:cNvCxnSpPr>
          <p:nvPr userDrawn="1"/>
        </p:nvCxnSpPr>
        <p:spPr>
          <a:xfrm flipV="1">
            <a:off x="-14284" y="1662744"/>
            <a:ext cx="12207240" cy="28260"/>
          </a:xfrm>
          <a:prstGeom prst="line">
            <a:avLst/>
          </a:prstGeom>
          <a:ln>
            <a:solidFill>
              <a:srgbClr val="154578"/>
            </a:solidFill>
          </a:ln>
          <a:effectLst/>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1EE89859-A09C-8D4E-985F-81D5BF9932D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10865" y="5947729"/>
            <a:ext cx="1154151" cy="822960"/>
          </a:xfrm>
          <a:prstGeom prst="rect">
            <a:avLst/>
          </a:prstGeom>
        </p:spPr>
      </p:pic>
      <p:sp>
        <p:nvSpPr>
          <p:cNvPr id="16" name="Rectangle 15">
            <a:extLst>
              <a:ext uri="{FF2B5EF4-FFF2-40B4-BE49-F238E27FC236}">
                <a16:creationId xmlns:a16="http://schemas.microsoft.com/office/drawing/2014/main" id="{6D9F3E1E-84EE-8D45-8BC6-C953E7BCA3F3}"/>
              </a:ext>
            </a:extLst>
          </p:cNvPr>
          <p:cNvSpPr/>
          <p:nvPr userDrawn="1"/>
        </p:nvSpPr>
        <p:spPr>
          <a:xfrm>
            <a:off x="11963403" y="5762000"/>
            <a:ext cx="228597" cy="1097280"/>
          </a:xfrm>
          <a:prstGeom prst="rect">
            <a:avLst/>
          </a:prstGeom>
          <a:solidFill>
            <a:srgbClr val="154578"/>
          </a:solidFill>
          <a:ln w="9525" algn="ctr">
            <a:noFill/>
            <a:miter lim="800000"/>
            <a:headEnd/>
            <a:tailEnd/>
          </a:ln>
        </p:spPr>
        <p:txBody>
          <a:bodyPr wrap="none" anchor="ctr"/>
          <a:lstStyle/>
          <a:p>
            <a:pPr lvl="0"/>
            <a:endParaRPr lang="en-US"/>
          </a:p>
        </p:txBody>
      </p:sp>
    </p:spTree>
    <p:extLst>
      <p:ext uri="{BB962C8B-B14F-4D97-AF65-F5344CB8AC3E}">
        <p14:creationId xmlns:p14="http://schemas.microsoft.com/office/powerpoint/2010/main" val="144768329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lose: DaSy">
    <p:spTree>
      <p:nvGrpSpPr>
        <p:cNvPr id="1" name=""/>
        <p:cNvGrpSpPr/>
        <p:nvPr/>
      </p:nvGrpSpPr>
      <p:grpSpPr>
        <a:xfrm>
          <a:off x="0" y="0"/>
          <a:ext cx="0" cy="0"/>
          <a:chOff x="0" y="0"/>
          <a:chExt cx="0" cy="0"/>
        </a:xfrm>
      </p:grpSpPr>
      <p:cxnSp>
        <p:nvCxnSpPr>
          <p:cNvPr id="16" name="Straight Connector 15">
            <a:extLst>
              <a:ext uri="{FF2B5EF4-FFF2-40B4-BE49-F238E27FC236}">
                <a16:creationId xmlns:a16="http://schemas.microsoft.com/office/drawing/2014/main" id="{8098D700-1770-E84C-870C-C000EF1C291B}"/>
              </a:ext>
            </a:extLst>
          </p:cNvPr>
          <p:cNvCxnSpPr/>
          <p:nvPr userDrawn="1"/>
        </p:nvCxnSpPr>
        <p:spPr>
          <a:xfrm>
            <a:off x="1973580" y="1863907"/>
            <a:ext cx="8259347"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0E175660-4F39-C347-AFC6-E25DE82FC7C0}"/>
              </a:ext>
            </a:extLst>
          </p:cNvPr>
          <p:cNvCxnSpPr/>
          <p:nvPr userDrawn="1"/>
        </p:nvCxnSpPr>
        <p:spPr>
          <a:xfrm>
            <a:off x="1973580" y="3349278"/>
            <a:ext cx="8259347"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pic>
        <p:nvPicPr>
          <p:cNvPr id="10" name="Picture 9" title="Logo: OSEP: IDEAs that Work">
            <a:extLst>
              <a:ext uri="{FF2B5EF4-FFF2-40B4-BE49-F238E27FC236}">
                <a16:creationId xmlns:a16="http://schemas.microsoft.com/office/drawing/2014/main" id="{26DFEC1E-414E-CC44-AB2A-4684EC4FC12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49800" y="3613237"/>
            <a:ext cx="2183128" cy="1285333"/>
          </a:xfrm>
          <a:prstGeom prst="rect">
            <a:avLst/>
          </a:prstGeom>
        </p:spPr>
      </p:pic>
      <p:pic>
        <p:nvPicPr>
          <p:cNvPr id="20" name="Picture 19" title="Logo: ECTA">
            <a:extLst>
              <a:ext uri="{FF2B5EF4-FFF2-40B4-BE49-F238E27FC236}">
                <a16:creationId xmlns:a16="http://schemas.microsoft.com/office/drawing/2014/main" id="{02C35E5C-BD99-5744-8777-5028F3250FB7}"/>
              </a:ext>
            </a:extLst>
          </p:cNvPr>
          <p:cNvPicPr>
            <a:picLocks noChangeAspect="1"/>
          </p:cNvPicPr>
          <p:nvPr userDrawn="1"/>
        </p:nvPicPr>
        <p:blipFill>
          <a:blip r:embed="rId3"/>
          <a:stretch>
            <a:fillRect/>
          </a:stretch>
        </p:blipFill>
        <p:spPr>
          <a:xfrm>
            <a:off x="6014429" y="786003"/>
            <a:ext cx="4218498" cy="620041"/>
          </a:xfrm>
          <a:prstGeom prst="rect">
            <a:avLst/>
          </a:prstGeom>
        </p:spPr>
      </p:pic>
      <p:pic>
        <p:nvPicPr>
          <p:cNvPr id="19" name="Picture 18" title="Logo: DaSy">
            <a:extLst>
              <a:ext uri="{FF2B5EF4-FFF2-40B4-BE49-F238E27FC236}">
                <a16:creationId xmlns:a16="http://schemas.microsoft.com/office/drawing/2014/main" id="{122C5A05-9BF7-1742-8E7B-6DF6927D50FD}"/>
              </a:ext>
            </a:extLst>
          </p:cNvPr>
          <p:cNvPicPr>
            <a:picLocks noChangeAspect="1"/>
          </p:cNvPicPr>
          <p:nvPr userDrawn="1"/>
        </p:nvPicPr>
        <p:blipFill>
          <a:blip r:embed="rId4"/>
          <a:stretch>
            <a:fillRect/>
          </a:stretch>
        </p:blipFill>
        <p:spPr>
          <a:xfrm>
            <a:off x="1975539" y="660584"/>
            <a:ext cx="3709833" cy="838644"/>
          </a:xfrm>
          <a:prstGeom prst="rect">
            <a:avLst/>
          </a:prstGeom>
        </p:spPr>
      </p:pic>
      <p:sp>
        <p:nvSpPr>
          <p:cNvPr id="9" name="TextBox 8">
            <a:extLst>
              <a:ext uri="{FF2B5EF4-FFF2-40B4-BE49-F238E27FC236}">
                <a16:creationId xmlns:a16="http://schemas.microsoft.com/office/drawing/2014/main" id="{5F2FE289-1EED-DF41-BE1B-9E86A92F7019}"/>
              </a:ext>
            </a:extLst>
          </p:cNvPr>
          <p:cNvSpPr txBox="1"/>
          <p:nvPr userDrawn="1"/>
        </p:nvSpPr>
        <p:spPr>
          <a:xfrm>
            <a:off x="1973580" y="3613237"/>
            <a:ext cx="5798820" cy="1754326"/>
          </a:xfrm>
          <a:prstGeom prst="rect">
            <a:avLst/>
          </a:prstGeom>
          <a:noFill/>
        </p:spPr>
        <p:txBody>
          <a:bodyPr wrap="square" rtlCol="0">
            <a:spAutoFit/>
          </a:bodyPr>
          <a:lstStyle/>
          <a:p>
            <a:pPr marL="0" indent="0">
              <a:buNone/>
            </a:pPr>
            <a:r>
              <a:rPr lang="en-US" sz="1200">
                <a:latin typeface="Arial" panose="020B0604020202020204" pitchFamily="34" charset="0"/>
                <a:cs typeface="Arial" panose="020B0604020202020204" pitchFamily="34" charset="0"/>
              </a:rPr>
              <a:t>The contents of this document were developed under a grant, #H373Z190002, and a cooperative agreement, #H326P170001, from the Office of Special Education Programs, U.S. Department of Education. However, the content does not necessarily represent the policy of the U.S. Department of Education, and you should not assume endorsement by the Federal Government.</a:t>
            </a:r>
          </a:p>
          <a:p>
            <a:pPr marL="0" indent="0">
              <a:buNone/>
            </a:pPr>
            <a:endParaRPr lang="en-US" sz="1200">
              <a:latin typeface="Arial" panose="020B0604020202020204" pitchFamily="34" charset="0"/>
              <a:cs typeface="Arial" panose="020B0604020202020204" pitchFamily="34" charset="0"/>
            </a:endParaRPr>
          </a:p>
          <a:p>
            <a:pPr marL="0" indent="0">
              <a:buNone/>
            </a:pPr>
            <a:r>
              <a:rPr lang="en-US" sz="1200" err="1">
                <a:latin typeface="Arial" panose="020B0604020202020204" pitchFamily="34" charset="0"/>
                <a:cs typeface="Arial" panose="020B0604020202020204" pitchFamily="34" charset="0"/>
              </a:rPr>
              <a:t>DaSy</a:t>
            </a:r>
            <a:r>
              <a:rPr lang="en-US" sz="1200">
                <a:latin typeface="Arial" panose="020B0604020202020204" pitchFamily="34" charset="0"/>
                <a:cs typeface="Arial" panose="020B0604020202020204" pitchFamily="34" charset="0"/>
              </a:rPr>
              <a:t> Center Project Officers: Meredith Miceli and Amy Bae</a:t>
            </a:r>
          </a:p>
          <a:p>
            <a:pPr marL="0" indent="0">
              <a:buNone/>
            </a:pPr>
            <a:endParaRPr lang="en-US" sz="120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latin typeface="Arial" panose="020B0604020202020204" pitchFamily="34" charset="0"/>
                <a:cs typeface="Arial" panose="020B0604020202020204" pitchFamily="34" charset="0"/>
              </a:rPr>
              <a:t>ECTA Center Project Officer: Julia Martin </a:t>
            </a:r>
            <a:r>
              <a:rPr lang="en-US" sz="1200" err="1">
                <a:latin typeface="Arial" panose="020B0604020202020204" pitchFamily="34" charset="0"/>
                <a:cs typeface="Arial" panose="020B0604020202020204" pitchFamily="34" charset="0"/>
              </a:rPr>
              <a:t>Eile</a:t>
            </a:r>
            <a:endParaRPr lang="en-US" sz="1200">
              <a:latin typeface="Arial" panose="020B0604020202020204" pitchFamily="34" charset="0"/>
              <a:cs typeface="Arial" panose="020B0604020202020204" pitchFamily="34" charset="0"/>
            </a:endParaRPr>
          </a:p>
        </p:txBody>
      </p:sp>
      <p:sp>
        <p:nvSpPr>
          <p:cNvPr id="22" name="Title 1">
            <a:extLst>
              <a:ext uri="{FF2B5EF4-FFF2-40B4-BE49-F238E27FC236}">
                <a16:creationId xmlns:a16="http://schemas.microsoft.com/office/drawing/2014/main" id="{466FE9D8-B2F8-F343-BB50-AC0590FAD917}"/>
              </a:ext>
            </a:extLst>
          </p:cNvPr>
          <p:cNvSpPr>
            <a:spLocks noGrp="1"/>
          </p:cNvSpPr>
          <p:nvPr>
            <p:ph type="title" hasCustomPrompt="1"/>
          </p:nvPr>
        </p:nvSpPr>
        <p:spPr>
          <a:xfrm>
            <a:off x="1973580" y="2170919"/>
            <a:ext cx="8259347" cy="914400"/>
          </a:xfrm>
        </p:spPr>
        <p:txBody>
          <a:bodyPr anchor="ctr" anchorCtr="0">
            <a:normAutofit fontScale="90000"/>
          </a:bodyPr>
          <a:lstStyle>
            <a:lvl1pPr>
              <a:defRPr b="1"/>
            </a:lvl1pPr>
          </a:lstStyle>
          <a:p>
            <a:r>
              <a:rPr lang="en-US" b="0"/>
              <a:t>Find out more at</a:t>
            </a:r>
            <a:r>
              <a:rPr lang="en-US"/>
              <a:t> </a:t>
            </a:r>
            <a:r>
              <a:rPr lang="en-US" err="1"/>
              <a:t>dasycenter.org</a:t>
            </a:r>
            <a:br>
              <a:rPr lang="en-US"/>
            </a:br>
            <a:r>
              <a:rPr lang="en-US" b="0"/>
              <a:t>and</a:t>
            </a:r>
            <a:r>
              <a:rPr lang="en-US"/>
              <a:t> </a:t>
            </a:r>
            <a:r>
              <a:rPr lang="en-US" err="1"/>
              <a:t>ectacenter.org</a:t>
            </a:r>
            <a:endParaRPr lang="en-US"/>
          </a:p>
        </p:txBody>
      </p:sp>
    </p:spTree>
    <p:extLst>
      <p:ext uri="{BB962C8B-B14F-4D97-AF65-F5344CB8AC3E}">
        <p14:creationId xmlns:p14="http://schemas.microsoft.com/office/powerpoint/2010/main" val="87416064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1"/>
            <a:ext cx="10972800" cy="4038600"/>
          </a:xfrm>
          <a:prstGeom prst="rect">
            <a:avLst/>
          </a:prstGeom>
        </p:spPr>
        <p:txBody>
          <a:bodyPr/>
          <a:lstStyle>
            <a:lvl1pPr marL="342900" indent="-342900">
              <a:buFontTx/>
              <a:buBlip>
                <a:blip r:embed="rId2"/>
              </a:buBlip>
              <a:defRPr>
                <a:solidFill>
                  <a:srgbClr val="154578"/>
                </a:solidFill>
              </a:defRPr>
            </a:lvl1pPr>
            <a:lvl2pPr marL="742950" indent="-285750">
              <a:buFont typeface="Calibri" panose="020F0502020204030204" pitchFamily="34" charset="0"/>
              <a:buChar char="–"/>
              <a:defRPr>
                <a:solidFill>
                  <a:srgbClr val="154578"/>
                </a:solidFill>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4" name="Straight Connector 13" descr="&quot; &quot;"/>
          <p:cNvCxnSpPr/>
          <p:nvPr userDrawn="1"/>
        </p:nvCxnSpPr>
        <p:spPr>
          <a:xfrm>
            <a:off x="0" y="6121400"/>
            <a:ext cx="9956800" cy="0"/>
          </a:xfrm>
          <a:prstGeom prst="line">
            <a:avLst/>
          </a:prstGeom>
          <a:ln w="19050">
            <a:solidFill>
              <a:srgbClr val="39B54A"/>
            </a:solidFill>
          </a:ln>
        </p:spPr>
        <p:style>
          <a:lnRef idx="1">
            <a:schemeClr val="accent1"/>
          </a:lnRef>
          <a:fillRef idx="0">
            <a:schemeClr val="accent1"/>
          </a:fillRef>
          <a:effectRef idx="0">
            <a:schemeClr val="accent1"/>
          </a:effectRef>
          <a:fontRef idx="minor">
            <a:schemeClr val="tx1"/>
          </a:fontRef>
        </p:style>
      </p:cxnSp>
      <p:sp>
        <p:nvSpPr>
          <p:cNvPr id="16" name="Title 15" descr="&quot; &quot;"/>
          <p:cNvSpPr>
            <a:spLocks noGrp="1"/>
          </p:cNvSpPr>
          <p:nvPr>
            <p:ph type="title"/>
          </p:nvPr>
        </p:nvSpPr>
        <p:spPr>
          <a:xfrm>
            <a:off x="609600" y="274638"/>
            <a:ext cx="10972800" cy="1143000"/>
          </a:xfrm>
          <a:prstGeom prst="rect">
            <a:avLst/>
          </a:prstGeom>
          <a:ln w="12700">
            <a:solidFill>
              <a:srgbClr val="39B54A"/>
            </a:solidFill>
          </a:ln>
        </p:spPr>
        <p:txBody>
          <a:bodyPr/>
          <a:lstStyle>
            <a:lvl1pPr>
              <a:defRPr>
                <a:latin typeface="Century Gothic" pitchFamily="34" charset="0"/>
              </a:defRPr>
            </a:lvl1pPr>
          </a:lstStyle>
          <a:p>
            <a:r>
              <a:rPr lang="en-US"/>
              <a:t>Click to edit Master title style</a:t>
            </a:r>
          </a:p>
        </p:txBody>
      </p:sp>
      <p:sp>
        <p:nvSpPr>
          <p:cNvPr id="4" name="Slide Number Placeholder 3"/>
          <p:cNvSpPr>
            <a:spLocks noGrp="1"/>
          </p:cNvSpPr>
          <p:nvPr>
            <p:ph type="sldNum" sz="quarter" idx="10"/>
          </p:nvPr>
        </p:nvSpPr>
        <p:spPr/>
        <p:txBody>
          <a:bodyPr/>
          <a:lstStyle>
            <a:lvl1pPr>
              <a:defRPr>
                <a:latin typeface="Century Gothic" pitchFamily="34" charset="0"/>
              </a:defRPr>
            </a:lvl1pPr>
          </a:lstStyle>
          <a:p>
            <a:fld id="{B2897048-00E0-47FB-B07B-F36BBE8AF579}" type="slidenum">
              <a:rPr lang="en-US" smtClean="0"/>
              <a:pPr/>
              <a:t>‹#›</a:t>
            </a:fld>
            <a:endParaRPr lang="en-US"/>
          </a:p>
        </p:txBody>
      </p:sp>
      <p:pic>
        <p:nvPicPr>
          <p:cNvPr id="9" name="Picture 8">
            <a:extLst>
              <a:ext uri="{FF2B5EF4-FFF2-40B4-BE49-F238E27FC236}">
                <a16:creationId xmlns:a16="http://schemas.microsoft.com/office/drawing/2014/main" id="{437F2FA7-8A36-41BE-B1C9-2E8C1DD2A2B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701528" y="5791200"/>
            <a:ext cx="1490472" cy="1062772"/>
          </a:xfrm>
          <a:prstGeom prst="rect">
            <a:avLst/>
          </a:prstGeom>
        </p:spPr>
      </p:pic>
    </p:spTree>
    <p:extLst>
      <p:ext uri="{BB962C8B-B14F-4D97-AF65-F5344CB8AC3E}">
        <p14:creationId xmlns:p14="http://schemas.microsoft.com/office/powerpoint/2010/main" val="22487693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pic>
        <p:nvPicPr>
          <p:cNvPr id="14" name="Picture 13" descr="&quot; &quot;">
            <a:extLst>
              <a:ext uri="{FF2B5EF4-FFF2-40B4-BE49-F238E27FC236}">
                <a16:creationId xmlns:a16="http://schemas.microsoft.com/office/drawing/2014/main" id="{251A9AFD-4A87-4D0F-AAE2-3AFA24E1C44E}"/>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harpenSoften amount="-100000"/>
                    </a14:imgEffect>
                  </a14:imgLayer>
                </a14:imgProps>
              </a:ext>
              <a:ext uri="{28A0092B-C50C-407E-A947-70E740481C1C}">
                <a14:useLocalDpi xmlns:a14="http://schemas.microsoft.com/office/drawing/2010/main" val="0"/>
              </a:ext>
            </a:extLst>
          </a:blip>
          <a:srcRect r="29929" b="34656"/>
          <a:stretch/>
        </p:blipFill>
        <p:spPr>
          <a:xfrm>
            <a:off x="8724900" y="304800"/>
            <a:ext cx="3467100" cy="6553200"/>
          </a:xfrm>
          <a:prstGeom prst="rect">
            <a:avLst/>
          </a:prstGeom>
        </p:spPr>
      </p:pic>
      <p:sp>
        <p:nvSpPr>
          <p:cNvPr id="15" name="Subtitle 2"/>
          <p:cNvSpPr>
            <a:spLocks noGrp="1"/>
          </p:cNvSpPr>
          <p:nvPr>
            <p:ph type="subTitle" idx="1"/>
          </p:nvPr>
        </p:nvSpPr>
        <p:spPr>
          <a:xfrm>
            <a:off x="889000" y="5184648"/>
            <a:ext cx="5693664" cy="1216152"/>
          </a:xfrm>
          <a:prstGeom prst="rect">
            <a:avLst/>
          </a:prstGeom>
        </p:spPr>
        <p:txBody>
          <a:bodyPr>
            <a:normAutofit/>
          </a:bodyPr>
          <a:lstStyle>
            <a:lvl1pPr marL="0" indent="0" algn="ctr">
              <a:buNone/>
              <a:defRPr sz="3000" b="1">
                <a:solidFill>
                  <a:srgbClr val="154578"/>
                </a:solidFill>
                <a:latin typeface="Century Gothic" panose="020B0502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Title 3"/>
          <p:cNvSpPr>
            <a:spLocks noGrp="1"/>
          </p:cNvSpPr>
          <p:nvPr userDrawn="1">
            <p:ph type="title"/>
          </p:nvPr>
        </p:nvSpPr>
        <p:spPr>
          <a:xfrm>
            <a:off x="889000" y="2209800"/>
            <a:ext cx="8936736" cy="1676400"/>
          </a:xfrm>
        </p:spPr>
        <p:txBody>
          <a:bodyPr>
            <a:normAutofit/>
          </a:bodyPr>
          <a:lstStyle>
            <a:lvl1pPr>
              <a:defRPr sz="5400">
                <a:latin typeface="Century Gothic" panose="020B0502020202020204" pitchFamily="34" charset="0"/>
              </a:defRPr>
            </a:lvl1pPr>
            <a:lvl2pPr>
              <a:defRPr sz="5400" b="1">
                <a:solidFill>
                  <a:srgbClr val="154578"/>
                </a:solidFill>
                <a:latin typeface="Century Gothic" panose="020B0502020202020204" pitchFamily="34" charset="0"/>
              </a:defRPr>
            </a:lvl2pPr>
          </a:lstStyle>
          <a:p>
            <a:pPr lvl="1"/>
            <a:r>
              <a:rPr lang="en-US"/>
              <a:t>Click to edit Master title</a:t>
            </a:r>
          </a:p>
        </p:txBody>
      </p:sp>
      <p:sp>
        <p:nvSpPr>
          <p:cNvPr id="12" name="Subtitle 2"/>
          <p:cNvSpPr txBox="1">
            <a:spLocks/>
          </p:cNvSpPr>
          <p:nvPr userDrawn="1"/>
        </p:nvSpPr>
        <p:spPr>
          <a:xfrm>
            <a:off x="889000" y="3886200"/>
            <a:ext cx="8940800" cy="1216152"/>
          </a:xfrm>
          <a:prstGeom prst="rect">
            <a:avLst/>
          </a:prstGeom>
        </p:spPr>
        <p:txBody>
          <a:bodyPr>
            <a:noAutofit/>
          </a:bodyPr>
          <a:lstStyle>
            <a:lvl1pPr marL="0" indent="0" algn="ctr" defTabSz="914400" rtl="0" eaLnBrk="1" latinLnBrk="0" hangingPunct="1">
              <a:spcBef>
                <a:spcPct val="20000"/>
              </a:spcBef>
              <a:buClr>
                <a:srgbClr val="ED3532"/>
              </a:buClr>
              <a:buFont typeface="Arial" pitchFamily="34" charset="0"/>
              <a:buNone/>
              <a:defRPr sz="3000" b="1" kern="1200">
                <a:solidFill>
                  <a:srgbClr val="154578"/>
                </a:solidFill>
                <a:latin typeface="Century Gothic" panose="020B0502020202020204" pitchFamily="34" charset="0"/>
                <a:ea typeface="+mn-ea"/>
                <a:cs typeface="+mn-cs"/>
              </a:defRPr>
            </a:lvl1pPr>
            <a:lvl2pPr marL="457200" indent="0" algn="ctr" defTabSz="914400" rtl="0" eaLnBrk="1" latinLnBrk="0" hangingPunct="1">
              <a:spcBef>
                <a:spcPct val="20000"/>
              </a:spcBef>
              <a:buClr>
                <a:srgbClr val="ED3532"/>
              </a:buClr>
              <a:buFont typeface="Arial" pitchFamily="34" charset="0"/>
              <a:buNone/>
              <a:defRPr sz="24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rgbClr val="ED3532"/>
              </a:buClr>
              <a:buFont typeface="Arial" pitchFamily="34" charset="0"/>
              <a:buNone/>
              <a:defRPr sz="20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rgbClr val="ED3532"/>
              </a:buClr>
              <a:buFont typeface="Arial" pitchFamily="34" charset="0"/>
              <a:buNone/>
              <a:defRPr sz="18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rgbClr val="ED3532"/>
              </a:buClr>
              <a:buFont typeface="Arial" pitchFamily="34" charset="0"/>
              <a:buNone/>
              <a:defRPr sz="18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endParaRPr lang="en-US" sz="4000"/>
          </a:p>
        </p:txBody>
      </p:sp>
      <p:grpSp>
        <p:nvGrpSpPr>
          <p:cNvPr id="6" name="Group 5">
            <a:extLst>
              <a:ext uri="{FF2B5EF4-FFF2-40B4-BE49-F238E27FC236}">
                <a16:creationId xmlns:a16="http://schemas.microsoft.com/office/drawing/2014/main" id="{1FB28BAE-E01C-4548-999D-F0F7D77E5CF4}"/>
              </a:ext>
            </a:extLst>
          </p:cNvPr>
          <p:cNvGrpSpPr/>
          <p:nvPr userDrawn="1"/>
        </p:nvGrpSpPr>
        <p:grpSpPr>
          <a:xfrm>
            <a:off x="685800" y="631320"/>
            <a:ext cx="7513320" cy="1141010"/>
            <a:chOff x="1122680" y="631320"/>
            <a:chExt cx="7513320" cy="1141010"/>
          </a:xfrm>
        </p:grpSpPr>
        <p:sp>
          <p:nvSpPr>
            <p:cNvPr id="2" name="TextBox 1" descr="The Center for IDEA Early Childhood Data Systems"/>
            <p:cNvSpPr txBox="1"/>
            <p:nvPr userDrawn="1"/>
          </p:nvSpPr>
          <p:spPr>
            <a:xfrm>
              <a:off x="2743200" y="1066800"/>
              <a:ext cx="5892800" cy="646331"/>
            </a:xfrm>
            <a:prstGeom prst="rect">
              <a:avLst/>
            </a:prstGeom>
            <a:noFill/>
          </p:spPr>
          <p:txBody>
            <a:bodyPr wrap="square" rtlCol="0">
              <a:spAutoFit/>
            </a:bodyPr>
            <a:lstStyle/>
            <a:p>
              <a:r>
                <a:rPr lang="en-US" sz="1800" b="1">
                  <a:solidFill>
                    <a:srgbClr val="39B54A"/>
                  </a:solidFill>
                </a:rPr>
                <a:t>The</a:t>
              </a:r>
              <a:r>
                <a:rPr lang="en-US" sz="1800" b="1" baseline="0">
                  <a:solidFill>
                    <a:srgbClr val="39B54A"/>
                  </a:solidFill>
                </a:rPr>
                <a:t> Center for IDEA</a:t>
              </a:r>
            </a:p>
            <a:p>
              <a:r>
                <a:rPr lang="en-US" sz="1800" b="1" baseline="0">
                  <a:solidFill>
                    <a:srgbClr val="39B54A"/>
                  </a:solidFill>
                </a:rPr>
                <a:t>Early Childhood Data Systems</a:t>
              </a:r>
              <a:endParaRPr lang="en-US" sz="1800" b="1">
                <a:solidFill>
                  <a:srgbClr val="39B54A"/>
                </a:solidFill>
              </a:endParaRPr>
            </a:p>
          </p:txBody>
        </p:sp>
        <p:pic>
          <p:nvPicPr>
            <p:cNvPr id="5" name="Picture 4">
              <a:extLst>
                <a:ext uri="{FF2B5EF4-FFF2-40B4-BE49-F238E27FC236}">
                  <a16:creationId xmlns:a16="http://schemas.microsoft.com/office/drawing/2014/main" id="{9A769BD0-7404-4658-92B7-5E55B5B3FA0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2680" y="631320"/>
              <a:ext cx="1600200" cy="1141010"/>
            </a:xfrm>
            <a:prstGeom prst="rect">
              <a:avLst/>
            </a:prstGeom>
          </p:spPr>
        </p:pic>
      </p:grpSp>
      <p:sp>
        <p:nvSpPr>
          <p:cNvPr id="10" name="Rectangle 9">
            <a:extLst>
              <a:ext uri="{FF2B5EF4-FFF2-40B4-BE49-F238E27FC236}">
                <a16:creationId xmlns:a16="http://schemas.microsoft.com/office/drawing/2014/main" id="{DE430A5F-93F8-4F08-B62C-D6A3B8A988C9}"/>
              </a:ext>
            </a:extLst>
          </p:cNvPr>
          <p:cNvSpPr/>
          <p:nvPr userDrawn="1"/>
        </p:nvSpPr>
        <p:spPr>
          <a:xfrm>
            <a:off x="0" y="6553200"/>
            <a:ext cx="12192000" cy="355131"/>
          </a:xfrm>
          <a:prstGeom prst="rect">
            <a:avLst/>
          </a:prstGeom>
          <a:solidFill>
            <a:srgbClr val="154578"/>
          </a:solidFill>
          <a:ln w="9525" algn="ctr">
            <a:noFill/>
            <a:miter lim="800000"/>
            <a:headEnd/>
            <a:tailEnd/>
          </a:ln>
        </p:spPr>
        <p:txBody>
          <a:bodyPr wrap="none" anchor="ctr"/>
          <a:lstStyle/>
          <a:p>
            <a:pPr lvl="0"/>
            <a:endParaRPr lang="en-US"/>
          </a:p>
        </p:txBody>
      </p:sp>
      <p:pic>
        <p:nvPicPr>
          <p:cNvPr id="11" name="Picture 10">
            <a:extLst>
              <a:ext uri="{FF2B5EF4-FFF2-40B4-BE49-F238E27FC236}">
                <a16:creationId xmlns:a16="http://schemas.microsoft.com/office/drawing/2014/main" id="{B41864F5-C412-4D44-92E6-715B77FCB638}"/>
              </a:ext>
            </a:extLst>
          </p:cNvPr>
          <p:cNvPicPr>
            <a:picLocks noChangeAspect="1"/>
          </p:cNvPicPr>
          <p:nvPr userDrawn="1"/>
        </p:nvPicPr>
        <p:blipFill>
          <a:blip r:embed="rId5"/>
          <a:stretch>
            <a:fillRect/>
          </a:stretch>
        </p:blipFill>
        <p:spPr>
          <a:xfrm>
            <a:off x="10591800" y="6660230"/>
            <a:ext cx="1447800" cy="148624"/>
          </a:xfrm>
          <a:prstGeom prst="rect">
            <a:avLst/>
          </a:prstGeom>
        </p:spPr>
      </p:pic>
    </p:spTree>
    <p:extLst>
      <p:ext uri="{BB962C8B-B14F-4D97-AF65-F5344CB8AC3E}">
        <p14:creationId xmlns:p14="http://schemas.microsoft.com/office/powerpoint/2010/main" val="41086719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067EE84-FA90-F048-BE34-262D4091903B}"/>
              </a:ext>
            </a:extLst>
          </p:cNvPr>
          <p:cNvSpPr/>
          <p:nvPr userDrawn="1"/>
        </p:nvSpPr>
        <p:spPr>
          <a:xfrm>
            <a:off x="0" y="0"/>
            <a:ext cx="6096000" cy="6858000"/>
          </a:xfrm>
          <a:prstGeom prst="rect">
            <a:avLst/>
          </a:prstGeom>
          <a:solidFill>
            <a:srgbClr val="1545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804C3C2-9787-E940-96FB-F9FE96BC97C9}"/>
              </a:ext>
            </a:extLst>
          </p:cNvPr>
          <p:cNvSpPr>
            <a:spLocks noGrp="1"/>
          </p:cNvSpPr>
          <p:nvPr>
            <p:ph type="ctrTitle" hasCustomPrompt="1"/>
          </p:nvPr>
        </p:nvSpPr>
        <p:spPr>
          <a:xfrm>
            <a:off x="485775" y="0"/>
            <a:ext cx="5300664" cy="3255962"/>
          </a:xfrm>
        </p:spPr>
        <p:txBody>
          <a:bodyPr anchor="b">
            <a:normAutofit/>
          </a:bodyPr>
          <a:lstStyle>
            <a:lvl1pPr algn="l">
              <a:defRPr sz="4800">
                <a:solidFill>
                  <a:schemeClr val="bg1"/>
                </a:solidFill>
              </a:defRPr>
            </a:lvl1pPr>
          </a:lstStyle>
          <a:p>
            <a:r>
              <a:rPr lang="en-US"/>
              <a:t>Section Divider</a:t>
            </a:r>
            <a:br>
              <a:rPr lang="en-US"/>
            </a:br>
            <a:r>
              <a:rPr lang="en-US"/>
              <a:t>(Photo optional)</a:t>
            </a:r>
          </a:p>
        </p:txBody>
      </p:sp>
      <p:sp>
        <p:nvSpPr>
          <p:cNvPr id="3" name="Subtitle 2">
            <a:extLst>
              <a:ext uri="{FF2B5EF4-FFF2-40B4-BE49-F238E27FC236}">
                <a16:creationId xmlns:a16="http://schemas.microsoft.com/office/drawing/2014/main" id="{DB02FC7B-BC2F-E046-B777-77C923BDB4BF}"/>
              </a:ext>
            </a:extLst>
          </p:cNvPr>
          <p:cNvSpPr>
            <a:spLocks noGrp="1"/>
          </p:cNvSpPr>
          <p:nvPr>
            <p:ph type="subTitle" idx="1" hasCustomPrompt="1"/>
          </p:nvPr>
        </p:nvSpPr>
        <p:spPr>
          <a:xfrm>
            <a:off x="485774" y="3603627"/>
            <a:ext cx="5300664" cy="1739897"/>
          </a:xfrm>
        </p:spPr>
        <p:txBody>
          <a:bodyPr>
            <a:normAutofit/>
          </a:bodyPr>
          <a:lstStyle>
            <a:lvl1pPr marL="0" indent="0" algn="l">
              <a:buNone/>
              <a:defRPr sz="3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Section Subtitle</a:t>
            </a:r>
          </a:p>
        </p:txBody>
      </p:sp>
      <p:sp>
        <p:nvSpPr>
          <p:cNvPr id="8" name="Rectangle 7">
            <a:extLst>
              <a:ext uri="{FF2B5EF4-FFF2-40B4-BE49-F238E27FC236}">
                <a16:creationId xmlns:a16="http://schemas.microsoft.com/office/drawing/2014/main" id="{ABD73571-B3E4-DE42-9902-1FEBA637C67C}"/>
              </a:ext>
            </a:extLst>
          </p:cNvPr>
          <p:cNvSpPr/>
          <p:nvPr userDrawn="1"/>
        </p:nvSpPr>
        <p:spPr>
          <a:xfrm>
            <a:off x="11963403" y="5762000"/>
            <a:ext cx="228597" cy="1097280"/>
          </a:xfrm>
          <a:prstGeom prst="rect">
            <a:avLst/>
          </a:prstGeom>
          <a:solidFill>
            <a:srgbClr val="154578"/>
          </a:solidFill>
          <a:ln w="9525" algn="ctr">
            <a:noFill/>
            <a:miter lim="800000"/>
            <a:headEnd/>
            <a:tailEnd/>
          </a:ln>
        </p:spPr>
        <p:txBody>
          <a:bodyPr wrap="none" anchor="ctr"/>
          <a:lstStyle/>
          <a:p>
            <a:pPr lvl="0"/>
            <a:endParaRPr lang="en-US"/>
          </a:p>
        </p:txBody>
      </p:sp>
      <p:pic>
        <p:nvPicPr>
          <p:cNvPr id="10" name="Picture 9">
            <a:extLst>
              <a:ext uri="{FF2B5EF4-FFF2-40B4-BE49-F238E27FC236}">
                <a16:creationId xmlns:a16="http://schemas.microsoft.com/office/drawing/2014/main" id="{0476ED2C-5527-F143-A131-A0F67F0C0D3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10865" y="5947729"/>
            <a:ext cx="1154151" cy="822960"/>
          </a:xfrm>
          <a:prstGeom prst="rect">
            <a:avLst/>
          </a:prstGeom>
        </p:spPr>
      </p:pic>
      <p:sp>
        <p:nvSpPr>
          <p:cNvPr id="11" name="Date Placeholder 3">
            <a:extLst>
              <a:ext uri="{FF2B5EF4-FFF2-40B4-BE49-F238E27FC236}">
                <a16:creationId xmlns:a16="http://schemas.microsoft.com/office/drawing/2014/main" id="{7C8EBEBC-955A-7444-8EA4-6958A0085BD5}"/>
              </a:ext>
            </a:extLst>
          </p:cNvPr>
          <p:cNvSpPr txBox="1">
            <a:spLocks/>
          </p:cNvSpPr>
          <p:nvPr userDrawn="1"/>
        </p:nvSpPr>
        <p:spPr>
          <a:xfrm>
            <a:off x="838200" y="6326189"/>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rgbClr val="154578"/>
                </a:solidFill>
                <a:latin typeface="Tahoma" panose="020B0604030504040204" pitchFamily="34" charset="0"/>
                <a:ea typeface="Tahoma" panose="020B0604030504040204" pitchFamily="34" charset="0"/>
                <a:cs typeface="Tahom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9630B18-F0C1-7D4C-8E26-779EB5C25781}" type="slidenum">
              <a:rPr lang="en-US" smtClean="0">
                <a:solidFill>
                  <a:schemeClr val="bg1"/>
                </a:solidFill>
              </a:rPr>
              <a:pPr/>
              <a:t>‹#›</a:t>
            </a:fld>
            <a:endParaRPr lang="en-US">
              <a:solidFill>
                <a:schemeClr val="bg1"/>
              </a:solidFill>
            </a:endParaRPr>
          </a:p>
        </p:txBody>
      </p:sp>
    </p:spTree>
    <p:extLst>
      <p:ext uri="{BB962C8B-B14F-4D97-AF65-F5344CB8AC3E}">
        <p14:creationId xmlns:p14="http://schemas.microsoft.com/office/powerpoint/2010/main" val="31642098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10" name="Date Placeholder 3">
            <a:extLst>
              <a:ext uri="{FF2B5EF4-FFF2-40B4-BE49-F238E27FC236}">
                <a16:creationId xmlns:a16="http://schemas.microsoft.com/office/drawing/2014/main" id="{68447C44-2737-7F42-8E1E-A8E45703F055}"/>
              </a:ext>
            </a:extLst>
          </p:cNvPr>
          <p:cNvSpPr txBox="1">
            <a:spLocks/>
          </p:cNvSpPr>
          <p:nvPr userDrawn="1"/>
        </p:nvSpPr>
        <p:spPr>
          <a:xfrm>
            <a:off x="838200" y="6326189"/>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rgbClr val="154578"/>
                </a:solidFill>
                <a:latin typeface="Tahoma" panose="020B0604030504040204" pitchFamily="34" charset="0"/>
                <a:ea typeface="Tahoma" panose="020B0604030504040204" pitchFamily="34" charset="0"/>
                <a:cs typeface="Tahom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9630B18-F0C1-7D4C-8E26-779EB5C25781}" type="slidenum">
              <a:rPr lang="en-US" smtClean="0"/>
              <a:pPr/>
              <a:t>‹#›</a:t>
            </a:fld>
            <a:endParaRPr lang="en-US"/>
          </a:p>
        </p:txBody>
      </p:sp>
      <p:sp>
        <p:nvSpPr>
          <p:cNvPr id="5" name="Rectangle 4">
            <a:extLst>
              <a:ext uri="{FF2B5EF4-FFF2-40B4-BE49-F238E27FC236}">
                <a16:creationId xmlns:a16="http://schemas.microsoft.com/office/drawing/2014/main" id="{77AB53C1-60F3-B84B-B1B7-D08E877590D9}"/>
              </a:ext>
            </a:extLst>
          </p:cNvPr>
          <p:cNvSpPr/>
          <p:nvPr userDrawn="1"/>
        </p:nvSpPr>
        <p:spPr>
          <a:xfrm>
            <a:off x="-14284" y="1691320"/>
            <a:ext cx="12206284" cy="4056076"/>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6D0B1EF-4F8F-734F-A6F5-4BFA1D3E419D}"/>
              </a:ext>
            </a:extLst>
          </p:cNvPr>
          <p:cNvSpPr>
            <a:spLocks noGrp="1"/>
          </p:cNvSpPr>
          <p:nvPr>
            <p:ph type="title" hasCustomPrompt="1"/>
          </p:nvPr>
        </p:nvSpPr>
        <p:spPr/>
        <p:txBody>
          <a:bodyPr/>
          <a:lstStyle>
            <a:lvl1pPr>
              <a:defRPr>
                <a:solidFill>
                  <a:srgbClr val="154578"/>
                </a:solidFill>
                <a:latin typeface="Tahoma" panose="020B0604030504040204" pitchFamily="34" charset="0"/>
                <a:ea typeface="Tahoma" panose="020B0604030504040204" pitchFamily="34" charset="0"/>
                <a:cs typeface="Tahoma" panose="020B0604030504040204" pitchFamily="34" charset="0"/>
              </a:defRPr>
            </a:lvl1pPr>
          </a:lstStyle>
          <a:p>
            <a:r>
              <a:rPr lang="en-US"/>
              <a:t>Section Divider 2 (photo optional)</a:t>
            </a:r>
          </a:p>
        </p:txBody>
      </p:sp>
      <p:sp>
        <p:nvSpPr>
          <p:cNvPr id="7" name="Rectangle 6">
            <a:extLst>
              <a:ext uri="{FF2B5EF4-FFF2-40B4-BE49-F238E27FC236}">
                <a16:creationId xmlns:a16="http://schemas.microsoft.com/office/drawing/2014/main" id="{503FFD93-FE4D-D84D-B881-E66389239AA7}"/>
              </a:ext>
            </a:extLst>
          </p:cNvPr>
          <p:cNvSpPr/>
          <p:nvPr userDrawn="1"/>
        </p:nvSpPr>
        <p:spPr>
          <a:xfrm>
            <a:off x="-14284" y="0"/>
            <a:ext cx="228597" cy="1691004"/>
          </a:xfrm>
          <a:prstGeom prst="rect">
            <a:avLst/>
          </a:prstGeom>
          <a:solidFill>
            <a:srgbClr val="154578"/>
          </a:solidFill>
          <a:ln w="9525" algn="ctr">
            <a:noFill/>
            <a:miter lim="800000"/>
            <a:headEnd/>
            <a:tailEnd/>
          </a:ln>
        </p:spPr>
        <p:txBody>
          <a:bodyPr wrap="none" anchor="ctr"/>
          <a:lstStyle/>
          <a:p>
            <a:pPr lvl="0"/>
            <a:endParaRPr lang="en-US"/>
          </a:p>
        </p:txBody>
      </p:sp>
      <p:cxnSp>
        <p:nvCxnSpPr>
          <p:cNvPr id="9" name="Straight Connector 8">
            <a:extLst>
              <a:ext uri="{FF2B5EF4-FFF2-40B4-BE49-F238E27FC236}">
                <a16:creationId xmlns:a16="http://schemas.microsoft.com/office/drawing/2014/main" id="{37175014-10F5-3648-8431-EED04F69B866}"/>
              </a:ext>
            </a:extLst>
          </p:cNvPr>
          <p:cNvCxnSpPr>
            <a:cxnSpLocks/>
          </p:cNvCxnSpPr>
          <p:nvPr userDrawn="1"/>
        </p:nvCxnSpPr>
        <p:spPr>
          <a:xfrm flipV="1">
            <a:off x="-14284" y="1662744"/>
            <a:ext cx="12207240" cy="28260"/>
          </a:xfrm>
          <a:prstGeom prst="line">
            <a:avLst/>
          </a:prstGeom>
          <a:ln>
            <a:solidFill>
              <a:srgbClr val="154578"/>
            </a:solidFill>
          </a:ln>
          <a:effectLst/>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1EE89859-A09C-8D4E-985F-81D5BF9932D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10865" y="5947729"/>
            <a:ext cx="1154151" cy="822960"/>
          </a:xfrm>
          <a:prstGeom prst="rect">
            <a:avLst/>
          </a:prstGeom>
        </p:spPr>
      </p:pic>
      <p:sp>
        <p:nvSpPr>
          <p:cNvPr id="16" name="Rectangle 15">
            <a:extLst>
              <a:ext uri="{FF2B5EF4-FFF2-40B4-BE49-F238E27FC236}">
                <a16:creationId xmlns:a16="http://schemas.microsoft.com/office/drawing/2014/main" id="{6D9F3E1E-84EE-8D45-8BC6-C953E7BCA3F3}"/>
              </a:ext>
            </a:extLst>
          </p:cNvPr>
          <p:cNvSpPr/>
          <p:nvPr userDrawn="1"/>
        </p:nvSpPr>
        <p:spPr>
          <a:xfrm>
            <a:off x="11963403" y="5762000"/>
            <a:ext cx="228597" cy="1097280"/>
          </a:xfrm>
          <a:prstGeom prst="rect">
            <a:avLst/>
          </a:prstGeom>
          <a:solidFill>
            <a:srgbClr val="154578"/>
          </a:solidFill>
          <a:ln w="9525" algn="ctr">
            <a:noFill/>
            <a:miter lim="800000"/>
            <a:headEnd/>
            <a:tailEnd/>
          </a:ln>
        </p:spPr>
        <p:txBody>
          <a:bodyPr wrap="none" anchor="ctr"/>
          <a:lstStyle/>
          <a:p>
            <a:pPr lvl="0"/>
            <a:endParaRPr lang="en-US"/>
          </a:p>
        </p:txBody>
      </p:sp>
    </p:spTree>
    <p:extLst>
      <p:ext uri="{BB962C8B-B14F-4D97-AF65-F5344CB8AC3E}">
        <p14:creationId xmlns:p14="http://schemas.microsoft.com/office/powerpoint/2010/main" val="11901057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D95970-D6F6-774F-BF07-34E938FB621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EB59CF2-639E-CA46-9257-7458C4FE368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7E909C0-FFFF-DB45-8C73-7D44B50390E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a:extLst>
              <a:ext uri="{FF2B5EF4-FFF2-40B4-BE49-F238E27FC236}">
                <a16:creationId xmlns:a16="http://schemas.microsoft.com/office/drawing/2014/main" id="{F836D627-FFBF-5F49-8FCD-F2BFAD59D9F1}"/>
              </a:ext>
            </a:extLst>
          </p:cNvPr>
          <p:cNvSpPr/>
          <p:nvPr userDrawn="1"/>
        </p:nvSpPr>
        <p:spPr>
          <a:xfrm>
            <a:off x="-14284" y="0"/>
            <a:ext cx="228597" cy="1691004"/>
          </a:xfrm>
          <a:prstGeom prst="rect">
            <a:avLst/>
          </a:prstGeom>
          <a:solidFill>
            <a:srgbClr val="154578"/>
          </a:solidFill>
          <a:ln w="9525" algn="ctr">
            <a:noFill/>
            <a:miter lim="800000"/>
            <a:headEnd/>
            <a:tailEnd/>
          </a:ln>
        </p:spPr>
        <p:txBody>
          <a:bodyPr wrap="none" anchor="ctr"/>
          <a:lstStyle/>
          <a:p>
            <a:pPr lvl="0"/>
            <a:endParaRPr lang="en-US"/>
          </a:p>
        </p:txBody>
      </p:sp>
      <p:cxnSp>
        <p:nvCxnSpPr>
          <p:cNvPr id="9" name="Straight Connector 8">
            <a:extLst>
              <a:ext uri="{FF2B5EF4-FFF2-40B4-BE49-F238E27FC236}">
                <a16:creationId xmlns:a16="http://schemas.microsoft.com/office/drawing/2014/main" id="{582CD4B0-1D5F-3244-A3CC-C6FD1F68B480}"/>
              </a:ext>
            </a:extLst>
          </p:cNvPr>
          <p:cNvCxnSpPr>
            <a:cxnSpLocks/>
          </p:cNvCxnSpPr>
          <p:nvPr userDrawn="1"/>
        </p:nvCxnSpPr>
        <p:spPr>
          <a:xfrm flipV="1">
            <a:off x="-14284" y="1662744"/>
            <a:ext cx="12207240" cy="28260"/>
          </a:xfrm>
          <a:prstGeom prst="line">
            <a:avLst/>
          </a:prstGeom>
          <a:ln>
            <a:solidFill>
              <a:srgbClr val="154578"/>
            </a:solidFill>
          </a:ln>
          <a:effectLst/>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49F24961-ED3C-484C-BC33-7B4A15ED865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10865" y="5947729"/>
            <a:ext cx="1154151" cy="822960"/>
          </a:xfrm>
          <a:prstGeom prst="rect">
            <a:avLst/>
          </a:prstGeom>
        </p:spPr>
      </p:pic>
      <p:sp>
        <p:nvSpPr>
          <p:cNvPr id="11" name="Rectangle 10">
            <a:extLst>
              <a:ext uri="{FF2B5EF4-FFF2-40B4-BE49-F238E27FC236}">
                <a16:creationId xmlns:a16="http://schemas.microsoft.com/office/drawing/2014/main" id="{274121BA-EBB7-FF4E-ACCA-E0998F4C510A}"/>
              </a:ext>
            </a:extLst>
          </p:cNvPr>
          <p:cNvSpPr/>
          <p:nvPr userDrawn="1"/>
        </p:nvSpPr>
        <p:spPr>
          <a:xfrm>
            <a:off x="11963403" y="5762000"/>
            <a:ext cx="228597" cy="1097280"/>
          </a:xfrm>
          <a:prstGeom prst="rect">
            <a:avLst/>
          </a:prstGeom>
          <a:solidFill>
            <a:srgbClr val="154578"/>
          </a:solidFill>
          <a:ln w="9525" algn="ctr">
            <a:noFill/>
            <a:miter lim="800000"/>
            <a:headEnd/>
            <a:tailEnd/>
          </a:ln>
        </p:spPr>
        <p:txBody>
          <a:bodyPr wrap="none" anchor="ctr"/>
          <a:lstStyle/>
          <a:p>
            <a:pPr lvl="0"/>
            <a:endParaRPr lang="en-US"/>
          </a:p>
        </p:txBody>
      </p:sp>
      <p:sp>
        <p:nvSpPr>
          <p:cNvPr id="12" name="Date Placeholder 3">
            <a:extLst>
              <a:ext uri="{FF2B5EF4-FFF2-40B4-BE49-F238E27FC236}">
                <a16:creationId xmlns:a16="http://schemas.microsoft.com/office/drawing/2014/main" id="{CE4F9A42-37D6-1B47-A882-8E818ECD952E}"/>
              </a:ext>
            </a:extLst>
          </p:cNvPr>
          <p:cNvSpPr txBox="1">
            <a:spLocks/>
          </p:cNvSpPr>
          <p:nvPr userDrawn="1"/>
        </p:nvSpPr>
        <p:spPr>
          <a:xfrm>
            <a:off x="838200" y="6326189"/>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rgbClr val="154578"/>
                </a:solidFill>
                <a:latin typeface="Tahoma" panose="020B0604030504040204" pitchFamily="34" charset="0"/>
                <a:ea typeface="Tahoma" panose="020B0604030504040204" pitchFamily="34" charset="0"/>
                <a:cs typeface="Tahom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9630B18-F0C1-7D4C-8E26-779EB5C25781}" type="slidenum">
              <a:rPr lang="en-US" smtClean="0"/>
              <a:pPr/>
              <a:t>‹#›</a:t>
            </a:fld>
            <a:endParaRPr lang="en-US"/>
          </a:p>
        </p:txBody>
      </p:sp>
    </p:spTree>
    <p:extLst>
      <p:ext uri="{BB962C8B-B14F-4D97-AF65-F5344CB8AC3E}">
        <p14:creationId xmlns:p14="http://schemas.microsoft.com/office/powerpoint/2010/main" val="23532854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D103D5-7581-7446-9BA5-71760341D7D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E3CCD1C-9DDE-EF4E-9C74-58EC21C04A9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8FE93F1-5FC8-2F40-81D0-9DAC4B874D3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239045A-434F-0746-808F-64867B8BE51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12780A1-52E1-BC46-BC31-AC53F2D4815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DB072E45-4B20-644D-962E-4D6B7A78D9D3}"/>
              </a:ext>
            </a:extLst>
          </p:cNvPr>
          <p:cNvSpPr/>
          <p:nvPr userDrawn="1"/>
        </p:nvSpPr>
        <p:spPr>
          <a:xfrm>
            <a:off x="-14284" y="0"/>
            <a:ext cx="228597" cy="1691004"/>
          </a:xfrm>
          <a:prstGeom prst="rect">
            <a:avLst/>
          </a:prstGeom>
          <a:solidFill>
            <a:srgbClr val="154578"/>
          </a:solidFill>
          <a:ln w="9525" algn="ctr">
            <a:noFill/>
            <a:miter lim="800000"/>
            <a:headEnd/>
            <a:tailEnd/>
          </a:ln>
        </p:spPr>
        <p:txBody>
          <a:bodyPr wrap="none" anchor="ctr"/>
          <a:lstStyle/>
          <a:p>
            <a:pPr lvl="0"/>
            <a:endParaRPr lang="en-US"/>
          </a:p>
        </p:txBody>
      </p:sp>
      <p:cxnSp>
        <p:nvCxnSpPr>
          <p:cNvPr id="11" name="Straight Connector 10">
            <a:extLst>
              <a:ext uri="{FF2B5EF4-FFF2-40B4-BE49-F238E27FC236}">
                <a16:creationId xmlns:a16="http://schemas.microsoft.com/office/drawing/2014/main" id="{3CBBD6CB-057F-D64F-A807-7F441C5CA1BA}"/>
              </a:ext>
            </a:extLst>
          </p:cNvPr>
          <p:cNvCxnSpPr>
            <a:cxnSpLocks/>
          </p:cNvCxnSpPr>
          <p:nvPr userDrawn="1"/>
        </p:nvCxnSpPr>
        <p:spPr>
          <a:xfrm flipV="1">
            <a:off x="-14284" y="1662744"/>
            <a:ext cx="12207240" cy="28260"/>
          </a:xfrm>
          <a:prstGeom prst="line">
            <a:avLst/>
          </a:prstGeom>
          <a:ln>
            <a:solidFill>
              <a:srgbClr val="154578"/>
            </a:solidFill>
          </a:ln>
          <a:effectLst/>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455502DE-0F6F-284E-B48B-C2AD667EFCB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10865" y="5947729"/>
            <a:ext cx="1154151" cy="822960"/>
          </a:xfrm>
          <a:prstGeom prst="rect">
            <a:avLst/>
          </a:prstGeom>
        </p:spPr>
      </p:pic>
      <p:sp>
        <p:nvSpPr>
          <p:cNvPr id="13" name="Rectangle 12">
            <a:extLst>
              <a:ext uri="{FF2B5EF4-FFF2-40B4-BE49-F238E27FC236}">
                <a16:creationId xmlns:a16="http://schemas.microsoft.com/office/drawing/2014/main" id="{97A421F6-47ED-3C46-9B55-97757160ED76}"/>
              </a:ext>
            </a:extLst>
          </p:cNvPr>
          <p:cNvSpPr/>
          <p:nvPr userDrawn="1"/>
        </p:nvSpPr>
        <p:spPr>
          <a:xfrm>
            <a:off x="11963403" y="5762000"/>
            <a:ext cx="228597" cy="1097280"/>
          </a:xfrm>
          <a:prstGeom prst="rect">
            <a:avLst/>
          </a:prstGeom>
          <a:solidFill>
            <a:srgbClr val="154578"/>
          </a:solidFill>
          <a:ln w="9525" algn="ctr">
            <a:noFill/>
            <a:miter lim="800000"/>
            <a:headEnd/>
            <a:tailEnd/>
          </a:ln>
        </p:spPr>
        <p:txBody>
          <a:bodyPr wrap="none" anchor="ctr"/>
          <a:lstStyle/>
          <a:p>
            <a:pPr lvl="0"/>
            <a:endParaRPr lang="en-US"/>
          </a:p>
        </p:txBody>
      </p:sp>
      <p:sp>
        <p:nvSpPr>
          <p:cNvPr id="14" name="Date Placeholder 3">
            <a:extLst>
              <a:ext uri="{FF2B5EF4-FFF2-40B4-BE49-F238E27FC236}">
                <a16:creationId xmlns:a16="http://schemas.microsoft.com/office/drawing/2014/main" id="{791FBF0D-7F99-2B4A-887A-CBCBB1894D34}"/>
              </a:ext>
            </a:extLst>
          </p:cNvPr>
          <p:cNvSpPr txBox="1">
            <a:spLocks/>
          </p:cNvSpPr>
          <p:nvPr userDrawn="1"/>
        </p:nvSpPr>
        <p:spPr>
          <a:xfrm>
            <a:off x="838200" y="6326189"/>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rgbClr val="154578"/>
                </a:solidFill>
                <a:latin typeface="Tahoma" panose="020B0604030504040204" pitchFamily="34" charset="0"/>
                <a:ea typeface="Tahoma" panose="020B0604030504040204" pitchFamily="34" charset="0"/>
                <a:cs typeface="Tahom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9630B18-F0C1-7D4C-8E26-779EB5C25781}" type="slidenum">
              <a:rPr lang="en-US" smtClean="0"/>
              <a:pPr/>
              <a:t>‹#›</a:t>
            </a:fld>
            <a:endParaRPr lang="en-US"/>
          </a:p>
        </p:txBody>
      </p:sp>
    </p:spTree>
    <p:extLst>
      <p:ext uri="{BB962C8B-B14F-4D97-AF65-F5344CB8AC3E}">
        <p14:creationId xmlns:p14="http://schemas.microsoft.com/office/powerpoint/2010/main" val="5489771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35C43AA-3006-354C-98C1-058D814A2ED1}"/>
              </a:ext>
            </a:extLst>
          </p:cNvPr>
          <p:cNvSpPr/>
          <p:nvPr userDrawn="1"/>
        </p:nvSpPr>
        <p:spPr>
          <a:xfrm>
            <a:off x="-14284" y="0"/>
            <a:ext cx="12206284" cy="6858000"/>
          </a:xfrm>
          <a:prstGeom prst="rect">
            <a:avLst/>
          </a:prstGeom>
          <a:solidFill>
            <a:srgbClr val="1545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3">
            <a:extLst>
              <a:ext uri="{FF2B5EF4-FFF2-40B4-BE49-F238E27FC236}">
                <a16:creationId xmlns:a16="http://schemas.microsoft.com/office/drawing/2014/main" id="{3FEB0352-F9D2-B044-A614-D5D3D9482497}"/>
              </a:ext>
            </a:extLst>
          </p:cNvPr>
          <p:cNvSpPr txBox="1">
            <a:spLocks/>
          </p:cNvSpPr>
          <p:nvPr userDrawn="1"/>
        </p:nvSpPr>
        <p:spPr>
          <a:xfrm>
            <a:off x="838200" y="6326189"/>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rgbClr val="154578"/>
                </a:solidFill>
                <a:latin typeface="Tahoma" panose="020B0604030504040204" pitchFamily="34" charset="0"/>
                <a:ea typeface="Tahoma" panose="020B0604030504040204" pitchFamily="34" charset="0"/>
                <a:cs typeface="Tahom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9630B18-F0C1-7D4C-8E26-779EB5C25781}" type="slidenum">
              <a:rPr lang="en-US" smtClean="0">
                <a:solidFill>
                  <a:schemeClr val="bg1"/>
                </a:solidFill>
              </a:rPr>
              <a:pPr/>
              <a:t>‹#›</a:t>
            </a:fld>
            <a:endParaRPr lang="en-US">
              <a:solidFill>
                <a:schemeClr val="bg1"/>
              </a:solidFill>
            </a:endParaRPr>
          </a:p>
        </p:txBody>
      </p:sp>
    </p:spTree>
    <p:extLst>
      <p:ext uri="{BB962C8B-B14F-4D97-AF65-F5344CB8AC3E}">
        <p14:creationId xmlns:p14="http://schemas.microsoft.com/office/powerpoint/2010/main" val="2736628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4DF9A3-8D34-A442-AB9A-B91240E802D8}"/>
              </a:ext>
            </a:extLst>
          </p:cNvPr>
          <p:cNvSpPr>
            <a:spLocks noGrp="1"/>
          </p:cNvSpPr>
          <p:nvPr>
            <p:ph type="title"/>
          </p:nvPr>
        </p:nvSpPr>
        <p:spPr>
          <a:xfrm>
            <a:off x="839788" y="457200"/>
            <a:ext cx="3932237" cy="1233804"/>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57B64D7-E98E-FD4C-8A40-6B870EBB358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8F0CA11-0E82-7E47-8650-31921D8BF25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3">
            <a:extLst>
              <a:ext uri="{FF2B5EF4-FFF2-40B4-BE49-F238E27FC236}">
                <a16:creationId xmlns:a16="http://schemas.microsoft.com/office/drawing/2014/main" id="{30D33D83-16A1-B94D-9619-17DE350E462D}"/>
              </a:ext>
            </a:extLst>
          </p:cNvPr>
          <p:cNvSpPr txBox="1">
            <a:spLocks/>
          </p:cNvSpPr>
          <p:nvPr userDrawn="1"/>
        </p:nvSpPr>
        <p:spPr>
          <a:xfrm>
            <a:off x="838200" y="6326189"/>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rgbClr val="154578"/>
                </a:solidFill>
                <a:latin typeface="Tahoma" panose="020B0604030504040204" pitchFamily="34" charset="0"/>
                <a:ea typeface="Tahoma" panose="020B0604030504040204" pitchFamily="34" charset="0"/>
                <a:cs typeface="Tahom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9630B18-F0C1-7D4C-8E26-779EB5C25781}" type="slidenum">
              <a:rPr lang="en-US" smtClean="0"/>
              <a:pPr/>
              <a:t>‹#›</a:t>
            </a:fld>
            <a:endParaRPr lang="en-US"/>
          </a:p>
        </p:txBody>
      </p:sp>
      <p:sp>
        <p:nvSpPr>
          <p:cNvPr id="9" name="Rectangle 8">
            <a:extLst>
              <a:ext uri="{FF2B5EF4-FFF2-40B4-BE49-F238E27FC236}">
                <a16:creationId xmlns:a16="http://schemas.microsoft.com/office/drawing/2014/main" id="{D5E6F029-3380-DA41-B576-60CC4FA826D5}"/>
              </a:ext>
            </a:extLst>
          </p:cNvPr>
          <p:cNvSpPr/>
          <p:nvPr userDrawn="1"/>
        </p:nvSpPr>
        <p:spPr>
          <a:xfrm>
            <a:off x="-14284" y="0"/>
            <a:ext cx="228597" cy="1691004"/>
          </a:xfrm>
          <a:prstGeom prst="rect">
            <a:avLst/>
          </a:prstGeom>
          <a:solidFill>
            <a:srgbClr val="154578"/>
          </a:solidFill>
          <a:ln w="9525" algn="ctr">
            <a:noFill/>
            <a:miter lim="800000"/>
            <a:headEnd/>
            <a:tailEnd/>
          </a:ln>
        </p:spPr>
        <p:txBody>
          <a:bodyPr wrap="none" anchor="ctr"/>
          <a:lstStyle/>
          <a:p>
            <a:pPr lvl="0"/>
            <a:endParaRPr lang="en-US"/>
          </a:p>
        </p:txBody>
      </p:sp>
      <p:pic>
        <p:nvPicPr>
          <p:cNvPr id="11" name="Picture 10">
            <a:extLst>
              <a:ext uri="{FF2B5EF4-FFF2-40B4-BE49-F238E27FC236}">
                <a16:creationId xmlns:a16="http://schemas.microsoft.com/office/drawing/2014/main" id="{331F90A6-F424-F443-81B7-9DF3D5D6262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10865" y="5947729"/>
            <a:ext cx="1154151" cy="822960"/>
          </a:xfrm>
          <a:prstGeom prst="rect">
            <a:avLst/>
          </a:prstGeom>
        </p:spPr>
      </p:pic>
      <p:sp>
        <p:nvSpPr>
          <p:cNvPr id="12" name="Rectangle 11">
            <a:extLst>
              <a:ext uri="{FF2B5EF4-FFF2-40B4-BE49-F238E27FC236}">
                <a16:creationId xmlns:a16="http://schemas.microsoft.com/office/drawing/2014/main" id="{3506C722-754B-9646-943B-C6D19FAED5F2}"/>
              </a:ext>
            </a:extLst>
          </p:cNvPr>
          <p:cNvSpPr/>
          <p:nvPr userDrawn="1"/>
        </p:nvSpPr>
        <p:spPr>
          <a:xfrm>
            <a:off x="11963403" y="5762000"/>
            <a:ext cx="228597" cy="1097280"/>
          </a:xfrm>
          <a:prstGeom prst="rect">
            <a:avLst/>
          </a:prstGeom>
          <a:solidFill>
            <a:srgbClr val="154578"/>
          </a:solidFill>
          <a:ln w="9525" algn="ctr">
            <a:noFill/>
            <a:miter lim="800000"/>
            <a:headEnd/>
            <a:tailEnd/>
          </a:ln>
        </p:spPr>
        <p:txBody>
          <a:bodyPr wrap="none" anchor="ctr"/>
          <a:lstStyle/>
          <a:p>
            <a:pPr lvl="0"/>
            <a:endParaRPr lang="en-US"/>
          </a:p>
        </p:txBody>
      </p:sp>
    </p:spTree>
    <p:extLst>
      <p:ext uri="{BB962C8B-B14F-4D97-AF65-F5344CB8AC3E}">
        <p14:creationId xmlns:p14="http://schemas.microsoft.com/office/powerpoint/2010/main" val="12669382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CD56D2A-DA1F-AE40-9BA3-336ADC5E510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2F7827D-B12E-2F47-8C5F-C26A97D2EF8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A356F8-D448-1441-9501-7BF1B3128D2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9F76742-9B88-9646-A1C9-33F60B794E5F}" type="datetimeFigureOut">
              <a:rPr lang="en-US" smtClean="0"/>
              <a:t>6/23/2021</a:t>
            </a:fld>
            <a:endParaRPr lang="en-US"/>
          </a:p>
        </p:txBody>
      </p:sp>
      <p:sp>
        <p:nvSpPr>
          <p:cNvPr id="5" name="Footer Placeholder 4">
            <a:extLst>
              <a:ext uri="{FF2B5EF4-FFF2-40B4-BE49-F238E27FC236}">
                <a16:creationId xmlns:a16="http://schemas.microsoft.com/office/drawing/2014/main" id="{69F351FE-43D5-6042-B65E-C810BA80CE4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4BF078C-2072-CE4B-B33E-97C1D33EB1A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8F726C4-0B4F-C543-B26D-F6E5E2F5EDCC}" type="slidenum">
              <a:rPr lang="en-US" smtClean="0"/>
              <a:t>‹#›</a:t>
            </a:fld>
            <a:endParaRPr lang="en-US"/>
          </a:p>
        </p:txBody>
      </p:sp>
    </p:spTree>
    <p:extLst>
      <p:ext uri="{BB962C8B-B14F-4D97-AF65-F5344CB8AC3E}">
        <p14:creationId xmlns:p14="http://schemas.microsoft.com/office/powerpoint/2010/main" val="9506633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1" r:id="rId3"/>
    <p:sldLayoutId id="2147483660" r:id="rId4"/>
    <p:sldLayoutId id="2147483662" r:id="rId5"/>
    <p:sldLayoutId id="2147483652" r:id="rId6"/>
    <p:sldLayoutId id="2147483653" r:id="rId7"/>
    <p:sldLayoutId id="2147483655" r:id="rId8"/>
    <p:sldLayoutId id="2147483656" r:id="rId9"/>
    <p:sldLayoutId id="2147483657" r:id="rId10"/>
    <p:sldLayoutId id="2147483663" r:id="rId11"/>
  </p:sldLayoutIdLst>
  <p:txStyles>
    <p:titleStyle>
      <a:lvl1pPr algn="l" defTabSz="914400" rtl="0" eaLnBrk="1" latinLnBrk="0" hangingPunct="1">
        <a:lnSpc>
          <a:spcPct val="90000"/>
        </a:lnSpc>
        <a:spcBef>
          <a:spcPct val="0"/>
        </a:spcBef>
        <a:buNone/>
        <a:defRPr sz="4400" kern="1200">
          <a:solidFill>
            <a:srgbClr val="154578"/>
          </a:solidFill>
          <a:latin typeface="Tahoma" panose="020B0604030504040204" pitchFamily="34" charset="0"/>
          <a:ea typeface="Tahoma" panose="020B0604030504040204" pitchFamily="34" charset="0"/>
          <a:cs typeface="Tahoma" panose="020B0604030504040204" pitchFamily="34" charset="0"/>
        </a:defRPr>
      </a:lvl1pPr>
    </p:titleStyle>
    <p:bodyStyle>
      <a:lvl1pPr marL="228600" indent="-228600" algn="l" defTabSz="914400" rtl="0" eaLnBrk="1" latinLnBrk="0" hangingPunct="1">
        <a:lnSpc>
          <a:spcPct val="90000"/>
        </a:lnSpc>
        <a:spcBef>
          <a:spcPts val="1000"/>
        </a:spcBef>
        <a:buClr>
          <a:srgbClr val="154578"/>
        </a:buClr>
        <a:buFont typeface="Arial" panose="020B0604020202020204" pitchFamily="34" charset="0"/>
        <a:buChar char="•"/>
        <a:defRPr sz="24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90000"/>
        </a:lnSpc>
        <a:spcBef>
          <a:spcPts val="500"/>
        </a:spcBef>
        <a:buClr>
          <a:srgbClr val="154578"/>
        </a:buClr>
        <a:buFont typeface="System Font Regular"/>
        <a:buChar char="‒"/>
        <a:defRPr sz="24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90000"/>
        </a:lnSpc>
        <a:spcBef>
          <a:spcPts val="500"/>
        </a:spcBef>
        <a:buClr>
          <a:srgbClr val="154578"/>
        </a:buClr>
        <a:buFont typeface="Courier New" panose="02070309020205020404" pitchFamily="49" charset="0"/>
        <a:buChar char="o"/>
        <a:defRPr sz="24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90000"/>
        </a:lnSpc>
        <a:spcBef>
          <a:spcPts val="500"/>
        </a:spcBef>
        <a:buClr>
          <a:srgbClr val="154578"/>
        </a:buClr>
        <a:buFont typeface="Wingdings" pitchFamily="2" charset="2"/>
        <a:buChar char="§"/>
        <a:defRPr sz="24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90000"/>
        </a:lnSpc>
        <a:spcBef>
          <a:spcPts val="500"/>
        </a:spcBef>
        <a:buClr>
          <a:srgbClr val="154578"/>
        </a:buClr>
        <a:buFont typeface="Arial" panose="020B0604020202020204" pitchFamily="34" charset="0"/>
        <a:buChar char="•"/>
        <a:defRPr sz="2400"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a:gsLst>
            <a:gs pos="82000">
              <a:schemeClr val="bg1"/>
            </a:gs>
            <a:gs pos="89000">
              <a:schemeClr val="bg1">
                <a:lumMod val="95000"/>
              </a:schemeClr>
            </a:gs>
          </a:gsLst>
          <a:lin ang="5400000" scaled="1"/>
        </a:gradFill>
        <a:effectLst/>
      </p:bgPr>
    </p:bg>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5EA94B60-EE4C-FE4C-AFBC-B4BDBF4367A6}"/>
              </a:ext>
            </a:extLst>
          </p:cNvPr>
          <p:cNvSpPr>
            <a:spLocks noGrp="1"/>
          </p:cNvSpPr>
          <p:nvPr>
            <p:ph type="sldNum" sz="quarter" idx="4"/>
          </p:nvPr>
        </p:nvSpPr>
        <p:spPr>
          <a:xfrm>
            <a:off x="10360510" y="6319554"/>
            <a:ext cx="1232776" cy="503578"/>
          </a:xfrm>
          <a:prstGeom prst="rect">
            <a:avLst/>
          </a:prstGeom>
        </p:spPr>
        <p:txBody>
          <a:bodyPr anchor="ctr" anchorCtr="0"/>
          <a:lstStyle>
            <a:lvl1pPr algn="r">
              <a:defRPr sz="1400" b="0">
                <a:solidFill>
                  <a:srgbClr val="104578"/>
                </a:solidFill>
              </a:defRPr>
            </a:lvl1pPr>
          </a:lstStyle>
          <a:p>
            <a:fld id="{8FF8BE51-C3B0-9B4F-9A06-4F809A9A7941}" type="slidenum">
              <a:rPr lang="en-US" smtClean="0"/>
              <a:pPr/>
              <a:t>‹#›</a:t>
            </a:fld>
            <a:endParaRPr lang="en-US"/>
          </a:p>
        </p:txBody>
      </p:sp>
      <p:sp>
        <p:nvSpPr>
          <p:cNvPr id="6" name="Footer Placeholder 4">
            <a:extLst>
              <a:ext uri="{FF2B5EF4-FFF2-40B4-BE49-F238E27FC236}">
                <a16:creationId xmlns:a16="http://schemas.microsoft.com/office/drawing/2014/main" id="{7511721A-BFCF-7348-B8A7-84C708CA93D7}"/>
              </a:ext>
            </a:extLst>
          </p:cNvPr>
          <p:cNvSpPr>
            <a:spLocks noGrp="1"/>
          </p:cNvSpPr>
          <p:nvPr>
            <p:ph type="ftr" sz="quarter" idx="3"/>
          </p:nvPr>
        </p:nvSpPr>
        <p:spPr>
          <a:xfrm>
            <a:off x="587829" y="6319553"/>
            <a:ext cx="9772682" cy="496463"/>
          </a:xfrm>
          <a:prstGeom prst="rect">
            <a:avLst/>
          </a:prstGeom>
        </p:spPr>
        <p:txBody>
          <a:bodyPr anchor="ctr" anchorCtr="0"/>
          <a:lstStyle>
            <a:lvl1pPr>
              <a:defRPr sz="1400">
                <a:solidFill>
                  <a:srgbClr val="104578"/>
                </a:solidFill>
              </a:defRPr>
            </a:lvl1pPr>
          </a:lstStyle>
          <a:p>
            <a:endParaRPr lang="en-US"/>
          </a:p>
        </p:txBody>
      </p:sp>
      <p:sp>
        <p:nvSpPr>
          <p:cNvPr id="3" name="Text Placeholder 2"/>
          <p:cNvSpPr>
            <a:spLocks noGrp="1"/>
          </p:cNvSpPr>
          <p:nvPr>
            <p:ph type="body" idx="1"/>
          </p:nvPr>
        </p:nvSpPr>
        <p:spPr>
          <a:xfrm>
            <a:off x="587829" y="1368358"/>
            <a:ext cx="11005457" cy="447780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Placeholder 1"/>
          <p:cNvSpPr>
            <a:spLocks noGrp="1"/>
          </p:cNvSpPr>
          <p:nvPr>
            <p:ph type="title"/>
          </p:nvPr>
        </p:nvSpPr>
        <p:spPr>
          <a:xfrm>
            <a:off x="587828" y="226980"/>
            <a:ext cx="11005457" cy="914400"/>
          </a:xfrm>
          <a:prstGeom prst="rect">
            <a:avLst/>
          </a:prstGeom>
        </p:spPr>
        <p:txBody>
          <a:bodyPr vert="horz" lIns="91440" tIns="45720" rIns="91440" bIns="45720" rtlCol="0" anchor="t">
            <a:normAutofit/>
          </a:bodyPr>
          <a:lstStyle/>
          <a:p>
            <a:r>
              <a:rPr lang="en-US"/>
              <a:t>Click to edit Master title style</a:t>
            </a:r>
          </a:p>
        </p:txBody>
      </p:sp>
    </p:spTree>
    <p:extLst>
      <p:ext uri="{BB962C8B-B14F-4D97-AF65-F5344CB8AC3E}">
        <p14:creationId xmlns:p14="http://schemas.microsoft.com/office/powerpoint/2010/main" val="2671053432"/>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 id="2147483677" r:id="rId13"/>
    <p:sldLayoutId id="2147483678" r:id="rId14"/>
    <p:sldLayoutId id="2147483679" r:id="rId15"/>
    <p:sldLayoutId id="2147483680" r:id="rId16"/>
    <p:sldLayoutId id="2147483681" r:id="rId17"/>
    <p:sldLayoutId id="2147483682" r:id="rId18"/>
    <p:sldLayoutId id="2147483683" r:id="rId19"/>
    <p:sldLayoutId id="2147483684" r:id="rId20"/>
    <p:sldLayoutId id="2147483685" r:id="rId21"/>
  </p:sldLayoutIdLst>
  <p:hf hdr="0"/>
  <p:txStyles>
    <p:titleStyle>
      <a:lvl1pPr algn="ctr" defTabSz="914400" rtl="0" eaLnBrk="1" latinLnBrk="0" hangingPunct="1">
        <a:lnSpc>
          <a:spcPct val="90000"/>
        </a:lnSpc>
        <a:spcBef>
          <a:spcPct val="0"/>
        </a:spcBef>
        <a:buNone/>
        <a:defRPr sz="3200" b="0" i="0" kern="1200" cap="none">
          <a:solidFill>
            <a:schemeClr val="accent5">
              <a:lumMod val="75000"/>
            </a:schemeClr>
          </a:solidFill>
          <a:effectLst/>
          <a:latin typeface="Arial" charset="0"/>
          <a:ea typeface="Arial" charset="0"/>
          <a:cs typeface="Arial" charset="0"/>
        </a:defRPr>
      </a:lvl1pPr>
    </p:titleStyle>
    <p:bodyStyle>
      <a:lvl1pPr marL="228600" indent="-228600" algn="l" defTabSz="914400" rtl="0" eaLnBrk="1" latinLnBrk="0" hangingPunct="1">
        <a:lnSpc>
          <a:spcPct val="120000"/>
        </a:lnSpc>
        <a:spcBef>
          <a:spcPts val="1000"/>
        </a:spcBef>
        <a:buClr>
          <a:srgbClr val="39B54A"/>
        </a:buClr>
        <a:buSzPct val="100000"/>
        <a:buFont typeface="Arial" panose="020B0604020202020204" pitchFamily="34" charset="0"/>
        <a:buChar char="•"/>
        <a:defRPr sz="2400" kern="1200">
          <a:solidFill>
            <a:schemeClr val="tx1"/>
          </a:solidFill>
          <a:effectLst/>
          <a:latin typeface="Arial" charset="0"/>
          <a:ea typeface="Arial" charset="0"/>
          <a:cs typeface="Arial" charset="0"/>
        </a:defRPr>
      </a:lvl1pPr>
      <a:lvl2pPr marL="685800" indent="-228600" algn="l" defTabSz="914400" rtl="0" eaLnBrk="1" latinLnBrk="0" hangingPunct="1">
        <a:lnSpc>
          <a:spcPct val="120000"/>
        </a:lnSpc>
        <a:spcBef>
          <a:spcPts val="500"/>
        </a:spcBef>
        <a:buClr>
          <a:srgbClr val="39B54A"/>
        </a:buClr>
        <a:buSzPct val="100000"/>
        <a:buFont typeface="Arial" panose="020B0604020202020204" pitchFamily="34" charset="0"/>
        <a:buChar char="•"/>
        <a:defRPr sz="2400" kern="1200" cap="none" baseline="0">
          <a:solidFill>
            <a:schemeClr val="tx1"/>
          </a:solidFill>
          <a:effectLst/>
          <a:latin typeface="Arial" charset="0"/>
          <a:ea typeface="Arial" charset="0"/>
          <a:cs typeface="Arial" charset="0"/>
        </a:defRPr>
      </a:lvl2pPr>
      <a:lvl3pPr marL="1143000" indent="-228600" algn="l" defTabSz="914400" rtl="0" eaLnBrk="1" latinLnBrk="0" hangingPunct="1">
        <a:lnSpc>
          <a:spcPct val="120000"/>
        </a:lnSpc>
        <a:spcBef>
          <a:spcPts val="500"/>
        </a:spcBef>
        <a:buClr>
          <a:srgbClr val="39B54A"/>
        </a:buClr>
        <a:buSzPct val="100000"/>
        <a:buFont typeface="Arial" panose="020B0604020202020204" pitchFamily="34" charset="0"/>
        <a:buChar char="•"/>
        <a:defRPr sz="2400" kern="1200">
          <a:solidFill>
            <a:schemeClr val="tx1"/>
          </a:solidFill>
          <a:effectLst/>
          <a:latin typeface="Arial" charset="0"/>
          <a:ea typeface="Arial" charset="0"/>
          <a:cs typeface="Arial" charset="0"/>
        </a:defRPr>
      </a:lvl3pPr>
      <a:lvl4pPr marL="1600200" indent="-228600" algn="l" defTabSz="914400" rtl="0" eaLnBrk="1" latinLnBrk="0" hangingPunct="1">
        <a:lnSpc>
          <a:spcPct val="120000"/>
        </a:lnSpc>
        <a:spcBef>
          <a:spcPts val="500"/>
        </a:spcBef>
        <a:buClr>
          <a:srgbClr val="39B54A"/>
        </a:buClr>
        <a:buSzPct val="100000"/>
        <a:buFont typeface="Arial" panose="020B0604020202020204" pitchFamily="34" charset="0"/>
        <a:buChar char="•"/>
        <a:defRPr sz="2400" kern="1200" cap="none" baseline="0">
          <a:solidFill>
            <a:schemeClr val="tx1"/>
          </a:solidFill>
          <a:effectLst/>
          <a:latin typeface="Arial" charset="0"/>
          <a:ea typeface="Arial" charset="0"/>
          <a:cs typeface="Arial" charset="0"/>
        </a:defRPr>
      </a:lvl4pPr>
      <a:lvl5pPr marL="2057400" indent="-228600" algn="l" defTabSz="914400" rtl="0" eaLnBrk="1" latinLnBrk="0" hangingPunct="1">
        <a:lnSpc>
          <a:spcPct val="120000"/>
        </a:lnSpc>
        <a:spcBef>
          <a:spcPts val="500"/>
        </a:spcBef>
        <a:buClr>
          <a:srgbClr val="39B54A"/>
        </a:buClr>
        <a:buSzPct val="100000"/>
        <a:buFont typeface="Arial" panose="020B0604020202020204" pitchFamily="34" charset="0"/>
        <a:buChar char="•"/>
        <a:defRPr sz="2400" kern="1200">
          <a:solidFill>
            <a:schemeClr val="tx1"/>
          </a:solidFill>
          <a:effectLst/>
          <a:latin typeface="Arial" charset="0"/>
          <a:ea typeface="Arial" charset="0"/>
          <a:cs typeface="Arial" charset="0"/>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hyperlink" Target="https://dasycenter.org/technical-assistance/state-technical-assistance-liaisons/" TargetMode="External"/><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46.tiff"/><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47.tiff"/><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48.tiff"/><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46.tiff"/><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9.xml"/><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0.xml"/><Relationship Id="rId1" Type="http://schemas.openxmlformats.org/officeDocument/2006/relationships/slideLayout" Target="../slideLayouts/slideLayout2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3.xml"/><Relationship Id="rId1" Type="http://schemas.openxmlformats.org/officeDocument/2006/relationships/slideLayout" Target="../slideLayouts/slideLayout20.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0.xml"/></Relationships>
</file>

<file path=ppt/slides/_rels/slide2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5.xml"/><Relationship Id="rId1" Type="http://schemas.openxmlformats.org/officeDocument/2006/relationships/slideLayout" Target="../slideLayouts/slideLayout20.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0.xml"/></Relationships>
</file>

<file path=ppt/slides/_rels/slide29.xml.rels><?xml version="1.0" encoding="UTF-8" standalone="yes"?>
<Relationships xmlns="http://schemas.openxmlformats.org/package/2006/relationships"><Relationship Id="rId3" Type="http://schemas.openxmlformats.org/officeDocument/2006/relationships/hyperlink" Target="https://sriit.sharepoint.com/sites/Education/projects/DaSy/Data%20Processes%20Toolkit%20Update/Forms/AllItems.aspx?viewid=783bb9fe%2D7e5f%2D489d%2D9a83%2D72ff8ed46fe6&amp;id=%2Fsites%2FEducation%2Fprojects%2FDaSy%2FData%20Processes%20Toolkit%20Update%2FRevised%20Versionshttps://dasycenter.org/technical-assistance/state-technical-assistance-liaisons/" TargetMode="External"/><Relationship Id="rId2" Type="http://schemas.openxmlformats.org/officeDocument/2006/relationships/notesSlide" Target="../notesSlides/notesSlide27.xml"/><Relationship Id="rId1" Type="http://schemas.openxmlformats.org/officeDocument/2006/relationships/slideLayout" Target="../slideLayouts/slideLayout20.xml"/><Relationship Id="rId4" Type="http://schemas.openxmlformats.org/officeDocument/2006/relationships/hyperlink" Target="https://ectacenter.org/contact/state-assignments.asp"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hyperlink" Target="https://dasycenter.org/technical-assistance/state-technical-assistance-liaisons/" TargetMode="External"/><Relationship Id="rId2" Type="http://schemas.openxmlformats.org/officeDocument/2006/relationships/notesSlide" Target="../notesSlides/notesSlide31.xml"/><Relationship Id="rId1" Type="http://schemas.openxmlformats.org/officeDocument/2006/relationships/slideLayout" Target="../slideLayouts/slideLayout3.xml"/><Relationship Id="rId4" Type="http://schemas.openxmlformats.org/officeDocument/2006/relationships/image" Target="../media/image53.jpe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58.jpeg"/></Relationships>
</file>

<file path=ppt/slides/_rels/slide4.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image" Target="../media/image26.png"/><Relationship Id="rId18" Type="http://schemas.openxmlformats.org/officeDocument/2006/relationships/image" Target="../media/image31.sv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5.svg"/><Relationship Id="rId17" Type="http://schemas.openxmlformats.org/officeDocument/2006/relationships/image" Target="../media/image30.png"/><Relationship Id="rId2" Type="http://schemas.openxmlformats.org/officeDocument/2006/relationships/notesSlide" Target="../notesSlides/notesSlide3.xml"/><Relationship Id="rId16" Type="http://schemas.openxmlformats.org/officeDocument/2006/relationships/image" Target="../media/image29.svg"/><Relationship Id="rId1" Type="http://schemas.openxmlformats.org/officeDocument/2006/relationships/slideLayout" Target="../slideLayouts/slideLayout2.xml"/><Relationship Id="rId6" Type="http://schemas.openxmlformats.org/officeDocument/2006/relationships/image" Target="../media/image19.svg"/><Relationship Id="rId11" Type="http://schemas.openxmlformats.org/officeDocument/2006/relationships/image" Target="../media/image24.png"/><Relationship Id="rId5" Type="http://schemas.openxmlformats.org/officeDocument/2006/relationships/image" Target="../media/image18.png"/><Relationship Id="rId15" Type="http://schemas.openxmlformats.org/officeDocument/2006/relationships/image" Target="../media/image28.png"/><Relationship Id="rId10" Type="http://schemas.openxmlformats.org/officeDocument/2006/relationships/image" Target="../media/image23.svg"/><Relationship Id="rId4" Type="http://schemas.openxmlformats.org/officeDocument/2006/relationships/image" Target="../media/image17.svg"/><Relationship Id="rId9" Type="http://schemas.openxmlformats.org/officeDocument/2006/relationships/image" Target="../media/image22.png"/><Relationship Id="rId14" Type="http://schemas.openxmlformats.org/officeDocument/2006/relationships/image" Target="../media/image27.svg"/></Relationships>
</file>

<file path=ppt/slides/_rels/slide4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hyperlink" Target="https://dasycenter.org/technical-assistance/state-technical-assistance-liaisons/" TargetMode="External"/><Relationship Id="rId2" Type="http://schemas.openxmlformats.org/officeDocument/2006/relationships/notesSlide" Target="../notesSlides/notesSlide38.xml"/><Relationship Id="rId1" Type="http://schemas.openxmlformats.org/officeDocument/2006/relationships/slideLayout" Target="../slideLayouts/slideLayout3.xml"/><Relationship Id="rId5" Type="http://schemas.openxmlformats.org/officeDocument/2006/relationships/image" Target="../media/image60.jpeg"/><Relationship Id="rId4" Type="http://schemas.openxmlformats.org/officeDocument/2006/relationships/hyperlink" Target="https://dasycenter.org/technical-assistance/"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hyperlink" Target="http://dasycenter.org/" TargetMode="External"/><Relationship Id="rId2" Type="http://schemas.openxmlformats.org/officeDocument/2006/relationships/notesSlide" Target="../notesSlides/notesSlide41.xml"/><Relationship Id="rId1" Type="http://schemas.openxmlformats.org/officeDocument/2006/relationships/slideLayout" Target="../slideLayouts/slideLayout8.xml"/><Relationship Id="rId6" Type="http://schemas.openxmlformats.org/officeDocument/2006/relationships/image" Target="../media/image63.gif"/><Relationship Id="rId5" Type="http://schemas.openxmlformats.org/officeDocument/2006/relationships/image" Target="../media/image1.png"/><Relationship Id="rId4" Type="http://schemas.openxmlformats.org/officeDocument/2006/relationships/hyperlink" Target="https://twitter.com/DaSyCenter" TargetMode="External"/></Relationships>
</file>

<file path=ppt/slides/_rels/slide5.xml.rels><?xml version="1.0" encoding="UTF-8" standalone="yes"?>
<Relationships xmlns="http://schemas.openxmlformats.org/package/2006/relationships"><Relationship Id="rId8" Type="http://schemas.openxmlformats.org/officeDocument/2006/relationships/image" Target="../media/image37.svg"/><Relationship Id="rId13" Type="http://schemas.openxmlformats.org/officeDocument/2006/relationships/image" Target="../media/image42.png"/><Relationship Id="rId3" Type="http://schemas.openxmlformats.org/officeDocument/2006/relationships/image" Target="../media/image32.png"/><Relationship Id="rId7" Type="http://schemas.openxmlformats.org/officeDocument/2006/relationships/image" Target="../media/image36.png"/><Relationship Id="rId12" Type="http://schemas.openxmlformats.org/officeDocument/2006/relationships/image" Target="../media/image41.sv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5.svg"/><Relationship Id="rId11" Type="http://schemas.openxmlformats.org/officeDocument/2006/relationships/image" Target="../media/image40.png"/><Relationship Id="rId5" Type="http://schemas.openxmlformats.org/officeDocument/2006/relationships/image" Target="../media/image34.png"/><Relationship Id="rId10" Type="http://schemas.openxmlformats.org/officeDocument/2006/relationships/image" Target="../media/image39.svg"/><Relationship Id="rId4" Type="http://schemas.openxmlformats.org/officeDocument/2006/relationships/image" Target="../media/image33.svg"/><Relationship Id="rId9" Type="http://schemas.openxmlformats.org/officeDocument/2006/relationships/image" Target="../media/image38.png"/><Relationship Id="rId14" Type="http://schemas.openxmlformats.org/officeDocument/2006/relationships/image" Target="../media/image43.sv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88334E-6C98-6746-9080-918888B03E0B}"/>
              </a:ext>
            </a:extLst>
          </p:cNvPr>
          <p:cNvSpPr>
            <a:spLocks noGrp="1"/>
          </p:cNvSpPr>
          <p:nvPr>
            <p:ph type="ctrTitle"/>
          </p:nvPr>
        </p:nvSpPr>
        <p:spPr>
          <a:xfrm>
            <a:off x="495358" y="1032734"/>
            <a:ext cx="5300664" cy="3255962"/>
          </a:xfrm>
        </p:spPr>
        <p:txBody>
          <a:bodyPr/>
          <a:lstStyle/>
          <a:p>
            <a:r>
              <a:rPr lang="en-US"/>
              <a:t>What </a:t>
            </a:r>
            <a:r>
              <a:rPr lang="en-US" err="1"/>
              <a:t>DaSy</a:t>
            </a:r>
            <a:r>
              <a:rPr lang="en-US"/>
              <a:t> Can Do for You!</a:t>
            </a:r>
          </a:p>
        </p:txBody>
      </p:sp>
      <p:pic>
        <p:nvPicPr>
          <p:cNvPr id="14" name="Picture 13" descr="Photo of happy kids holding hands&#10;">
            <a:extLst>
              <a:ext uri="{FF2B5EF4-FFF2-40B4-BE49-F238E27FC236}">
                <a16:creationId xmlns:a16="http://schemas.microsoft.com/office/drawing/2014/main" id="{CD11E601-3F7B-4343-8069-8F7DBEB137C9}"/>
              </a:ext>
            </a:extLst>
          </p:cNvPr>
          <p:cNvPicPr>
            <a:picLocks noChangeAspect="1"/>
          </p:cNvPicPr>
          <p:nvPr/>
        </p:nvPicPr>
        <p:blipFill rotWithShape="1">
          <a:blip r:embed="rId3"/>
          <a:srcRect b="2286"/>
          <a:stretch/>
        </p:blipFill>
        <p:spPr>
          <a:xfrm>
            <a:off x="6096000" y="0"/>
            <a:ext cx="6101148" cy="5584371"/>
          </a:xfrm>
          <a:prstGeom prst="rect">
            <a:avLst/>
          </a:prstGeom>
        </p:spPr>
      </p:pic>
      <p:sp>
        <p:nvSpPr>
          <p:cNvPr id="5" name="Subtitle 2">
            <a:extLst>
              <a:ext uri="{FF2B5EF4-FFF2-40B4-BE49-F238E27FC236}">
                <a16:creationId xmlns:a16="http://schemas.microsoft.com/office/drawing/2014/main" id="{09CE9F4D-2E9D-4735-A265-67FE6454001B}"/>
              </a:ext>
            </a:extLst>
          </p:cNvPr>
          <p:cNvSpPr txBox="1">
            <a:spLocks/>
          </p:cNvSpPr>
          <p:nvPr/>
        </p:nvSpPr>
        <p:spPr>
          <a:xfrm>
            <a:off x="6286500" y="5886450"/>
            <a:ext cx="5500688" cy="74453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Clr>
                <a:srgbClr val="154578"/>
              </a:buClr>
              <a:buFont typeface="Arial" panose="020B0604020202020204" pitchFamily="34" charset="0"/>
              <a:buNone/>
              <a:defRPr sz="3200" kern="1200">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457200" indent="0" algn="ctr" defTabSz="914400" rtl="0" eaLnBrk="1" latinLnBrk="0" hangingPunct="1">
              <a:lnSpc>
                <a:spcPct val="90000"/>
              </a:lnSpc>
              <a:spcBef>
                <a:spcPts val="500"/>
              </a:spcBef>
              <a:buClr>
                <a:srgbClr val="154578"/>
              </a:buClr>
              <a:buFont typeface="System Font Regular"/>
              <a:buNone/>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914400" indent="0" algn="ctr" defTabSz="914400" rtl="0" eaLnBrk="1" latinLnBrk="0" hangingPunct="1">
              <a:lnSpc>
                <a:spcPct val="90000"/>
              </a:lnSpc>
              <a:spcBef>
                <a:spcPts val="500"/>
              </a:spcBef>
              <a:buClr>
                <a:srgbClr val="154578"/>
              </a:buClr>
              <a:buFont typeface="Courier New" panose="02070309020205020404" pitchFamily="49" charset="0"/>
              <a:buNone/>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371600" indent="0" algn="ctr" defTabSz="914400" rtl="0" eaLnBrk="1" latinLnBrk="0" hangingPunct="1">
              <a:lnSpc>
                <a:spcPct val="90000"/>
              </a:lnSpc>
              <a:spcBef>
                <a:spcPts val="500"/>
              </a:spcBef>
              <a:buClr>
                <a:srgbClr val="154578"/>
              </a:buClr>
              <a:buFont typeface="Wingdings" pitchFamily="2" charset="2"/>
              <a:buNone/>
              <a:defRPr sz="16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1828800" indent="0" algn="ctr" defTabSz="914400" rtl="0" eaLnBrk="1" latinLnBrk="0" hangingPunct="1">
              <a:lnSpc>
                <a:spcPct val="90000"/>
              </a:lnSpc>
              <a:spcBef>
                <a:spcPts val="500"/>
              </a:spcBef>
              <a:buClr>
                <a:srgbClr val="154578"/>
              </a:buClr>
              <a:buFont typeface="Arial" panose="020B0604020202020204" pitchFamily="34" charset="0"/>
              <a:buNone/>
              <a:defRPr sz="1600" kern="1200">
                <a:solidFill>
                  <a:srgbClr val="404A55"/>
                </a:solidFill>
                <a:latin typeface="Tahoma" panose="020B0604030504040204" pitchFamily="34" charset="0"/>
                <a:ea typeface="Tahoma" panose="020B0604030504040204" pitchFamily="34" charset="0"/>
                <a:cs typeface="Tahoma" panose="020B060403050404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000">
                <a:solidFill>
                  <a:srgbClr val="154578"/>
                </a:solidFill>
                <a:latin typeface="Tahoma"/>
                <a:ea typeface="Tahoma"/>
                <a:cs typeface="Tahoma"/>
              </a:rPr>
              <a:t>June 21, 2021</a:t>
            </a:r>
            <a:endParaRPr lang="en-US" sz="2000">
              <a:solidFill>
                <a:srgbClr val="154578"/>
              </a:solidFill>
            </a:endParaRPr>
          </a:p>
        </p:txBody>
      </p:sp>
    </p:spTree>
    <p:extLst>
      <p:ext uri="{BB962C8B-B14F-4D97-AF65-F5344CB8AC3E}">
        <p14:creationId xmlns:p14="http://schemas.microsoft.com/office/powerpoint/2010/main" val="6166540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hidden="1">
            <a:extLst>
              <a:ext uri="{FF2B5EF4-FFF2-40B4-BE49-F238E27FC236}">
                <a16:creationId xmlns:a16="http://schemas.microsoft.com/office/drawing/2014/main" id="{66BC6FD0-B8F2-4DA6-A9A1-DCA15255731C}"/>
              </a:ext>
            </a:extLst>
          </p:cNvPr>
          <p:cNvSpPr>
            <a:spLocks noGrp="1"/>
          </p:cNvSpPr>
          <p:nvPr>
            <p:ph type="title"/>
          </p:nvPr>
        </p:nvSpPr>
        <p:spPr/>
        <p:txBody>
          <a:bodyPr/>
          <a:lstStyle/>
          <a:p>
            <a:r>
              <a:rPr lang="en-US"/>
              <a:t>Data Partnerships and Their</a:t>
            </a:r>
            <a:r>
              <a:rPr lang="en-US" baseline="0"/>
              <a:t> Benefits</a:t>
            </a:r>
            <a:endParaRPr lang="en-US"/>
          </a:p>
        </p:txBody>
      </p:sp>
      <p:pic>
        <p:nvPicPr>
          <p:cNvPr id="2" name="Picture 2" descr="Data partnerships and their benefits: Early Hearing Detection and Intervention (EHDI); Child Abuse Prevention and Treatment Act (CAPTA); Maternal, Infant, and Early Childhood Home Visiting (MIECHV); Early Childhood Integrated Data Systems (ECIDS); Statewide Longitudinal Data Systems (SLDS); Other Agencies or Programs; Quality Rating and Improvement System (QRIS); Personnel; Finance; Individuals with Disabilities Education Act (IDEA) Agencies">
            <a:extLst>
              <a:ext uri="{FF2B5EF4-FFF2-40B4-BE49-F238E27FC236}">
                <a16:creationId xmlns:a16="http://schemas.microsoft.com/office/drawing/2014/main" id="{9589FC0E-DF53-442D-A6D8-68EF7E1B378B}"/>
              </a:ext>
            </a:extLst>
          </p:cNvPr>
          <p:cNvPicPr>
            <a:picLocks noChangeAspect="1"/>
          </p:cNvPicPr>
          <p:nvPr/>
        </p:nvPicPr>
        <p:blipFill rotWithShape="1">
          <a:blip r:embed="rId3"/>
          <a:srcRect l="992" b="-181"/>
          <a:stretch/>
        </p:blipFill>
        <p:spPr>
          <a:xfrm>
            <a:off x="2152212" y="-1920"/>
            <a:ext cx="7364773" cy="6804796"/>
          </a:xfrm>
          <a:prstGeom prst="rect">
            <a:avLst/>
          </a:prstGeom>
        </p:spPr>
      </p:pic>
    </p:spTree>
    <p:extLst>
      <p:ext uri="{BB962C8B-B14F-4D97-AF65-F5344CB8AC3E}">
        <p14:creationId xmlns:p14="http://schemas.microsoft.com/office/powerpoint/2010/main" val="658663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00E826-FE36-E242-B05D-C00F353E4F13}"/>
              </a:ext>
            </a:extLst>
          </p:cNvPr>
          <p:cNvSpPr>
            <a:spLocks noGrp="1"/>
          </p:cNvSpPr>
          <p:nvPr>
            <p:ph type="title"/>
          </p:nvPr>
        </p:nvSpPr>
        <p:spPr/>
        <p:txBody>
          <a:bodyPr/>
          <a:lstStyle/>
          <a:p>
            <a:r>
              <a:rPr lang="en-US">
                <a:latin typeface="Tahoma"/>
                <a:ea typeface="Tahoma"/>
                <a:cs typeface="Tahoma"/>
              </a:rPr>
              <a:t>Data Linking Toolkit: Content</a:t>
            </a:r>
            <a:endParaRPr lang="en-US"/>
          </a:p>
        </p:txBody>
      </p:sp>
      <p:sp>
        <p:nvSpPr>
          <p:cNvPr id="3" name="Content Placeholder 2">
            <a:extLst>
              <a:ext uri="{FF2B5EF4-FFF2-40B4-BE49-F238E27FC236}">
                <a16:creationId xmlns:a16="http://schemas.microsoft.com/office/drawing/2014/main" id="{F6995323-A99A-B94A-8108-A011F80105B6}"/>
              </a:ext>
            </a:extLst>
          </p:cNvPr>
          <p:cNvSpPr>
            <a:spLocks noGrp="1"/>
          </p:cNvSpPr>
          <p:nvPr>
            <p:ph sz="half" idx="1"/>
          </p:nvPr>
        </p:nvSpPr>
        <p:spPr>
          <a:xfrm>
            <a:off x="1243314" y="1825625"/>
            <a:ext cx="4930815" cy="4914388"/>
          </a:xfrm>
        </p:spPr>
        <p:txBody>
          <a:bodyPr vert="horz" lIns="91440" tIns="45720" rIns="91440" bIns="45720" rtlCol="0" anchor="t">
            <a:normAutofit lnSpcReduction="10000"/>
          </a:bodyPr>
          <a:lstStyle/>
          <a:p>
            <a:r>
              <a:rPr lang="en-US">
                <a:latin typeface="Tahoma"/>
                <a:ea typeface="Tahoma"/>
                <a:cs typeface="Tahoma"/>
              </a:rPr>
              <a:t>Introduction</a:t>
            </a:r>
            <a:endParaRPr lang="en-US"/>
          </a:p>
          <a:p>
            <a:r>
              <a:rPr lang="en-US">
                <a:latin typeface="Tahoma"/>
                <a:ea typeface="Tahoma"/>
                <a:cs typeface="Tahoma"/>
              </a:rPr>
              <a:t>Data Linking Partnerships </a:t>
            </a:r>
            <a:endParaRPr lang="en-US"/>
          </a:p>
          <a:p>
            <a:r>
              <a:rPr lang="en-US">
                <a:latin typeface="Tahoma"/>
                <a:ea typeface="Tahoma"/>
                <a:cs typeface="Tahoma"/>
              </a:rPr>
              <a:t>Benefits of Data Linking Partnerships</a:t>
            </a:r>
          </a:p>
          <a:p>
            <a:r>
              <a:rPr lang="en-US">
                <a:latin typeface="Tahoma"/>
                <a:ea typeface="Tahoma"/>
                <a:cs typeface="Tahoma"/>
              </a:rPr>
              <a:t>Potential Data Linking Partners   </a:t>
            </a:r>
            <a:endParaRPr lang="en-US"/>
          </a:p>
          <a:p>
            <a:r>
              <a:rPr lang="en-US">
                <a:latin typeface="Tahoma"/>
                <a:ea typeface="Tahoma"/>
                <a:cs typeface="Tahoma"/>
              </a:rPr>
              <a:t>Limitations and Risks of Data Linking</a:t>
            </a:r>
          </a:p>
          <a:p>
            <a:r>
              <a:rPr lang="en-US">
                <a:latin typeface="Tahoma"/>
                <a:ea typeface="Tahoma"/>
                <a:cs typeface="Tahoma"/>
              </a:rPr>
              <a:t>Steps to Data Linking</a:t>
            </a:r>
          </a:p>
          <a:p>
            <a:pPr lvl="1"/>
            <a:r>
              <a:rPr lang="en-US" sz="1900">
                <a:latin typeface="Tahoma"/>
                <a:ea typeface="Tahoma"/>
                <a:cs typeface="Tahoma"/>
              </a:rPr>
              <a:t>Step 1: Check Data    </a:t>
            </a:r>
          </a:p>
          <a:p>
            <a:pPr lvl="1"/>
            <a:r>
              <a:rPr lang="en-US" sz="1900">
                <a:latin typeface="Tahoma"/>
                <a:ea typeface="Tahoma"/>
                <a:cs typeface="Tahoma"/>
              </a:rPr>
              <a:t>Step 2: Assess Agency Readiness </a:t>
            </a:r>
          </a:p>
          <a:p>
            <a:pPr lvl="1"/>
            <a:r>
              <a:rPr lang="en-US" sz="1900">
                <a:latin typeface="Tahoma"/>
                <a:ea typeface="Tahoma"/>
                <a:cs typeface="Tahoma"/>
              </a:rPr>
              <a:t>Step 3: Formalize Data Partnership</a:t>
            </a:r>
          </a:p>
          <a:p>
            <a:pPr lvl="1"/>
            <a:r>
              <a:rPr lang="en-US" sz="1900">
                <a:latin typeface="Tahoma"/>
                <a:ea typeface="Tahoma"/>
                <a:cs typeface="Tahoma"/>
              </a:rPr>
              <a:t>Step 4: Link Data</a:t>
            </a:r>
          </a:p>
          <a:p>
            <a:pPr lvl="1"/>
            <a:r>
              <a:rPr lang="en-US" sz="1900">
                <a:latin typeface="Tahoma"/>
                <a:ea typeface="Tahoma"/>
                <a:cs typeface="Tahoma"/>
              </a:rPr>
              <a:t>Step 5: Sustain Data Linking </a:t>
            </a:r>
            <a:endParaRPr lang="en-US"/>
          </a:p>
          <a:p>
            <a:pPr marL="457200" lvl="1" indent="0">
              <a:buNone/>
            </a:pPr>
            <a:r>
              <a:rPr lang="en-US" sz="1900">
                <a:latin typeface="Tahoma"/>
                <a:ea typeface="Tahoma"/>
                <a:cs typeface="Tahoma"/>
              </a:rPr>
              <a:t>  </a:t>
            </a:r>
            <a:r>
              <a:rPr lang="en-US">
                <a:latin typeface="Tahoma"/>
                <a:ea typeface="Tahoma"/>
                <a:cs typeface="Tahoma"/>
              </a:rPr>
              <a:t>   </a:t>
            </a:r>
            <a:endParaRPr lang="en-US"/>
          </a:p>
        </p:txBody>
      </p:sp>
      <p:sp>
        <p:nvSpPr>
          <p:cNvPr id="4" name="Content Placeholder 3">
            <a:extLst>
              <a:ext uri="{FF2B5EF4-FFF2-40B4-BE49-F238E27FC236}">
                <a16:creationId xmlns:a16="http://schemas.microsoft.com/office/drawing/2014/main" id="{A4B1D117-0FB8-4B2E-A981-A7BAEAEF5D07}"/>
              </a:ext>
            </a:extLst>
          </p:cNvPr>
          <p:cNvSpPr>
            <a:spLocks noGrp="1"/>
          </p:cNvSpPr>
          <p:nvPr>
            <p:ph sz="half" idx="2"/>
          </p:nvPr>
        </p:nvSpPr>
        <p:spPr>
          <a:xfrm>
            <a:off x="6172200" y="1825625"/>
            <a:ext cx="5186913" cy="4351338"/>
          </a:xfrm>
        </p:spPr>
        <p:txBody>
          <a:bodyPr vert="horz" lIns="91440" tIns="45720" rIns="91440" bIns="45720" rtlCol="0" anchor="t">
            <a:normAutofit lnSpcReduction="10000"/>
          </a:bodyPr>
          <a:lstStyle/>
          <a:p>
            <a:r>
              <a:rPr lang="en-US">
                <a:latin typeface="Tahoma"/>
                <a:ea typeface="Tahoma"/>
                <a:cs typeface="Tahoma"/>
              </a:rPr>
              <a:t>Part C and Part B 619 Data Linking</a:t>
            </a:r>
          </a:p>
          <a:p>
            <a:pPr lvl="1">
              <a:buFont typeface="System Font Regular" panose="020B0604020202020204" pitchFamily="34" charset="0"/>
              <a:buChar char="‒"/>
            </a:pPr>
            <a:r>
              <a:rPr lang="en-US">
                <a:latin typeface="Tahoma"/>
                <a:ea typeface="Tahoma"/>
                <a:cs typeface="Tahoma"/>
              </a:rPr>
              <a:t>Data Linking of Part C to Part B 619 Transition Data</a:t>
            </a:r>
          </a:p>
          <a:p>
            <a:r>
              <a:rPr lang="en-US">
                <a:latin typeface="Tahoma"/>
                <a:ea typeface="Tahoma"/>
                <a:cs typeface="Tahoma"/>
              </a:rPr>
              <a:t>Data Linking of Child Outcome Data</a:t>
            </a:r>
          </a:p>
          <a:p>
            <a:pPr lvl="1"/>
            <a:r>
              <a:rPr lang="en-US">
                <a:latin typeface="Tahoma"/>
                <a:ea typeface="Tahoma"/>
                <a:cs typeface="Tahoma"/>
              </a:rPr>
              <a:t>Data Sharing and Data Integration        </a:t>
            </a:r>
          </a:p>
          <a:p>
            <a:r>
              <a:rPr lang="en-US">
                <a:latin typeface="Tahoma"/>
                <a:ea typeface="Tahoma"/>
                <a:cs typeface="Tahoma"/>
              </a:rPr>
              <a:t>Resources and Tools</a:t>
            </a:r>
          </a:p>
        </p:txBody>
      </p:sp>
    </p:spTree>
    <p:extLst>
      <p:ext uri="{BB962C8B-B14F-4D97-AF65-F5344CB8AC3E}">
        <p14:creationId xmlns:p14="http://schemas.microsoft.com/office/powerpoint/2010/main" val="37309859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00E826-FE36-E242-B05D-C00F353E4F13}"/>
              </a:ext>
            </a:extLst>
          </p:cNvPr>
          <p:cNvSpPr>
            <a:spLocks noGrp="1"/>
          </p:cNvSpPr>
          <p:nvPr>
            <p:ph type="title"/>
          </p:nvPr>
        </p:nvSpPr>
        <p:spPr>
          <a:xfrm>
            <a:off x="838200" y="365125"/>
            <a:ext cx="10933470" cy="1350143"/>
          </a:xfrm>
        </p:spPr>
        <p:txBody>
          <a:bodyPr/>
          <a:lstStyle/>
          <a:p>
            <a:r>
              <a:rPr lang="en-US">
                <a:latin typeface="Tahoma"/>
                <a:ea typeface="Tahoma"/>
                <a:cs typeface="Tahoma"/>
              </a:rPr>
              <a:t>Data Linking Toolkit: Some Considerations</a:t>
            </a:r>
            <a:endParaRPr lang="en-US"/>
          </a:p>
        </p:txBody>
      </p:sp>
      <p:sp>
        <p:nvSpPr>
          <p:cNvPr id="3" name="Content Placeholder 2">
            <a:extLst>
              <a:ext uri="{FF2B5EF4-FFF2-40B4-BE49-F238E27FC236}">
                <a16:creationId xmlns:a16="http://schemas.microsoft.com/office/drawing/2014/main" id="{F6995323-A99A-B94A-8108-A011F80105B6}"/>
              </a:ext>
            </a:extLst>
          </p:cNvPr>
          <p:cNvSpPr>
            <a:spLocks noGrp="1"/>
          </p:cNvSpPr>
          <p:nvPr>
            <p:ph idx="1"/>
          </p:nvPr>
        </p:nvSpPr>
        <p:spPr>
          <a:xfrm>
            <a:off x="838200" y="1928861"/>
            <a:ext cx="10994922" cy="3317108"/>
          </a:xfrm>
        </p:spPr>
        <p:txBody>
          <a:bodyPr vert="horz" lIns="91440" tIns="45720" rIns="91440" bIns="45720" numCol="2" rtlCol="0" anchor="t">
            <a:normAutofit fontScale="25000" lnSpcReduction="20000"/>
          </a:bodyPr>
          <a:lstStyle/>
          <a:p>
            <a:pPr>
              <a:lnSpc>
                <a:spcPct val="100000"/>
              </a:lnSpc>
              <a:spcAft>
                <a:spcPts val="1100"/>
              </a:spcAft>
            </a:pPr>
            <a:r>
              <a:rPr lang="en-US" sz="11200">
                <a:latin typeface="Tahoma"/>
                <a:ea typeface="Tahoma"/>
                <a:cs typeface="Tahoma"/>
              </a:rPr>
              <a:t>Intra-agency vs inter-agency</a:t>
            </a:r>
            <a:endParaRPr lang="en-US" sz="11200"/>
          </a:p>
          <a:p>
            <a:pPr>
              <a:lnSpc>
                <a:spcPct val="100000"/>
              </a:lnSpc>
              <a:spcAft>
                <a:spcPts val="1100"/>
              </a:spcAft>
            </a:pPr>
            <a:r>
              <a:rPr lang="en-US" sz="11200">
                <a:latin typeface="Tahoma"/>
                <a:ea typeface="Tahoma"/>
                <a:cs typeface="Tahoma"/>
              </a:rPr>
              <a:t>Use case (Why are we linking data?)</a:t>
            </a:r>
            <a:endParaRPr lang="en-US" sz="11200"/>
          </a:p>
          <a:p>
            <a:pPr>
              <a:lnSpc>
                <a:spcPct val="100000"/>
              </a:lnSpc>
              <a:spcAft>
                <a:spcPts val="1100"/>
              </a:spcAft>
            </a:pPr>
            <a:r>
              <a:rPr lang="en-US" sz="11200">
                <a:latin typeface="Tahoma"/>
                <a:ea typeface="Tahoma"/>
                <a:cs typeface="Tahoma"/>
              </a:rPr>
              <a:t>Data quality</a:t>
            </a:r>
            <a:endParaRPr lang="en-US" sz="11200"/>
          </a:p>
          <a:p>
            <a:pPr>
              <a:lnSpc>
                <a:spcPct val="100000"/>
              </a:lnSpc>
              <a:spcAft>
                <a:spcPts val="1100"/>
              </a:spcAft>
            </a:pPr>
            <a:r>
              <a:rPr lang="en-US" sz="11200">
                <a:latin typeface="Tahoma"/>
                <a:ea typeface="Tahoma"/>
                <a:cs typeface="Tahoma"/>
              </a:rPr>
              <a:t>Partner readiness</a:t>
            </a:r>
          </a:p>
          <a:p>
            <a:pPr>
              <a:lnSpc>
                <a:spcPct val="100000"/>
              </a:lnSpc>
              <a:spcAft>
                <a:spcPts val="1100"/>
              </a:spcAft>
            </a:pPr>
            <a:endParaRPr lang="en-US" sz="7000">
              <a:latin typeface="Tahoma"/>
              <a:ea typeface="Tahoma"/>
              <a:cs typeface="Tahoma"/>
            </a:endParaRPr>
          </a:p>
          <a:p>
            <a:pPr>
              <a:lnSpc>
                <a:spcPct val="100000"/>
              </a:lnSpc>
              <a:spcAft>
                <a:spcPts val="1100"/>
              </a:spcAft>
            </a:pPr>
            <a:r>
              <a:rPr lang="en-US" sz="11200">
                <a:latin typeface="Tahoma"/>
                <a:ea typeface="Tahoma"/>
                <a:cs typeface="Tahoma"/>
              </a:rPr>
              <a:t>Data partnerships</a:t>
            </a:r>
            <a:endParaRPr lang="en-US" sz="11200"/>
          </a:p>
          <a:p>
            <a:pPr>
              <a:lnSpc>
                <a:spcPct val="100000"/>
              </a:lnSpc>
              <a:spcAft>
                <a:spcPts val="1100"/>
              </a:spcAft>
            </a:pPr>
            <a:r>
              <a:rPr lang="en-US" sz="11200">
                <a:latin typeface="Tahoma"/>
                <a:ea typeface="Tahoma"/>
                <a:cs typeface="Tahoma"/>
              </a:rPr>
              <a:t>Data governance – single agency, multi-agency</a:t>
            </a:r>
            <a:endParaRPr lang="en-US" sz="11200"/>
          </a:p>
          <a:p>
            <a:pPr>
              <a:lnSpc>
                <a:spcPct val="100000"/>
              </a:lnSpc>
              <a:spcAft>
                <a:spcPts val="1100"/>
              </a:spcAft>
            </a:pPr>
            <a:r>
              <a:rPr lang="en-US" sz="11200">
                <a:latin typeface="Tahoma"/>
                <a:ea typeface="Tahoma"/>
                <a:cs typeface="Tahoma"/>
              </a:rPr>
              <a:t>Matching records</a:t>
            </a:r>
            <a:endParaRPr lang="en-US" sz="11200"/>
          </a:p>
          <a:p>
            <a:pPr>
              <a:lnSpc>
                <a:spcPct val="100000"/>
              </a:lnSpc>
              <a:spcAft>
                <a:spcPts val="1100"/>
              </a:spcAft>
            </a:pPr>
            <a:r>
              <a:rPr lang="en-US" sz="11200">
                <a:latin typeface="Tahoma"/>
                <a:ea typeface="Tahoma"/>
                <a:cs typeface="Tahoma"/>
              </a:rPr>
              <a:t>Sustainability</a:t>
            </a:r>
            <a:endParaRPr lang="en-US" sz="11200" i="0" u="none" strike="noStrike" kern="1200" cap="none" spc="0" normalizeH="0" baseline="0" noProof="0">
              <a:ln>
                <a:noFill/>
              </a:ln>
              <a:effectLst/>
              <a:uLnTx/>
              <a:uFillTx/>
            </a:endParaRPr>
          </a:p>
        </p:txBody>
      </p:sp>
    </p:spTree>
    <p:extLst>
      <p:ext uri="{BB962C8B-B14F-4D97-AF65-F5344CB8AC3E}">
        <p14:creationId xmlns:p14="http://schemas.microsoft.com/office/powerpoint/2010/main" val="8409230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00E826-FE36-E242-B05D-C00F353E4F13}"/>
              </a:ext>
            </a:extLst>
          </p:cNvPr>
          <p:cNvSpPr>
            <a:spLocks noGrp="1"/>
          </p:cNvSpPr>
          <p:nvPr>
            <p:ph type="title"/>
          </p:nvPr>
        </p:nvSpPr>
        <p:spPr/>
        <p:txBody>
          <a:bodyPr/>
          <a:lstStyle/>
          <a:p>
            <a:r>
              <a:rPr lang="en-US">
                <a:latin typeface="Tahoma"/>
                <a:ea typeface="Tahoma"/>
                <a:cs typeface="Tahoma"/>
              </a:rPr>
              <a:t>Data Linking Poll</a:t>
            </a:r>
            <a:endParaRPr lang="en-US"/>
          </a:p>
        </p:txBody>
      </p:sp>
      <p:sp>
        <p:nvSpPr>
          <p:cNvPr id="3" name="Content Placeholder 2">
            <a:extLst>
              <a:ext uri="{FF2B5EF4-FFF2-40B4-BE49-F238E27FC236}">
                <a16:creationId xmlns:a16="http://schemas.microsoft.com/office/drawing/2014/main" id="{F6995323-A99A-B94A-8108-A011F80105B6}"/>
              </a:ext>
            </a:extLst>
          </p:cNvPr>
          <p:cNvSpPr>
            <a:spLocks noGrp="1"/>
          </p:cNvSpPr>
          <p:nvPr>
            <p:ph idx="1"/>
          </p:nvPr>
        </p:nvSpPr>
        <p:spPr>
          <a:xfrm>
            <a:off x="838200" y="1825625"/>
            <a:ext cx="10958051" cy="3870553"/>
          </a:xfrm>
        </p:spPr>
        <p:txBody>
          <a:bodyPr vert="horz" lIns="91440" tIns="45720" rIns="91440" bIns="45720" rtlCol="0" anchor="t">
            <a:normAutofit/>
          </a:bodyPr>
          <a:lstStyle/>
          <a:p>
            <a:pPr marL="0" indent="0">
              <a:spcAft>
                <a:spcPts val="1800"/>
              </a:spcAft>
              <a:buNone/>
            </a:pPr>
            <a:r>
              <a:rPr lang="en-US" sz="2400">
                <a:latin typeface="Tahoma"/>
                <a:ea typeface="Tahoma"/>
                <a:cs typeface="Tahoma"/>
              </a:rPr>
              <a:t>In the next 6–12 months are you interested in: (select all that apply) </a:t>
            </a:r>
            <a:endParaRPr lang="en-US" sz="2400"/>
          </a:p>
          <a:p>
            <a:pPr>
              <a:buFont typeface="Arial"/>
              <a:buChar char="•"/>
            </a:pPr>
            <a:r>
              <a:rPr lang="en-US" sz="2400">
                <a:latin typeface="Tahoma"/>
                <a:ea typeface="Tahoma"/>
                <a:cs typeface="Tahoma"/>
              </a:rPr>
              <a:t>Linking Part C or 619 data sets that are </a:t>
            </a:r>
            <a:r>
              <a:rPr lang="en-US" sz="2400" b="1" i="1">
                <a:latin typeface="Tahoma"/>
                <a:ea typeface="Tahoma"/>
                <a:cs typeface="Tahoma"/>
              </a:rPr>
              <a:t>within</a:t>
            </a:r>
            <a:r>
              <a:rPr lang="en-US" sz="2400">
                <a:latin typeface="Tahoma"/>
                <a:ea typeface="Tahoma"/>
                <a:cs typeface="Tahoma"/>
              </a:rPr>
              <a:t> your program</a:t>
            </a:r>
            <a:endParaRPr lang="en-US" sz="2400"/>
          </a:p>
          <a:p>
            <a:pPr>
              <a:buFont typeface="Arial"/>
              <a:buChar char="•"/>
            </a:pPr>
            <a:r>
              <a:rPr lang="en-US" sz="2400">
                <a:latin typeface="Tahoma"/>
                <a:ea typeface="Tahoma"/>
                <a:cs typeface="Tahoma"/>
              </a:rPr>
              <a:t>Linking Part C data with 619 data</a:t>
            </a:r>
            <a:endParaRPr lang="en-US" sz="2400"/>
          </a:p>
          <a:p>
            <a:pPr>
              <a:buFont typeface="Arial"/>
              <a:buChar char="•"/>
            </a:pPr>
            <a:r>
              <a:rPr lang="en-US" sz="2400">
                <a:latin typeface="Tahoma"/>
                <a:ea typeface="Tahoma"/>
                <a:cs typeface="Tahoma"/>
              </a:rPr>
              <a:t>Linking Part C or 619 data with data from another program within your lead agency</a:t>
            </a:r>
            <a:endParaRPr lang="en-US" sz="2400"/>
          </a:p>
          <a:p>
            <a:pPr>
              <a:buFont typeface="Arial"/>
              <a:buChar char="•"/>
            </a:pPr>
            <a:r>
              <a:rPr lang="en-US" sz="2400">
                <a:latin typeface="Tahoma"/>
                <a:ea typeface="Tahoma"/>
                <a:cs typeface="Tahoma"/>
              </a:rPr>
              <a:t>Linking Part C or 619 data with data from another program outside your lead agency </a:t>
            </a:r>
            <a:endParaRPr lang="en-US" sz="2400"/>
          </a:p>
          <a:p>
            <a:pPr>
              <a:buFont typeface="Arial"/>
              <a:buChar char="•"/>
            </a:pPr>
            <a:r>
              <a:rPr lang="en-US" sz="2400">
                <a:latin typeface="Tahoma"/>
                <a:ea typeface="Tahoma"/>
                <a:cs typeface="Tahoma"/>
              </a:rPr>
              <a:t>We’re not interested in linking data within the next 6–12 months</a:t>
            </a:r>
            <a:endParaRPr lang="en-US" sz="2400"/>
          </a:p>
        </p:txBody>
      </p:sp>
    </p:spTree>
    <p:extLst>
      <p:ext uri="{BB962C8B-B14F-4D97-AF65-F5344CB8AC3E}">
        <p14:creationId xmlns:p14="http://schemas.microsoft.com/office/powerpoint/2010/main" val="18728163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00E826-FE36-E242-B05D-C00F353E4F13}"/>
              </a:ext>
            </a:extLst>
          </p:cNvPr>
          <p:cNvSpPr>
            <a:spLocks noGrp="1"/>
          </p:cNvSpPr>
          <p:nvPr>
            <p:ph type="title"/>
          </p:nvPr>
        </p:nvSpPr>
        <p:spPr/>
        <p:txBody>
          <a:bodyPr/>
          <a:lstStyle/>
          <a:p>
            <a:r>
              <a:rPr lang="en-US">
                <a:latin typeface="Tahoma"/>
                <a:ea typeface="Tahoma"/>
                <a:cs typeface="Tahoma"/>
              </a:rPr>
              <a:t>Data Governance Toolkit</a:t>
            </a:r>
            <a:endParaRPr lang="en-US"/>
          </a:p>
        </p:txBody>
      </p:sp>
      <p:sp>
        <p:nvSpPr>
          <p:cNvPr id="3" name="Content Placeholder 2">
            <a:extLst>
              <a:ext uri="{FF2B5EF4-FFF2-40B4-BE49-F238E27FC236}">
                <a16:creationId xmlns:a16="http://schemas.microsoft.com/office/drawing/2014/main" id="{F6995323-A99A-B94A-8108-A011F80105B6}"/>
              </a:ext>
            </a:extLst>
          </p:cNvPr>
          <p:cNvSpPr>
            <a:spLocks noGrp="1"/>
          </p:cNvSpPr>
          <p:nvPr>
            <p:ph idx="1"/>
          </p:nvPr>
        </p:nvSpPr>
        <p:spPr>
          <a:xfrm>
            <a:off x="838199" y="1825625"/>
            <a:ext cx="10829925" cy="4351338"/>
          </a:xfrm>
        </p:spPr>
        <p:txBody>
          <a:bodyPr/>
          <a:lstStyle/>
          <a:p>
            <a:pPr>
              <a:lnSpc>
                <a:spcPct val="100000"/>
              </a:lnSpc>
              <a:spcAft>
                <a:spcPts val="600"/>
              </a:spcAft>
            </a:pPr>
            <a:r>
              <a:rPr lang="en-US" sz="2400" b="1"/>
              <a:t>Purpose: </a:t>
            </a:r>
            <a:r>
              <a:rPr lang="en-US" sz="2400"/>
              <a:t>To provide Part C and Part B 619 staff support in developing or updating data governance policies for their activities and data systems.</a:t>
            </a:r>
          </a:p>
          <a:p>
            <a:pPr>
              <a:lnSpc>
                <a:spcPct val="100000"/>
              </a:lnSpc>
              <a:spcAft>
                <a:spcPts val="600"/>
              </a:spcAft>
            </a:pPr>
            <a:r>
              <a:rPr lang="en-US" sz="2400" b="1">
                <a:solidFill>
                  <a:prstClr val="black"/>
                </a:solidFill>
              </a:rPr>
              <a:t>D</a:t>
            </a:r>
            <a:r>
              <a:rPr kumimoji="0" lang="en-US" sz="2400" b="1" i="0" u="none" strike="noStrike" kern="1200" cap="none" spc="0" normalizeH="0" baseline="0" noProof="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escription</a:t>
            </a:r>
            <a:r>
              <a:rPr kumimoji="0" lang="en-US" sz="24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The Data Governance Toolkit is a resource containing information, guidance, and policy templates to assist in creating or enhancing data governance policies and procedures.</a:t>
            </a:r>
          </a:p>
          <a:p>
            <a:pPr>
              <a:spcAft>
                <a:spcPts val="600"/>
              </a:spcAft>
            </a:pPr>
            <a:r>
              <a:rPr lang="en-US" sz="2400" b="1"/>
              <a:t>Intended audience: </a:t>
            </a:r>
            <a:r>
              <a:rPr lang="en-US" sz="2400"/>
              <a:t>Part C and Part B 619 program staff.</a:t>
            </a:r>
          </a:p>
          <a:p>
            <a:pPr>
              <a:spcAft>
                <a:spcPts val="600"/>
              </a:spcAft>
            </a:pPr>
            <a:r>
              <a:rPr lang="en-US" sz="2400" b="1"/>
              <a:t>Contact</a:t>
            </a:r>
            <a:r>
              <a:rPr lang="en-US" sz="2400"/>
              <a:t> your </a:t>
            </a:r>
            <a:r>
              <a:rPr lang="en-US" sz="2400">
                <a:latin typeface="Tahoma"/>
                <a:ea typeface="Tahoma"/>
                <a:cs typeface="Tahoma"/>
                <a:hlinkClick r:id="rId3"/>
              </a:rPr>
              <a:t>DaSy State TA Liaison</a:t>
            </a:r>
            <a:r>
              <a:rPr lang="en-US" sz="2400">
                <a:latin typeface="Tahoma"/>
                <a:ea typeface="Tahoma"/>
                <a:cs typeface="Tahoma"/>
              </a:rPr>
              <a:t> </a:t>
            </a:r>
            <a:r>
              <a:rPr lang="en-US" sz="2400"/>
              <a:t>or Sarah Argue at sarah.argue@sri.com.</a:t>
            </a:r>
          </a:p>
        </p:txBody>
      </p:sp>
    </p:spTree>
    <p:extLst>
      <p:ext uri="{BB962C8B-B14F-4D97-AF65-F5344CB8AC3E}">
        <p14:creationId xmlns:p14="http://schemas.microsoft.com/office/powerpoint/2010/main" val="21386508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00E826-FE36-E242-B05D-C00F353E4F13}"/>
              </a:ext>
            </a:extLst>
          </p:cNvPr>
          <p:cNvSpPr>
            <a:spLocks noGrp="1"/>
          </p:cNvSpPr>
          <p:nvPr>
            <p:ph type="title"/>
          </p:nvPr>
        </p:nvSpPr>
        <p:spPr>
          <a:xfrm>
            <a:off x="839788" y="457200"/>
            <a:ext cx="7437938" cy="1233804"/>
          </a:xfrm>
        </p:spPr>
        <p:txBody>
          <a:bodyPr anchor="t"/>
          <a:lstStyle/>
          <a:p>
            <a:r>
              <a:rPr lang="en-US"/>
              <a:t>Sections of the Data Governance Toolkit</a:t>
            </a:r>
          </a:p>
        </p:txBody>
      </p:sp>
      <p:pic>
        <p:nvPicPr>
          <p:cNvPr id="6" name="Picture 5" descr="Introduction, Data Breach Response, Data Quality, Data Security and Access, Data System Changes, Public Reporting, Electronic Communications, Data Requests, Data Retention and Destruction, Governance of Data Partnerships, Data Governance Resources">
            <a:extLst>
              <a:ext uri="{FF2B5EF4-FFF2-40B4-BE49-F238E27FC236}">
                <a16:creationId xmlns:a16="http://schemas.microsoft.com/office/drawing/2014/main" id="{690F6FB1-706B-9343-B402-25EF38527445}"/>
              </a:ext>
            </a:extLst>
          </p:cNvPr>
          <p:cNvPicPr>
            <a:picLocks noChangeAspect="1"/>
          </p:cNvPicPr>
          <p:nvPr/>
        </p:nvPicPr>
        <p:blipFill>
          <a:blip r:embed="rId3"/>
          <a:stretch>
            <a:fillRect/>
          </a:stretch>
        </p:blipFill>
        <p:spPr>
          <a:xfrm>
            <a:off x="2075887" y="910749"/>
            <a:ext cx="8572319" cy="5947251"/>
          </a:xfrm>
          <a:prstGeom prst="rect">
            <a:avLst/>
          </a:prstGeom>
        </p:spPr>
      </p:pic>
    </p:spTree>
    <p:extLst>
      <p:ext uri="{BB962C8B-B14F-4D97-AF65-F5344CB8AC3E}">
        <p14:creationId xmlns:p14="http://schemas.microsoft.com/office/powerpoint/2010/main" val="35574186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00E826-FE36-E242-B05D-C00F353E4F13}"/>
              </a:ext>
            </a:extLst>
          </p:cNvPr>
          <p:cNvSpPr>
            <a:spLocks noGrp="1"/>
          </p:cNvSpPr>
          <p:nvPr>
            <p:ph type="title"/>
          </p:nvPr>
        </p:nvSpPr>
        <p:spPr/>
        <p:txBody>
          <a:bodyPr/>
          <a:lstStyle/>
          <a:p>
            <a:r>
              <a:rPr lang="en-US"/>
              <a:t>Data Gov Considerations Worksheet</a:t>
            </a:r>
          </a:p>
        </p:txBody>
      </p:sp>
      <p:pic>
        <p:nvPicPr>
          <p:cNvPr id="6" name="Picture 5" descr="Screen shot of Considerations Worksheet for Data Breach Response Policy">
            <a:extLst>
              <a:ext uri="{FF2B5EF4-FFF2-40B4-BE49-F238E27FC236}">
                <a16:creationId xmlns:a16="http://schemas.microsoft.com/office/drawing/2014/main" id="{CE6CBEC2-D656-0846-ACDA-3BC8849C2E0B}"/>
              </a:ext>
            </a:extLst>
          </p:cNvPr>
          <p:cNvPicPr>
            <a:picLocks noChangeAspect="1"/>
          </p:cNvPicPr>
          <p:nvPr/>
        </p:nvPicPr>
        <p:blipFill rotWithShape="1">
          <a:blip r:embed="rId3"/>
          <a:srcRect b="15074"/>
          <a:stretch/>
        </p:blipFill>
        <p:spPr>
          <a:xfrm>
            <a:off x="1066800" y="1792418"/>
            <a:ext cx="10058400" cy="3828893"/>
          </a:xfrm>
          <a:prstGeom prst="rect">
            <a:avLst/>
          </a:prstGeom>
        </p:spPr>
      </p:pic>
    </p:spTree>
    <p:extLst>
      <p:ext uri="{BB962C8B-B14F-4D97-AF65-F5344CB8AC3E}">
        <p14:creationId xmlns:p14="http://schemas.microsoft.com/office/powerpoint/2010/main" val="13042115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00E826-FE36-E242-B05D-C00F353E4F13}"/>
              </a:ext>
            </a:extLst>
          </p:cNvPr>
          <p:cNvSpPr>
            <a:spLocks noGrp="1"/>
          </p:cNvSpPr>
          <p:nvPr>
            <p:ph type="title"/>
          </p:nvPr>
        </p:nvSpPr>
        <p:spPr/>
        <p:txBody>
          <a:bodyPr/>
          <a:lstStyle/>
          <a:p>
            <a:r>
              <a:rPr lang="en-US"/>
              <a:t>Data Gov Policy Template</a:t>
            </a:r>
          </a:p>
        </p:txBody>
      </p:sp>
      <p:pic>
        <p:nvPicPr>
          <p:cNvPr id="6" name="Picture 5" descr="Screen shot of Data Breach Response Policy Template">
            <a:extLst>
              <a:ext uri="{FF2B5EF4-FFF2-40B4-BE49-F238E27FC236}">
                <a16:creationId xmlns:a16="http://schemas.microsoft.com/office/drawing/2014/main" id="{AE7D06B9-2CC6-A84C-BC9D-5BD3918CF43C}"/>
              </a:ext>
            </a:extLst>
          </p:cNvPr>
          <p:cNvPicPr>
            <a:picLocks noChangeAspect="1"/>
          </p:cNvPicPr>
          <p:nvPr/>
        </p:nvPicPr>
        <p:blipFill rotWithShape="1">
          <a:blip r:embed="rId3"/>
          <a:srcRect b="41170"/>
          <a:stretch/>
        </p:blipFill>
        <p:spPr>
          <a:xfrm>
            <a:off x="2489200" y="1825599"/>
            <a:ext cx="7213600" cy="3735752"/>
          </a:xfrm>
          <a:prstGeom prst="rect">
            <a:avLst/>
          </a:prstGeom>
        </p:spPr>
      </p:pic>
    </p:spTree>
    <p:extLst>
      <p:ext uri="{BB962C8B-B14F-4D97-AF65-F5344CB8AC3E}">
        <p14:creationId xmlns:p14="http://schemas.microsoft.com/office/powerpoint/2010/main" val="24517338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00E826-FE36-E242-B05D-C00F353E4F13}"/>
              </a:ext>
            </a:extLst>
          </p:cNvPr>
          <p:cNvSpPr>
            <a:spLocks noGrp="1"/>
          </p:cNvSpPr>
          <p:nvPr>
            <p:ph type="title"/>
          </p:nvPr>
        </p:nvSpPr>
        <p:spPr>
          <a:xfrm>
            <a:off x="839788" y="457200"/>
            <a:ext cx="7437938" cy="1233804"/>
          </a:xfrm>
        </p:spPr>
        <p:txBody>
          <a:bodyPr anchor="t"/>
          <a:lstStyle/>
          <a:p>
            <a:r>
              <a:rPr lang="en-US"/>
              <a:t>Data Governance Toolkit Poll</a:t>
            </a:r>
          </a:p>
        </p:txBody>
      </p:sp>
      <p:pic>
        <p:nvPicPr>
          <p:cNvPr id="6" name="Picture 5" descr="Introduction, Data Breach Response, Data Quality, Data Security and Access, Data System Changes, Public Reporting, Electronic Communications, Data Requests, Data Retention and Destruction, Governance of Data Partnerships, Data Governance Resources">
            <a:extLst>
              <a:ext uri="{FF2B5EF4-FFF2-40B4-BE49-F238E27FC236}">
                <a16:creationId xmlns:a16="http://schemas.microsoft.com/office/drawing/2014/main" id="{690F6FB1-706B-9343-B402-25EF38527445}"/>
              </a:ext>
            </a:extLst>
          </p:cNvPr>
          <p:cNvPicPr>
            <a:picLocks noChangeAspect="1"/>
          </p:cNvPicPr>
          <p:nvPr/>
        </p:nvPicPr>
        <p:blipFill>
          <a:blip r:embed="rId3"/>
          <a:stretch>
            <a:fillRect/>
          </a:stretch>
        </p:blipFill>
        <p:spPr>
          <a:xfrm>
            <a:off x="2075887" y="910749"/>
            <a:ext cx="8572319" cy="5947251"/>
          </a:xfrm>
          <a:prstGeom prst="rect">
            <a:avLst/>
          </a:prstGeom>
        </p:spPr>
      </p:pic>
    </p:spTree>
    <p:extLst>
      <p:ext uri="{BB962C8B-B14F-4D97-AF65-F5344CB8AC3E}">
        <p14:creationId xmlns:p14="http://schemas.microsoft.com/office/powerpoint/2010/main" val="18795841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D67F2B8-E9EA-4FB7-ACD9-4F26A26DD3F5}"/>
              </a:ext>
            </a:extLst>
          </p:cNvPr>
          <p:cNvSpPr>
            <a:spLocks noGrp="1"/>
          </p:cNvSpPr>
          <p:nvPr>
            <p:ph type="ctrTitle"/>
          </p:nvPr>
        </p:nvSpPr>
        <p:spPr/>
        <p:txBody>
          <a:bodyPr/>
          <a:lstStyle/>
          <a:p>
            <a:r>
              <a:rPr lang="en-US"/>
              <a:t>Target Setting Guide</a:t>
            </a:r>
          </a:p>
        </p:txBody>
      </p:sp>
    </p:spTree>
    <p:extLst>
      <p:ext uri="{BB962C8B-B14F-4D97-AF65-F5344CB8AC3E}">
        <p14:creationId xmlns:p14="http://schemas.microsoft.com/office/powerpoint/2010/main" val="21336072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08CE41-E7E0-2E4E-B02F-223C4BFA485A}"/>
              </a:ext>
            </a:extLst>
          </p:cNvPr>
          <p:cNvSpPr>
            <a:spLocks noGrp="1"/>
          </p:cNvSpPr>
          <p:nvPr>
            <p:ph type="title"/>
          </p:nvPr>
        </p:nvSpPr>
        <p:spPr/>
        <p:txBody>
          <a:bodyPr/>
          <a:lstStyle/>
          <a:p>
            <a:r>
              <a:rPr lang="en-US">
                <a:latin typeface="Tahoma"/>
                <a:ea typeface="Tahoma"/>
                <a:cs typeface="Tahoma"/>
              </a:rPr>
              <a:t>Office of Special Education Programs</a:t>
            </a:r>
            <a:endParaRPr lang="en-US"/>
          </a:p>
        </p:txBody>
      </p:sp>
      <p:sp>
        <p:nvSpPr>
          <p:cNvPr id="3" name="Content Placeholder 2">
            <a:extLst>
              <a:ext uri="{FF2B5EF4-FFF2-40B4-BE49-F238E27FC236}">
                <a16:creationId xmlns:a16="http://schemas.microsoft.com/office/drawing/2014/main" id="{CC72BBE5-1980-6845-9E68-C274E9D90E06}"/>
              </a:ext>
            </a:extLst>
          </p:cNvPr>
          <p:cNvSpPr>
            <a:spLocks noGrp="1"/>
          </p:cNvSpPr>
          <p:nvPr>
            <p:ph idx="1"/>
          </p:nvPr>
        </p:nvSpPr>
        <p:spPr/>
        <p:txBody>
          <a:bodyPr vert="horz" lIns="91440" tIns="45720" rIns="91440" bIns="45720" rtlCol="0" anchor="t">
            <a:normAutofit/>
          </a:bodyPr>
          <a:lstStyle/>
          <a:p>
            <a:r>
              <a:rPr lang="en-US">
                <a:latin typeface="Tahoma"/>
                <a:ea typeface="Tahoma"/>
                <a:cs typeface="Tahoma"/>
              </a:rPr>
              <a:t>Project Officers</a:t>
            </a:r>
          </a:p>
        </p:txBody>
      </p:sp>
      <p:pic>
        <p:nvPicPr>
          <p:cNvPr id="4" name="Picture 4" descr="&quot; &quot;">
            <a:extLst>
              <a:ext uri="{FF2B5EF4-FFF2-40B4-BE49-F238E27FC236}">
                <a16:creationId xmlns:a16="http://schemas.microsoft.com/office/drawing/2014/main" id="{5D5F404A-67D7-426A-A31E-348D4561FA3B}"/>
              </a:ext>
            </a:extLst>
          </p:cNvPr>
          <p:cNvPicPr>
            <a:picLocks noChangeAspect="1"/>
          </p:cNvPicPr>
          <p:nvPr/>
        </p:nvPicPr>
        <p:blipFill>
          <a:blip r:embed="rId3"/>
          <a:stretch>
            <a:fillRect/>
          </a:stretch>
        </p:blipFill>
        <p:spPr>
          <a:xfrm>
            <a:off x="6814816" y="2385424"/>
            <a:ext cx="2743200" cy="3225612"/>
          </a:xfrm>
          <a:prstGeom prst="rect">
            <a:avLst/>
          </a:prstGeom>
        </p:spPr>
      </p:pic>
      <p:pic>
        <p:nvPicPr>
          <p:cNvPr id="6" name="Picture 6" descr="&quot; &quot;">
            <a:extLst>
              <a:ext uri="{FF2B5EF4-FFF2-40B4-BE49-F238E27FC236}">
                <a16:creationId xmlns:a16="http://schemas.microsoft.com/office/drawing/2014/main" id="{F73A9F60-3D74-42E4-988D-FC30FEA5E137}"/>
              </a:ext>
            </a:extLst>
          </p:cNvPr>
          <p:cNvPicPr>
            <a:picLocks noChangeAspect="1"/>
          </p:cNvPicPr>
          <p:nvPr/>
        </p:nvPicPr>
        <p:blipFill>
          <a:blip r:embed="rId4"/>
          <a:stretch>
            <a:fillRect/>
          </a:stretch>
        </p:blipFill>
        <p:spPr>
          <a:xfrm>
            <a:off x="2720082" y="2385424"/>
            <a:ext cx="2373840" cy="3233634"/>
          </a:xfrm>
          <a:prstGeom prst="rect">
            <a:avLst/>
          </a:prstGeom>
        </p:spPr>
      </p:pic>
      <p:sp>
        <p:nvSpPr>
          <p:cNvPr id="5" name="TextBox 4">
            <a:extLst>
              <a:ext uri="{FF2B5EF4-FFF2-40B4-BE49-F238E27FC236}">
                <a16:creationId xmlns:a16="http://schemas.microsoft.com/office/drawing/2014/main" id="{C2AB94D6-9DE9-4567-B60D-977190AA54B8}"/>
              </a:ext>
            </a:extLst>
          </p:cNvPr>
          <p:cNvSpPr txBox="1"/>
          <p:nvPr/>
        </p:nvSpPr>
        <p:spPr>
          <a:xfrm>
            <a:off x="7092402" y="5640615"/>
            <a:ext cx="218802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lvl="1" algn="ctr"/>
            <a:r>
              <a:rPr lang="en-US" sz="2400">
                <a:latin typeface="Tahoma"/>
                <a:cs typeface="Arial"/>
              </a:rPr>
              <a:t>Amy Bae​</a:t>
            </a:r>
            <a:endParaRPr lang="en-US" sz="2400">
              <a:cs typeface="Calibri"/>
            </a:endParaRPr>
          </a:p>
        </p:txBody>
      </p:sp>
      <p:sp>
        <p:nvSpPr>
          <p:cNvPr id="7" name="TextBox 6">
            <a:extLst>
              <a:ext uri="{FF2B5EF4-FFF2-40B4-BE49-F238E27FC236}">
                <a16:creationId xmlns:a16="http://schemas.microsoft.com/office/drawing/2014/main" id="{AE4171D2-CC9C-4728-BE58-D4375B91E425}"/>
              </a:ext>
            </a:extLst>
          </p:cNvPr>
          <p:cNvSpPr txBox="1"/>
          <p:nvPr/>
        </p:nvSpPr>
        <p:spPr>
          <a:xfrm>
            <a:off x="2738603" y="5640615"/>
            <a:ext cx="233679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a:latin typeface="Tahoma"/>
                <a:ea typeface="Tahoma"/>
                <a:cs typeface="Tahoma"/>
              </a:rPr>
              <a:t>Meredith Miceli</a:t>
            </a:r>
            <a:endParaRPr lang="en-US" sz="2400">
              <a:cs typeface="Calibri"/>
            </a:endParaRPr>
          </a:p>
        </p:txBody>
      </p:sp>
    </p:spTree>
    <p:extLst>
      <p:ext uri="{BB962C8B-B14F-4D97-AF65-F5344CB8AC3E}">
        <p14:creationId xmlns:p14="http://schemas.microsoft.com/office/powerpoint/2010/main" val="32772662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79AB954-BD55-47E8-9F22-3CB705C100C8}"/>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897048-00E0-47FB-B07B-F36BBE8AF579}" type="slidenum">
              <a:rPr kumimoji="0" lang="en-US" sz="1400" b="0" i="0" u="none" strike="noStrike" kern="1200" cap="none" spc="0" normalizeH="0" baseline="0" noProof="0" smtClean="0">
                <a:ln>
                  <a:noFill/>
                </a:ln>
                <a:solidFill>
                  <a:srgbClr val="104578"/>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400" b="0" i="0" u="none" strike="noStrike" kern="1200" cap="none" spc="0" normalizeH="0" baseline="0" noProof="0">
              <a:ln>
                <a:noFill/>
              </a:ln>
              <a:solidFill>
                <a:srgbClr val="104578"/>
              </a:solidFill>
              <a:effectLst/>
              <a:uLnTx/>
              <a:uFillTx/>
              <a:latin typeface="Arial" panose="020B0604020202020204"/>
              <a:ea typeface="+mn-ea"/>
              <a:cs typeface="+mn-cs"/>
            </a:endParaRPr>
          </a:p>
        </p:txBody>
      </p:sp>
      <p:sp>
        <p:nvSpPr>
          <p:cNvPr id="2" name="Content Placeholder 1">
            <a:extLst>
              <a:ext uri="{FF2B5EF4-FFF2-40B4-BE49-F238E27FC236}">
                <a16:creationId xmlns:a16="http://schemas.microsoft.com/office/drawing/2014/main" id="{51746D68-2BB2-41B6-9483-5673CDC9E7BD}"/>
              </a:ext>
            </a:extLst>
          </p:cNvPr>
          <p:cNvSpPr>
            <a:spLocks noGrp="1"/>
          </p:cNvSpPr>
          <p:nvPr>
            <p:ph idx="1"/>
          </p:nvPr>
        </p:nvSpPr>
        <p:spPr/>
        <p:txBody>
          <a:bodyPr lIns="91440" tIns="45720" rIns="91440" bIns="45720" anchor="t"/>
          <a:lstStyle/>
          <a:p>
            <a:r>
              <a:rPr lang="en-US">
                <a:cs typeface="Calibri"/>
              </a:rPr>
              <a:t>State Part C lead agencies are required to set targets for </a:t>
            </a:r>
            <a:r>
              <a:rPr lang="en-US" i="1">
                <a:cs typeface="Calibri"/>
              </a:rPr>
              <a:t>results indicators </a:t>
            </a:r>
          </a:p>
          <a:p>
            <a:r>
              <a:rPr lang="en-US">
                <a:cs typeface="Calibri"/>
              </a:rPr>
              <a:t>Targets must be set for </a:t>
            </a:r>
            <a:r>
              <a:rPr lang="en-US" i="1">
                <a:cs typeface="Calibri"/>
              </a:rPr>
              <a:t>6 years (</a:t>
            </a:r>
            <a:r>
              <a:rPr lang="en-US">
                <a:cs typeface="Calibri"/>
              </a:rPr>
              <a:t>Federal Fiscal Year (FFY) 2020–2025)</a:t>
            </a:r>
          </a:p>
          <a:p>
            <a:r>
              <a:rPr lang="en-US">
                <a:cs typeface="Calibri"/>
              </a:rPr>
              <a:t>Targets must be set with </a:t>
            </a:r>
            <a:r>
              <a:rPr lang="en-US" i="1">
                <a:cs typeface="Calibri"/>
              </a:rPr>
              <a:t>broad stakeholder input</a:t>
            </a:r>
          </a:p>
          <a:p>
            <a:r>
              <a:rPr lang="en-US"/>
              <a:t>Targets should be rigorous and aspirational but realistic</a:t>
            </a:r>
          </a:p>
          <a:p>
            <a:r>
              <a:rPr lang="en-US">
                <a:cs typeface="Calibri"/>
              </a:rPr>
              <a:t>These targets must be included in the Part C State Performance Plan and Annual Performance Report (Part C SPP/APR) submitted 2/1/22</a:t>
            </a:r>
            <a:endParaRPr lang="en-US"/>
          </a:p>
        </p:txBody>
      </p:sp>
      <p:sp>
        <p:nvSpPr>
          <p:cNvPr id="3" name="Title 2">
            <a:extLst>
              <a:ext uri="{FF2B5EF4-FFF2-40B4-BE49-F238E27FC236}">
                <a16:creationId xmlns:a16="http://schemas.microsoft.com/office/drawing/2014/main" id="{CDA07BAD-CCBD-4F8E-BBA1-4BE46A2C051B}"/>
              </a:ext>
            </a:extLst>
          </p:cNvPr>
          <p:cNvSpPr>
            <a:spLocks noGrp="1"/>
          </p:cNvSpPr>
          <p:nvPr>
            <p:ph type="title"/>
          </p:nvPr>
        </p:nvSpPr>
        <p:spPr/>
        <p:txBody>
          <a:bodyPr/>
          <a:lstStyle/>
          <a:p>
            <a:r>
              <a:rPr lang="en-US" b="1">
                <a:latin typeface="Century Gothic"/>
                <a:cs typeface="Arial"/>
              </a:rPr>
              <a:t>Federal Requirements: Target Setting</a:t>
            </a:r>
            <a:endParaRPr lang="en-US" b="1">
              <a:cs typeface="Arial"/>
            </a:endParaRPr>
          </a:p>
        </p:txBody>
      </p:sp>
    </p:spTree>
    <p:extLst>
      <p:ext uri="{BB962C8B-B14F-4D97-AF65-F5344CB8AC3E}">
        <p14:creationId xmlns:p14="http://schemas.microsoft.com/office/powerpoint/2010/main" val="36205868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79AB954-BD55-47E8-9F22-3CB705C100C8}"/>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897048-00E0-47FB-B07B-F36BBE8AF579}" type="slidenum">
              <a:rPr kumimoji="0" lang="en-US" sz="1400" b="0" i="0" u="none" strike="noStrike" kern="1200" cap="none" spc="0" normalizeH="0" baseline="0" noProof="0" smtClean="0">
                <a:ln>
                  <a:noFill/>
                </a:ln>
                <a:solidFill>
                  <a:srgbClr val="104578"/>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400" b="0" i="0" u="none" strike="noStrike" kern="1200" cap="none" spc="0" normalizeH="0" baseline="0" noProof="0">
              <a:ln>
                <a:noFill/>
              </a:ln>
              <a:solidFill>
                <a:srgbClr val="104578"/>
              </a:solidFill>
              <a:effectLst/>
              <a:uLnTx/>
              <a:uFillTx/>
              <a:latin typeface="Arial" panose="020B0604020202020204"/>
              <a:ea typeface="+mn-ea"/>
              <a:cs typeface="+mn-cs"/>
            </a:endParaRPr>
          </a:p>
        </p:txBody>
      </p:sp>
      <p:sp>
        <p:nvSpPr>
          <p:cNvPr id="2" name="Content Placeholder 1">
            <a:extLst>
              <a:ext uri="{FF2B5EF4-FFF2-40B4-BE49-F238E27FC236}">
                <a16:creationId xmlns:a16="http://schemas.microsoft.com/office/drawing/2014/main" id="{51746D68-2BB2-41B6-9483-5673CDC9E7BD}"/>
              </a:ext>
            </a:extLst>
          </p:cNvPr>
          <p:cNvSpPr>
            <a:spLocks noGrp="1"/>
          </p:cNvSpPr>
          <p:nvPr>
            <p:ph idx="1"/>
          </p:nvPr>
        </p:nvSpPr>
        <p:spPr/>
        <p:txBody>
          <a:bodyPr lIns="91440" tIns="45720" rIns="91440" bIns="45720" anchor="t"/>
          <a:lstStyle/>
          <a:p>
            <a:pPr>
              <a:buFont typeface="Arial" panose="020B0604020202020204" pitchFamily="34" charset="0"/>
              <a:buChar char="•"/>
            </a:pPr>
            <a:r>
              <a:rPr lang="en-US">
                <a:cs typeface="Calibri"/>
              </a:rPr>
              <a:t>Introduction</a:t>
            </a:r>
          </a:p>
          <a:p>
            <a:pPr>
              <a:buFont typeface="Arial" panose="020B0604020202020204" pitchFamily="34" charset="0"/>
              <a:buChar char="•"/>
            </a:pPr>
            <a:r>
              <a:rPr lang="en-US">
                <a:cs typeface="Calibri"/>
              </a:rPr>
              <a:t>Federal Requirements and OSEP Guidance</a:t>
            </a:r>
          </a:p>
          <a:p>
            <a:r>
              <a:rPr lang="en-US">
                <a:latin typeface="Arial"/>
                <a:cs typeface="Calibri"/>
              </a:rPr>
              <a:t>General Considerations for Baselines and </a:t>
            </a:r>
            <a:br>
              <a:rPr lang="en-US">
                <a:latin typeface="Arial"/>
                <a:cs typeface="Calibri"/>
              </a:rPr>
            </a:br>
            <a:r>
              <a:rPr lang="en-US">
                <a:latin typeface="Arial"/>
                <a:cs typeface="Calibri"/>
              </a:rPr>
              <a:t>Targets</a:t>
            </a:r>
          </a:p>
        </p:txBody>
      </p:sp>
      <p:sp>
        <p:nvSpPr>
          <p:cNvPr id="3" name="Title 2">
            <a:extLst>
              <a:ext uri="{FF2B5EF4-FFF2-40B4-BE49-F238E27FC236}">
                <a16:creationId xmlns:a16="http://schemas.microsoft.com/office/drawing/2014/main" id="{CDA07BAD-CCBD-4F8E-BBA1-4BE46A2C051B}"/>
              </a:ext>
            </a:extLst>
          </p:cNvPr>
          <p:cNvSpPr>
            <a:spLocks noGrp="1"/>
          </p:cNvSpPr>
          <p:nvPr>
            <p:ph type="title"/>
          </p:nvPr>
        </p:nvSpPr>
        <p:spPr/>
        <p:txBody>
          <a:bodyPr/>
          <a:lstStyle/>
          <a:p>
            <a:r>
              <a:rPr lang="en-US" b="1">
                <a:latin typeface="Arial"/>
                <a:cs typeface="Arial"/>
              </a:rPr>
              <a:t>Part C and 619 Target Setting Guide</a:t>
            </a:r>
          </a:p>
        </p:txBody>
      </p:sp>
      <p:pic>
        <p:nvPicPr>
          <p:cNvPr id="5" name="Picture 4" descr="Screen shot of the Part C and 619 Target Setting Guide">
            <a:extLst>
              <a:ext uri="{FF2B5EF4-FFF2-40B4-BE49-F238E27FC236}">
                <a16:creationId xmlns:a16="http://schemas.microsoft.com/office/drawing/2014/main" id="{1C3BA598-B11E-46AA-A808-C2E5AF86B3B5}"/>
              </a:ext>
            </a:extLst>
          </p:cNvPr>
          <p:cNvPicPr>
            <a:picLocks noChangeAspect="1"/>
          </p:cNvPicPr>
          <p:nvPr/>
        </p:nvPicPr>
        <p:blipFill rotWithShape="1">
          <a:blip r:embed="rId3"/>
          <a:srcRect l="18666" t="26370" r="50833" b="9037"/>
          <a:stretch/>
        </p:blipFill>
        <p:spPr>
          <a:xfrm rot="420000">
            <a:off x="7330215" y="1682903"/>
            <a:ext cx="3718560" cy="442976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940375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79AB954-BD55-47E8-9F22-3CB705C100C8}"/>
              </a:ext>
            </a:extLst>
          </p:cNvPr>
          <p:cNvSpPr>
            <a:spLocks noGrp="1"/>
          </p:cNvSpPr>
          <p:nvPr>
            <p:ph type="sldNum" sz="quarter" idx="4"/>
          </p:nvPr>
        </p:nvSpPr>
        <p:spPr/>
        <p:txBody>
          <a:bodyPr anchor="ctr">
            <a:normAutofit/>
          </a:bodyPr>
          <a:lstStyle/>
          <a:p>
            <a:pPr marL="0" marR="0" lvl="0" indent="0" algn="r" defTabSz="914400" rtl="0" eaLnBrk="1" fontAlgn="auto" latinLnBrk="0" hangingPunct="1">
              <a:lnSpc>
                <a:spcPct val="90000"/>
              </a:lnSpc>
              <a:spcBef>
                <a:spcPts val="0"/>
              </a:spcBef>
              <a:spcAft>
                <a:spcPts val="600"/>
              </a:spcAft>
              <a:buClrTx/>
              <a:buSzTx/>
              <a:buFontTx/>
              <a:buNone/>
              <a:tabLst/>
              <a:defRPr/>
            </a:pPr>
            <a:fld id="{B2897048-00E0-47FB-B07B-F36BBE8AF579}" type="slidenum">
              <a:rPr kumimoji="0" lang="en-US" sz="1400" b="0" i="0" u="none" strike="noStrike" kern="1200" cap="none" spc="0" normalizeH="0" baseline="0" noProof="0" smtClean="0">
                <a:ln>
                  <a:noFill/>
                </a:ln>
                <a:solidFill>
                  <a:srgbClr val="104578"/>
                </a:solidFill>
                <a:effectLst/>
                <a:uLnTx/>
                <a:uFillTx/>
                <a:latin typeface="Arial" panose="020B0604020202020204"/>
                <a:ea typeface="+mn-ea"/>
                <a:cs typeface="+mn-cs"/>
              </a:rPr>
              <a:pPr marL="0" marR="0" lvl="0" indent="0" algn="r" defTabSz="914400" rtl="0" eaLnBrk="1" fontAlgn="auto" latinLnBrk="0" hangingPunct="1">
                <a:lnSpc>
                  <a:spcPct val="90000"/>
                </a:lnSpc>
                <a:spcBef>
                  <a:spcPts val="0"/>
                </a:spcBef>
                <a:spcAft>
                  <a:spcPts val="600"/>
                </a:spcAft>
                <a:buClrTx/>
                <a:buSzTx/>
                <a:buFontTx/>
                <a:buNone/>
                <a:tabLst/>
                <a:defRPr/>
              </a:pPr>
              <a:t>22</a:t>
            </a:fld>
            <a:endParaRPr kumimoji="0" lang="en-US" sz="1400" b="0" i="0" u="none" strike="noStrike" kern="1200" cap="none" spc="0" normalizeH="0" baseline="0" noProof="0">
              <a:ln>
                <a:noFill/>
              </a:ln>
              <a:solidFill>
                <a:srgbClr val="104578"/>
              </a:solidFill>
              <a:effectLst/>
              <a:uLnTx/>
              <a:uFillTx/>
              <a:latin typeface="Arial" panose="020B0604020202020204"/>
              <a:ea typeface="+mn-ea"/>
              <a:cs typeface="+mn-cs"/>
            </a:endParaRPr>
          </a:p>
        </p:txBody>
      </p:sp>
      <p:graphicFrame>
        <p:nvGraphicFramePr>
          <p:cNvPr id="7" name="Content Placeholder 1">
            <a:extLst>
              <a:ext uri="{FF2B5EF4-FFF2-40B4-BE49-F238E27FC236}">
                <a16:creationId xmlns:a16="http://schemas.microsoft.com/office/drawing/2014/main" id="{32AC678F-4F66-4A34-8FC6-AD88C443FED5}"/>
              </a:ext>
            </a:extLst>
          </p:cNvPr>
          <p:cNvGraphicFramePr>
            <a:graphicFrameLocks noGrp="1"/>
          </p:cNvGraphicFramePr>
          <p:nvPr>
            <p:ph idx="1"/>
            <p:extLst>
              <p:ext uri="{D42A27DB-BD31-4B8C-83A1-F6EECF244321}">
                <p14:modId xmlns:p14="http://schemas.microsoft.com/office/powerpoint/2010/main" val="1218355992"/>
              </p:ext>
            </p:extLst>
          </p:nvPr>
        </p:nvGraphicFramePr>
        <p:xfrm>
          <a:off x="744538" y="1368425"/>
          <a:ext cx="11006138" cy="4478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2">
            <a:extLst>
              <a:ext uri="{FF2B5EF4-FFF2-40B4-BE49-F238E27FC236}">
                <a16:creationId xmlns:a16="http://schemas.microsoft.com/office/drawing/2014/main" id="{CDA07BAD-CCBD-4F8E-BBA1-4BE46A2C051B}"/>
              </a:ext>
            </a:extLst>
          </p:cNvPr>
          <p:cNvSpPr>
            <a:spLocks noGrp="1"/>
          </p:cNvSpPr>
          <p:nvPr>
            <p:ph type="title"/>
          </p:nvPr>
        </p:nvSpPr>
        <p:spPr/>
        <p:txBody>
          <a:bodyPr anchor="ctr">
            <a:normAutofit/>
          </a:bodyPr>
          <a:lstStyle/>
          <a:p>
            <a:r>
              <a:rPr lang="en-US" b="1">
                <a:latin typeface="Arial"/>
                <a:cs typeface="Arial"/>
              </a:rPr>
              <a:t>Includes Steps for Setting Targets</a:t>
            </a:r>
          </a:p>
        </p:txBody>
      </p:sp>
    </p:spTree>
    <p:extLst>
      <p:ext uri="{BB962C8B-B14F-4D97-AF65-F5344CB8AC3E}">
        <p14:creationId xmlns:p14="http://schemas.microsoft.com/office/powerpoint/2010/main" val="20871924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79AB954-BD55-47E8-9F22-3CB705C100C8}"/>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897048-00E0-47FB-B07B-F36BBE8AF579}" type="slidenum">
              <a:rPr kumimoji="0" lang="en-US" sz="1400" b="0" i="0" u="none" strike="noStrike" kern="1200" cap="none" spc="0" normalizeH="0" baseline="0" noProof="0" smtClean="0">
                <a:ln>
                  <a:noFill/>
                </a:ln>
                <a:solidFill>
                  <a:srgbClr val="104578"/>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400" b="0" i="0" u="none" strike="noStrike" kern="1200" cap="none" spc="0" normalizeH="0" baseline="0" noProof="0">
              <a:ln>
                <a:noFill/>
              </a:ln>
              <a:solidFill>
                <a:srgbClr val="104578"/>
              </a:solidFill>
              <a:effectLst/>
              <a:uLnTx/>
              <a:uFillTx/>
              <a:latin typeface="Arial" panose="020B0604020202020204"/>
              <a:ea typeface="+mn-ea"/>
              <a:cs typeface="+mn-cs"/>
            </a:endParaRPr>
          </a:p>
        </p:txBody>
      </p:sp>
      <p:sp>
        <p:nvSpPr>
          <p:cNvPr id="2" name="Content Placeholder 1">
            <a:extLst>
              <a:ext uri="{FF2B5EF4-FFF2-40B4-BE49-F238E27FC236}">
                <a16:creationId xmlns:a16="http://schemas.microsoft.com/office/drawing/2014/main" id="{51746D68-2BB2-41B6-9483-5673CDC9E7BD}"/>
              </a:ext>
            </a:extLst>
          </p:cNvPr>
          <p:cNvSpPr>
            <a:spLocks noGrp="1"/>
          </p:cNvSpPr>
          <p:nvPr>
            <p:ph idx="1"/>
          </p:nvPr>
        </p:nvSpPr>
        <p:spPr/>
        <p:txBody>
          <a:bodyPr lIns="91440" tIns="45720" rIns="91440" bIns="45720" anchor="t"/>
          <a:lstStyle/>
          <a:p>
            <a:pPr>
              <a:buFont typeface="Wingdings" panose="05000000000000000000" pitchFamily="2" charset="2"/>
              <a:buChar char="v"/>
            </a:pPr>
            <a:r>
              <a:rPr lang="en-US">
                <a:cs typeface="Calibri"/>
              </a:rPr>
              <a:t>Percent or Percentage Point Improvement</a:t>
            </a:r>
          </a:p>
          <a:p>
            <a:pPr>
              <a:buFont typeface="Wingdings" panose="05000000000000000000" pitchFamily="2" charset="2"/>
              <a:buChar char="v"/>
            </a:pPr>
            <a:r>
              <a:rPr lang="en-US">
                <a:cs typeface="Calibri"/>
              </a:rPr>
              <a:t>Start with the End Goal</a:t>
            </a:r>
          </a:p>
          <a:p>
            <a:pPr>
              <a:buFont typeface="Wingdings" panose="05000000000000000000" pitchFamily="2" charset="2"/>
              <a:buChar char="v"/>
            </a:pPr>
            <a:r>
              <a:rPr lang="en-US">
                <a:cs typeface="Calibri"/>
              </a:rPr>
              <a:t>Trend Analysis and Forecasting</a:t>
            </a:r>
          </a:p>
          <a:p>
            <a:pPr>
              <a:buFont typeface="Wingdings" panose="05000000000000000000" pitchFamily="2" charset="2"/>
              <a:buChar char="v"/>
            </a:pPr>
            <a:r>
              <a:rPr lang="en-US">
                <a:cs typeface="Calibri"/>
              </a:rPr>
              <a:t>Statistical Modeling/Analysis</a:t>
            </a:r>
          </a:p>
          <a:p>
            <a:pPr>
              <a:buFont typeface="Wingdings" panose="05000000000000000000" pitchFamily="2" charset="2"/>
              <a:buChar char="v"/>
            </a:pPr>
            <a:r>
              <a:rPr lang="en-US">
                <a:cs typeface="Calibri"/>
              </a:rPr>
              <a:t>Additional Considerations</a:t>
            </a:r>
          </a:p>
        </p:txBody>
      </p:sp>
      <p:sp>
        <p:nvSpPr>
          <p:cNvPr id="3" name="Title 2">
            <a:extLst>
              <a:ext uri="{FF2B5EF4-FFF2-40B4-BE49-F238E27FC236}">
                <a16:creationId xmlns:a16="http://schemas.microsoft.com/office/drawing/2014/main" id="{CDA07BAD-CCBD-4F8E-BBA1-4BE46A2C051B}"/>
              </a:ext>
            </a:extLst>
          </p:cNvPr>
          <p:cNvSpPr>
            <a:spLocks noGrp="1"/>
          </p:cNvSpPr>
          <p:nvPr>
            <p:ph type="title"/>
          </p:nvPr>
        </p:nvSpPr>
        <p:spPr/>
        <p:txBody>
          <a:bodyPr>
            <a:normAutofit/>
          </a:bodyPr>
          <a:lstStyle/>
          <a:p>
            <a:r>
              <a:rPr lang="en-US" b="1">
                <a:latin typeface="Arial"/>
                <a:cs typeface="Arial"/>
              </a:rPr>
              <a:t>Approaches for Target Setting</a:t>
            </a:r>
          </a:p>
        </p:txBody>
      </p:sp>
    </p:spTree>
    <p:extLst>
      <p:ext uri="{BB962C8B-B14F-4D97-AF65-F5344CB8AC3E}">
        <p14:creationId xmlns:p14="http://schemas.microsoft.com/office/powerpoint/2010/main" val="24275643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79AB954-BD55-47E8-9F22-3CB705C100C8}"/>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897048-00E0-47FB-B07B-F36BBE8AF579}" type="slidenum">
              <a:rPr kumimoji="0" lang="en-US" sz="1400" b="0" i="0" u="none" strike="noStrike" kern="1200" cap="none" spc="0" normalizeH="0" baseline="0" noProof="0" smtClean="0">
                <a:ln>
                  <a:noFill/>
                </a:ln>
                <a:solidFill>
                  <a:srgbClr val="104578"/>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400" b="0" i="0" u="none" strike="noStrike" kern="1200" cap="none" spc="0" normalizeH="0" baseline="0" noProof="0">
              <a:ln>
                <a:noFill/>
              </a:ln>
              <a:solidFill>
                <a:srgbClr val="104578"/>
              </a:solidFill>
              <a:effectLst/>
              <a:uLnTx/>
              <a:uFillTx/>
              <a:latin typeface="Arial" panose="020B0604020202020204"/>
              <a:ea typeface="+mn-ea"/>
              <a:cs typeface="+mn-cs"/>
            </a:endParaRPr>
          </a:p>
        </p:txBody>
      </p:sp>
      <p:sp>
        <p:nvSpPr>
          <p:cNvPr id="2" name="Content Placeholder 1">
            <a:extLst>
              <a:ext uri="{FF2B5EF4-FFF2-40B4-BE49-F238E27FC236}">
                <a16:creationId xmlns:a16="http://schemas.microsoft.com/office/drawing/2014/main" id="{51746D68-2BB2-41B6-9483-5673CDC9E7BD}"/>
              </a:ext>
            </a:extLst>
          </p:cNvPr>
          <p:cNvSpPr>
            <a:spLocks noGrp="1"/>
          </p:cNvSpPr>
          <p:nvPr>
            <p:ph idx="1"/>
          </p:nvPr>
        </p:nvSpPr>
        <p:spPr/>
        <p:txBody>
          <a:bodyPr lIns="91440" tIns="45720" rIns="91440" bIns="45720" anchor="t">
            <a:normAutofit/>
          </a:bodyPr>
          <a:lstStyle/>
          <a:p>
            <a:r>
              <a:rPr lang="en-US">
                <a:ea typeface="+mn-lt"/>
                <a:cs typeface="+mn-lt"/>
              </a:rPr>
              <a:t>Figure 1. Historical data for Indicator C3 or B7.</a:t>
            </a:r>
            <a:endParaRPr lang="en-US">
              <a:cs typeface="Calibri"/>
            </a:endParaRPr>
          </a:p>
          <a:p>
            <a:r>
              <a:rPr lang="en-US">
                <a:ea typeface="+mn-lt"/>
                <a:cs typeface="+mn-lt"/>
              </a:rPr>
              <a:t>Figure 2. Bar graph with contextual information.</a:t>
            </a:r>
            <a:endParaRPr lang="en-US">
              <a:cs typeface="Calibri"/>
            </a:endParaRPr>
          </a:p>
          <a:p>
            <a:r>
              <a:rPr lang="en-US">
                <a:ea typeface="+mn-lt"/>
                <a:cs typeface="+mn-lt"/>
              </a:rPr>
              <a:t>Figure 3. Percent Birth to Three Served by County.</a:t>
            </a:r>
            <a:endParaRPr lang="en-US">
              <a:cs typeface="Calibri"/>
            </a:endParaRPr>
          </a:p>
          <a:p>
            <a:r>
              <a:rPr lang="en-US">
                <a:ea typeface="+mn-lt"/>
                <a:cs typeface="+mn-lt"/>
              </a:rPr>
              <a:t>Figure 4. Family Outcome Results vs. Targets, Bar Graph.</a:t>
            </a:r>
            <a:endParaRPr lang="en-US">
              <a:cs typeface="Calibri"/>
            </a:endParaRPr>
          </a:p>
          <a:p>
            <a:r>
              <a:rPr lang="en-US">
                <a:ea typeface="+mn-lt"/>
                <a:cs typeface="+mn-lt"/>
              </a:rPr>
              <a:t>Figure 5. Family Outcome Results vs. Targets, Line Graph.</a:t>
            </a:r>
            <a:endParaRPr lang="en-US">
              <a:cs typeface="Calibri"/>
            </a:endParaRPr>
          </a:p>
          <a:p>
            <a:r>
              <a:rPr lang="en-US">
                <a:ea typeface="+mn-lt"/>
                <a:cs typeface="+mn-lt"/>
              </a:rPr>
              <a:t>Figure 6. Percent Birth-to-Served and Population Data, by County.</a:t>
            </a:r>
            <a:endParaRPr lang="en-US">
              <a:cs typeface="Calibri"/>
            </a:endParaRPr>
          </a:p>
          <a:p>
            <a:r>
              <a:rPr lang="en-US">
                <a:ea typeface="+mn-lt"/>
                <a:cs typeface="+mn-lt"/>
              </a:rPr>
              <a:t>Figure 7. Using Filters or Slicers to Focus on Specific Information.</a:t>
            </a:r>
            <a:endParaRPr lang="en-US">
              <a:cs typeface="Calibri"/>
            </a:endParaRPr>
          </a:p>
          <a:p>
            <a:r>
              <a:rPr lang="en-US">
                <a:ea typeface="+mn-lt"/>
                <a:cs typeface="+mn-lt"/>
              </a:rPr>
              <a:t>Figure 8. Summary of Target-Setting Approaches.</a:t>
            </a:r>
            <a:endParaRPr lang="en-US">
              <a:cs typeface="Calibri"/>
            </a:endParaRPr>
          </a:p>
        </p:txBody>
      </p:sp>
      <p:sp>
        <p:nvSpPr>
          <p:cNvPr id="3" name="Title 2">
            <a:extLst>
              <a:ext uri="{FF2B5EF4-FFF2-40B4-BE49-F238E27FC236}">
                <a16:creationId xmlns:a16="http://schemas.microsoft.com/office/drawing/2014/main" id="{CDA07BAD-CCBD-4F8E-BBA1-4BE46A2C051B}"/>
              </a:ext>
            </a:extLst>
          </p:cNvPr>
          <p:cNvSpPr>
            <a:spLocks noGrp="1"/>
          </p:cNvSpPr>
          <p:nvPr>
            <p:ph type="title"/>
          </p:nvPr>
        </p:nvSpPr>
        <p:spPr/>
        <p:txBody>
          <a:bodyPr>
            <a:normAutofit/>
          </a:bodyPr>
          <a:lstStyle/>
          <a:p>
            <a:r>
              <a:rPr lang="en-US" b="1">
                <a:latin typeface="Arial"/>
                <a:cs typeface="Calibri"/>
              </a:rPr>
              <a:t>Examples of Data Visualization</a:t>
            </a:r>
            <a:endParaRPr lang="en-US" b="0"/>
          </a:p>
        </p:txBody>
      </p:sp>
    </p:spTree>
    <p:extLst>
      <p:ext uri="{BB962C8B-B14F-4D97-AF65-F5344CB8AC3E}">
        <p14:creationId xmlns:p14="http://schemas.microsoft.com/office/powerpoint/2010/main" val="28077849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79AB954-BD55-47E8-9F22-3CB705C100C8}"/>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897048-00E0-47FB-B07B-F36BBE8AF579}" type="slidenum">
              <a:rPr kumimoji="0" lang="en-US" sz="1400" b="0" i="0" u="none" strike="noStrike" kern="1200" cap="none" spc="0" normalizeH="0" baseline="0" noProof="0" smtClean="0">
                <a:ln>
                  <a:noFill/>
                </a:ln>
                <a:solidFill>
                  <a:srgbClr val="104578"/>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400" b="0" i="0" u="none" strike="noStrike" kern="1200" cap="none" spc="0" normalizeH="0" baseline="0" noProof="0">
              <a:ln>
                <a:noFill/>
              </a:ln>
              <a:solidFill>
                <a:srgbClr val="104578"/>
              </a:solidFill>
              <a:effectLst/>
              <a:uLnTx/>
              <a:uFillTx/>
              <a:latin typeface="Arial" panose="020B0604020202020204"/>
              <a:ea typeface="+mn-ea"/>
              <a:cs typeface="+mn-cs"/>
            </a:endParaRPr>
          </a:p>
        </p:txBody>
      </p:sp>
      <p:sp>
        <p:nvSpPr>
          <p:cNvPr id="2" name="Content Placeholder 1">
            <a:extLst>
              <a:ext uri="{FF2B5EF4-FFF2-40B4-BE49-F238E27FC236}">
                <a16:creationId xmlns:a16="http://schemas.microsoft.com/office/drawing/2014/main" id="{51746D68-2BB2-41B6-9483-5673CDC9E7BD}"/>
              </a:ext>
            </a:extLst>
          </p:cNvPr>
          <p:cNvSpPr>
            <a:spLocks noGrp="1"/>
          </p:cNvSpPr>
          <p:nvPr>
            <p:ph idx="1"/>
          </p:nvPr>
        </p:nvSpPr>
        <p:spPr/>
        <p:txBody>
          <a:bodyPr lIns="91440" tIns="45720" rIns="91440" bIns="45720" anchor="t"/>
          <a:lstStyle/>
          <a:p>
            <a:pPr marL="0" indent="0">
              <a:buNone/>
            </a:pPr>
            <a:endParaRPr lang="en-US">
              <a:cs typeface="Calibri"/>
            </a:endParaRPr>
          </a:p>
          <a:p>
            <a:pPr>
              <a:buChar char="•"/>
            </a:pPr>
            <a:endParaRPr lang="en-US">
              <a:cs typeface="Calibri"/>
            </a:endParaRPr>
          </a:p>
          <a:p>
            <a:endParaRPr lang="en-US">
              <a:cs typeface="Calibri"/>
            </a:endParaRPr>
          </a:p>
        </p:txBody>
      </p:sp>
      <p:sp>
        <p:nvSpPr>
          <p:cNvPr id="3" name="Title 2">
            <a:extLst>
              <a:ext uri="{FF2B5EF4-FFF2-40B4-BE49-F238E27FC236}">
                <a16:creationId xmlns:a16="http://schemas.microsoft.com/office/drawing/2014/main" id="{CDA07BAD-CCBD-4F8E-BBA1-4BE46A2C051B}"/>
              </a:ext>
            </a:extLst>
          </p:cNvPr>
          <p:cNvSpPr>
            <a:spLocks noGrp="1"/>
          </p:cNvSpPr>
          <p:nvPr>
            <p:ph type="title"/>
          </p:nvPr>
        </p:nvSpPr>
        <p:spPr/>
        <p:txBody>
          <a:bodyPr>
            <a:normAutofit/>
          </a:bodyPr>
          <a:lstStyle/>
          <a:p>
            <a:r>
              <a:rPr lang="en-US" b="1">
                <a:latin typeface="Arial"/>
                <a:cs typeface="Calibri"/>
              </a:rPr>
              <a:t>Data Visualization: Approaches for Target Setting</a:t>
            </a:r>
            <a:endParaRPr lang="en-US" b="1"/>
          </a:p>
        </p:txBody>
      </p:sp>
      <p:pic>
        <p:nvPicPr>
          <p:cNvPr id="5" name="Picture 5">
            <a:extLst>
              <a:ext uri="{FF2B5EF4-FFF2-40B4-BE49-F238E27FC236}">
                <a16:creationId xmlns:a16="http://schemas.microsoft.com/office/drawing/2014/main" id="{3B990270-9ADE-4550-955D-985752A8C419}"/>
              </a:ext>
            </a:extLst>
          </p:cNvPr>
          <p:cNvPicPr>
            <a:picLocks noChangeAspect="1"/>
          </p:cNvPicPr>
          <p:nvPr/>
        </p:nvPicPr>
        <p:blipFill>
          <a:blip r:embed="rId3"/>
          <a:stretch>
            <a:fillRect/>
          </a:stretch>
        </p:blipFill>
        <p:spPr>
          <a:xfrm>
            <a:off x="1676400" y="1369947"/>
            <a:ext cx="8524239" cy="4476217"/>
          </a:xfrm>
          <a:prstGeom prst="rect">
            <a:avLst/>
          </a:prstGeom>
        </p:spPr>
      </p:pic>
    </p:spTree>
    <p:extLst>
      <p:ext uri="{BB962C8B-B14F-4D97-AF65-F5344CB8AC3E}">
        <p14:creationId xmlns:p14="http://schemas.microsoft.com/office/powerpoint/2010/main" val="15066011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79AB954-BD55-47E8-9F22-3CB705C100C8}"/>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897048-00E0-47FB-B07B-F36BBE8AF579}" type="slidenum">
              <a:rPr kumimoji="0" lang="en-US" sz="1400" b="0" i="0" u="none" strike="noStrike" kern="1200" cap="none" spc="0" normalizeH="0" baseline="0" noProof="0" smtClean="0">
                <a:ln>
                  <a:noFill/>
                </a:ln>
                <a:solidFill>
                  <a:srgbClr val="104578"/>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400" b="0" i="0" u="none" strike="noStrike" kern="1200" cap="none" spc="0" normalizeH="0" baseline="0" noProof="0">
              <a:ln>
                <a:noFill/>
              </a:ln>
              <a:solidFill>
                <a:srgbClr val="104578"/>
              </a:solidFill>
              <a:effectLst/>
              <a:uLnTx/>
              <a:uFillTx/>
              <a:latin typeface="Arial" panose="020B0604020202020204"/>
              <a:ea typeface="+mn-ea"/>
              <a:cs typeface="+mn-cs"/>
            </a:endParaRPr>
          </a:p>
        </p:txBody>
      </p:sp>
      <p:sp>
        <p:nvSpPr>
          <p:cNvPr id="2" name="Content Placeholder 1">
            <a:extLst>
              <a:ext uri="{FF2B5EF4-FFF2-40B4-BE49-F238E27FC236}">
                <a16:creationId xmlns:a16="http://schemas.microsoft.com/office/drawing/2014/main" id="{51746D68-2BB2-41B6-9483-5673CDC9E7BD}"/>
              </a:ext>
            </a:extLst>
          </p:cNvPr>
          <p:cNvSpPr>
            <a:spLocks noGrp="1"/>
          </p:cNvSpPr>
          <p:nvPr>
            <p:ph idx="1"/>
          </p:nvPr>
        </p:nvSpPr>
        <p:spPr/>
        <p:txBody>
          <a:bodyPr lIns="91440" tIns="45720" rIns="91440" bIns="45720" anchor="t">
            <a:normAutofit/>
          </a:bodyPr>
          <a:lstStyle/>
          <a:p>
            <a:r>
              <a:rPr lang="en-US"/>
              <a:t>C2: Settings</a:t>
            </a:r>
          </a:p>
          <a:p>
            <a:r>
              <a:rPr lang="en-US"/>
              <a:t>C3 and B7: Early Childhood and Preschool Outcomes</a:t>
            </a:r>
          </a:p>
          <a:p>
            <a:r>
              <a:rPr lang="en-US"/>
              <a:t>C4: Family Outcomes</a:t>
            </a:r>
          </a:p>
          <a:p>
            <a:r>
              <a:rPr lang="en-US"/>
              <a:t>C5: Child Find Birth to 1</a:t>
            </a:r>
          </a:p>
          <a:p>
            <a:r>
              <a:rPr lang="en-US"/>
              <a:t>C6: Child Find Birth to 3</a:t>
            </a:r>
          </a:p>
          <a:p>
            <a:r>
              <a:rPr lang="en-US"/>
              <a:t>B6: Preschool LRE</a:t>
            </a:r>
          </a:p>
          <a:p>
            <a:r>
              <a:rPr lang="en-US"/>
              <a:t>C9 and C10: Dispute Resolution</a:t>
            </a:r>
          </a:p>
          <a:p>
            <a:r>
              <a:rPr lang="en-US"/>
              <a:t>C11 and B17: State Systemic Improvement Plan </a:t>
            </a:r>
          </a:p>
        </p:txBody>
      </p:sp>
      <p:sp>
        <p:nvSpPr>
          <p:cNvPr id="3" name="Title 2">
            <a:extLst>
              <a:ext uri="{FF2B5EF4-FFF2-40B4-BE49-F238E27FC236}">
                <a16:creationId xmlns:a16="http://schemas.microsoft.com/office/drawing/2014/main" id="{CDA07BAD-CCBD-4F8E-BBA1-4BE46A2C051B}"/>
              </a:ext>
            </a:extLst>
          </p:cNvPr>
          <p:cNvSpPr>
            <a:spLocks noGrp="1"/>
          </p:cNvSpPr>
          <p:nvPr>
            <p:ph type="title"/>
          </p:nvPr>
        </p:nvSpPr>
        <p:spPr/>
        <p:txBody>
          <a:bodyPr>
            <a:normAutofit/>
          </a:bodyPr>
          <a:lstStyle/>
          <a:p>
            <a:r>
              <a:rPr lang="en-US" b="1">
                <a:latin typeface="Arial"/>
                <a:cs typeface="Arial"/>
              </a:rPr>
              <a:t>Indicator Specific Guidance</a:t>
            </a:r>
          </a:p>
        </p:txBody>
      </p:sp>
    </p:spTree>
    <p:extLst>
      <p:ext uri="{BB962C8B-B14F-4D97-AF65-F5344CB8AC3E}">
        <p14:creationId xmlns:p14="http://schemas.microsoft.com/office/powerpoint/2010/main" val="35417359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34B21CB6-F6C1-4B60-849B-13C943D1EF5C}"/>
              </a:ext>
            </a:extLst>
          </p:cNvPr>
          <p:cNvSpPr>
            <a:spLocks noGrp="1"/>
          </p:cNvSpPr>
          <p:nvPr>
            <p:ph idx="1"/>
          </p:nvPr>
        </p:nvSpPr>
        <p:spPr/>
        <p:txBody>
          <a:bodyPr>
            <a:normAutofit lnSpcReduction="10000"/>
          </a:bodyPr>
          <a:lstStyle/>
          <a:p>
            <a:r>
              <a:rPr lang="en-US" sz="2600"/>
              <a:t>Indicator Description</a:t>
            </a:r>
          </a:p>
          <a:p>
            <a:r>
              <a:rPr lang="en-US" sz="2600"/>
              <a:t>Federal Indicator Changes</a:t>
            </a:r>
          </a:p>
          <a:p>
            <a:r>
              <a:rPr lang="en-US" sz="2600"/>
              <a:t>State Indicator Specific Changes</a:t>
            </a:r>
          </a:p>
          <a:p>
            <a:r>
              <a:rPr lang="en-US" sz="2600"/>
              <a:t>State Initiatives Related to this Indicator </a:t>
            </a:r>
          </a:p>
          <a:p>
            <a:r>
              <a:rPr lang="en-US" sz="2600"/>
              <a:t>Data to Consider</a:t>
            </a:r>
          </a:p>
          <a:p>
            <a:r>
              <a:rPr lang="en-US" sz="2600"/>
              <a:t>Indicator Specific Data Quality Issues</a:t>
            </a:r>
          </a:p>
          <a:p>
            <a:r>
              <a:rPr lang="en-US" sz="2600"/>
              <a:t>Indicator Specific Analyses</a:t>
            </a:r>
          </a:p>
          <a:p>
            <a:r>
              <a:rPr lang="en-US" sz="2600"/>
              <a:t>Indicator Specific Resources</a:t>
            </a:r>
          </a:p>
        </p:txBody>
      </p:sp>
      <p:sp>
        <p:nvSpPr>
          <p:cNvPr id="2" name="Title 1">
            <a:extLst>
              <a:ext uri="{FF2B5EF4-FFF2-40B4-BE49-F238E27FC236}">
                <a16:creationId xmlns:a16="http://schemas.microsoft.com/office/drawing/2014/main" id="{44BA3192-E1AF-4DB1-ACB6-8C1412B3F475}"/>
              </a:ext>
            </a:extLst>
          </p:cNvPr>
          <p:cNvSpPr>
            <a:spLocks noGrp="1"/>
          </p:cNvSpPr>
          <p:nvPr>
            <p:ph type="title"/>
          </p:nvPr>
        </p:nvSpPr>
        <p:spPr/>
        <p:txBody>
          <a:bodyPr/>
          <a:lstStyle/>
          <a:p>
            <a:r>
              <a:rPr lang="en-US" b="1">
                <a:latin typeface="Arial"/>
                <a:cs typeface="Arial"/>
              </a:rPr>
              <a:t>Topics Included in Indicator Specific Guidance</a:t>
            </a:r>
          </a:p>
        </p:txBody>
      </p:sp>
      <p:pic>
        <p:nvPicPr>
          <p:cNvPr id="8" name="Content Placeholder 6">
            <a:extLst>
              <a:ext uri="{FF2B5EF4-FFF2-40B4-BE49-F238E27FC236}">
                <a16:creationId xmlns:a16="http://schemas.microsoft.com/office/drawing/2014/main" id="{AA1921B1-5A9B-423E-887D-14AB059D8E28}"/>
              </a:ext>
            </a:extLst>
          </p:cNvPr>
          <p:cNvPicPr>
            <a:picLocks noGrp="1" noChangeAspect="1"/>
          </p:cNvPicPr>
          <p:nvPr>
            <p:ph sz="half" idx="4294967295"/>
          </p:nvPr>
        </p:nvPicPr>
        <p:blipFill rotWithShape="1">
          <a:blip r:embed="rId3"/>
          <a:srcRect l="36341" t="26924" r="36078" b="11668"/>
          <a:stretch/>
        </p:blipFill>
        <p:spPr>
          <a:xfrm>
            <a:off x="7991021" y="1166019"/>
            <a:ext cx="3613150" cy="452596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207994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9897C4D-2AE8-44CA-8330-0148EE16BE63}"/>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897048-00E0-47FB-B07B-F36BBE8AF579}" type="slidenum">
              <a:rPr kumimoji="0" lang="en-US" sz="1400" b="0" i="0" u="none" strike="noStrike" kern="1200" cap="none" spc="0" normalizeH="0" baseline="0" noProof="0" smtClean="0">
                <a:ln>
                  <a:noFill/>
                </a:ln>
                <a:solidFill>
                  <a:srgbClr val="104578"/>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400" b="0" i="0" u="none" strike="noStrike" kern="1200" cap="none" spc="0" normalizeH="0" baseline="0" noProof="0">
              <a:ln>
                <a:noFill/>
              </a:ln>
              <a:solidFill>
                <a:srgbClr val="104578"/>
              </a:solidFill>
              <a:effectLst/>
              <a:uLnTx/>
              <a:uFillTx/>
              <a:latin typeface="Arial" panose="020B0604020202020204"/>
              <a:ea typeface="+mn-ea"/>
              <a:cs typeface="+mn-cs"/>
            </a:endParaRPr>
          </a:p>
        </p:txBody>
      </p:sp>
      <p:sp>
        <p:nvSpPr>
          <p:cNvPr id="2" name="Content Placeholder 1">
            <a:extLst>
              <a:ext uri="{FF2B5EF4-FFF2-40B4-BE49-F238E27FC236}">
                <a16:creationId xmlns:a16="http://schemas.microsoft.com/office/drawing/2014/main" id="{2D165E11-7D74-4716-A316-E900AEE06124}"/>
              </a:ext>
            </a:extLst>
          </p:cNvPr>
          <p:cNvSpPr>
            <a:spLocks noGrp="1"/>
          </p:cNvSpPr>
          <p:nvPr>
            <p:ph idx="1"/>
          </p:nvPr>
        </p:nvSpPr>
        <p:spPr/>
        <p:txBody>
          <a:bodyPr lIns="91440" tIns="45720" rIns="91440" bIns="45720" anchor="t"/>
          <a:lstStyle/>
          <a:p>
            <a:r>
              <a:rPr lang="en-US">
                <a:ea typeface="+mn-lt"/>
                <a:cs typeface="+mn-lt"/>
              </a:rPr>
              <a:t>Understanding federal requirements   </a:t>
            </a:r>
          </a:p>
          <a:p>
            <a:r>
              <a:rPr lang="en-US">
                <a:ea typeface="+mn-lt"/>
                <a:cs typeface="+mn-lt"/>
              </a:rPr>
              <a:t>Planning an overall state approach and timelines</a:t>
            </a:r>
            <a:endParaRPr lang="en-US">
              <a:cs typeface="Calibri"/>
            </a:endParaRPr>
          </a:p>
          <a:p>
            <a:r>
              <a:rPr lang="en-US">
                <a:ea typeface="+mn-lt"/>
                <a:cs typeface="+mn-lt"/>
              </a:rPr>
              <a:t>Planning for engaging takeholders   </a:t>
            </a:r>
            <a:endParaRPr lang="en-US">
              <a:cs typeface="Calibri"/>
            </a:endParaRPr>
          </a:p>
          <a:p>
            <a:r>
              <a:rPr lang="en-US">
                <a:ea typeface="+mn-lt"/>
                <a:cs typeface="+mn-lt"/>
              </a:rPr>
              <a:t>Preparing data and understanding approaches</a:t>
            </a:r>
            <a:endParaRPr lang="en-US">
              <a:cs typeface="Calibri"/>
            </a:endParaRPr>
          </a:p>
          <a:p>
            <a:r>
              <a:rPr lang="en-US">
                <a:ea typeface="+mn-lt"/>
                <a:cs typeface="+mn-lt"/>
              </a:rPr>
              <a:t>Analyzing and displaying data   </a:t>
            </a:r>
            <a:endParaRPr lang="en-US">
              <a:cs typeface="Calibri"/>
            </a:endParaRPr>
          </a:p>
          <a:p>
            <a:r>
              <a:rPr lang="en-US">
                <a:ea typeface="+mn-lt"/>
                <a:cs typeface="+mn-lt"/>
              </a:rPr>
              <a:t>Setting targets considering stakeholder input    </a:t>
            </a:r>
            <a:endParaRPr lang="en-US">
              <a:cs typeface="Calibri"/>
            </a:endParaRPr>
          </a:p>
          <a:p>
            <a:r>
              <a:rPr lang="en-US">
                <a:ea typeface="+mn-lt"/>
                <a:cs typeface="+mn-lt"/>
              </a:rPr>
              <a:t>Indicator specific target setting TA  </a:t>
            </a:r>
            <a:endParaRPr lang="en-US">
              <a:cs typeface="Calibri"/>
            </a:endParaRPr>
          </a:p>
        </p:txBody>
      </p:sp>
      <p:sp>
        <p:nvSpPr>
          <p:cNvPr id="3" name="Title 2">
            <a:extLst>
              <a:ext uri="{FF2B5EF4-FFF2-40B4-BE49-F238E27FC236}">
                <a16:creationId xmlns:a16="http://schemas.microsoft.com/office/drawing/2014/main" id="{41875945-35F0-4B47-B224-C3B49EA854F0}"/>
              </a:ext>
            </a:extLst>
          </p:cNvPr>
          <p:cNvSpPr>
            <a:spLocks noGrp="1"/>
          </p:cNvSpPr>
          <p:nvPr>
            <p:ph type="title"/>
          </p:nvPr>
        </p:nvSpPr>
        <p:spPr/>
        <p:txBody>
          <a:bodyPr/>
          <a:lstStyle/>
          <a:p>
            <a:r>
              <a:rPr lang="en-US" b="1">
                <a:latin typeface="Arial"/>
                <a:cs typeface="Arial"/>
              </a:rPr>
              <a:t>Available Target Setting TA from ECTA/</a:t>
            </a:r>
            <a:r>
              <a:rPr lang="en-US" b="1" err="1">
                <a:latin typeface="Arial"/>
                <a:cs typeface="Arial"/>
              </a:rPr>
              <a:t>DaSy</a:t>
            </a:r>
            <a:endParaRPr lang="en-US" b="1">
              <a:latin typeface="Arial"/>
              <a:cs typeface="Arial"/>
            </a:endParaRPr>
          </a:p>
        </p:txBody>
      </p:sp>
    </p:spTree>
    <p:extLst>
      <p:ext uri="{BB962C8B-B14F-4D97-AF65-F5344CB8AC3E}">
        <p14:creationId xmlns:p14="http://schemas.microsoft.com/office/powerpoint/2010/main" val="22709091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E9BE856-280F-44F4-8921-1CF424DDCA5E}"/>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897048-00E0-47FB-B07B-F36BBE8AF579}" type="slidenum">
              <a:rPr kumimoji="0" lang="en-US" sz="1400" b="0" i="0" u="none" strike="noStrike" kern="1200" cap="none" spc="0" normalizeH="0" baseline="0" noProof="0" smtClean="0">
                <a:ln>
                  <a:noFill/>
                </a:ln>
                <a:solidFill>
                  <a:srgbClr val="104578"/>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400" b="0" i="0" u="none" strike="noStrike" kern="1200" cap="none" spc="0" normalizeH="0" baseline="0" noProof="0">
              <a:ln>
                <a:noFill/>
              </a:ln>
              <a:solidFill>
                <a:srgbClr val="104578"/>
              </a:solidFill>
              <a:effectLst/>
              <a:uLnTx/>
              <a:uFillTx/>
              <a:latin typeface="Arial" panose="020B0604020202020204"/>
              <a:ea typeface="+mn-ea"/>
              <a:cs typeface="+mn-cs"/>
            </a:endParaRPr>
          </a:p>
        </p:txBody>
      </p:sp>
      <p:sp>
        <p:nvSpPr>
          <p:cNvPr id="2" name="Content Placeholder 1">
            <a:extLst>
              <a:ext uri="{FF2B5EF4-FFF2-40B4-BE49-F238E27FC236}">
                <a16:creationId xmlns:a16="http://schemas.microsoft.com/office/drawing/2014/main" id="{F90F0A95-0951-4EE2-BB8B-E9111BFD646D}"/>
              </a:ext>
            </a:extLst>
          </p:cNvPr>
          <p:cNvSpPr>
            <a:spLocks noGrp="1"/>
          </p:cNvSpPr>
          <p:nvPr>
            <p:ph idx="1"/>
          </p:nvPr>
        </p:nvSpPr>
        <p:spPr/>
        <p:txBody>
          <a:bodyPr lIns="91440" tIns="45720" rIns="91440" bIns="45720" anchor="t"/>
          <a:lstStyle/>
          <a:p>
            <a:r>
              <a:rPr lang="en-US">
                <a:cs typeface="Calibri"/>
              </a:rPr>
              <a:t>Contact your </a:t>
            </a:r>
            <a:r>
              <a:rPr lang="en-US" err="1">
                <a:cs typeface="Calibri"/>
              </a:rPr>
              <a:t>DaSy</a:t>
            </a:r>
            <a:r>
              <a:rPr lang="en-US">
                <a:cs typeface="Calibri"/>
              </a:rPr>
              <a:t> State</a:t>
            </a:r>
            <a:r>
              <a:rPr lang="en-US">
                <a:cs typeface="Calibri"/>
                <a:hlinkClick r:id="rId3"/>
              </a:rPr>
              <a:t> Technical Assistance Liaison</a:t>
            </a:r>
            <a:r>
              <a:rPr lang="en-US">
                <a:cs typeface="Calibri"/>
              </a:rPr>
              <a:t> or your ECTA </a:t>
            </a:r>
            <a:r>
              <a:rPr lang="en-US">
                <a:cs typeface="Calibri"/>
                <a:hlinkClick r:id="rId4"/>
              </a:rPr>
              <a:t>State Contact</a:t>
            </a:r>
            <a:r>
              <a:rPr lang="en-US">
                <a:cs typeface="Calibri"/>
              </a:rPr>
              <a:t> to provide assistance with target setting or other aspects of IDEA data work. </a:t>
            </a:r>
            <a:endParaRPr lang="en-US">
              <a:ea typeface="+mn-lt"/>
              <a:cs typeface="+mn-lt"/>
            </a:endParaRPr>
          </a:p>
        </p:txBody>
      </p:sp>
      <p:sp>
        <p:nvSpPr>
          <p:cNvPr id="3" name="Title 2">
            <a:extLst>
              <a:ext uri="{FF2B5EF4-FFF2-40B4-BE49-F238E27FC236}">
                <a16:creationId xmlns:a16="http://schemas.microsoft.com/office/drawing/2014/main" id="{52742D8F-AA10-4AAD-89E3-FC9B3966552E}"/>
              </a:ext>
            </a:extLst>
          </p:cNvPr>
          <p:cNvSpPr>
            <a:spLocks noGrp="1"/>
          </p:cNvSpPr>
          <p:nvPr>
            <p:ph type="title"/>
          </p:nvPr>
        </p:nvSpPr>
        <p:spPr/>
        <p:txBody>
          <a:bodyPr/>
          <a:lstStyle/>
          <a:p>
            <a:r>
              <a:rPr lang="en-US" b="1">
                <a:latin typeface="Arial"/>
                <a:cs typeface="Arial"/>
              </a:rPr>
              <a:t>Next Step</a:t>
            </a:r>
          </a:p>
        </p:txBody>
      </p:sp>
    </p:spTree>
    <p:extLst>
      <p:ext uri="{BB962C8B-B14F-4D97-AF65-F5344CB8AC3E}">
        <p14:creationId xmlns:p14="http://schemas.microsoft.com/office/powerpoint/2010/main" val="28522996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28F30D-7654-45BA-9C7F-28661604A536}"/>
              </a:ext>
            </a:extLst>
          </p:cNvPr>
          <p:cNvSpPr>
            <a:spLocks noGrp="1"/>
          </p:cNvSpPr>
          <p:nvPr>
            <p:ph type="title"/>
          </p:nvPr>
        </p:nvSpPr>
        <p:spPr/>
        <p:txBody>
          <a:bodyPr/>
          <a:lstStyle/>
          <a:p>
            <a:r>
              <a:rPr lang="en-US">
                <a:latin typeface="Tahoma"/>
                <a:ea typeface="Tahoma"/>
                <a:cs typeface="Tahoma"/>
              </a:rPr>
              <a:t>Systems Change – the WHY for </a:t>
            </a:r>
            <a:r>
              <a:rPr lang="en-US" err="1">
                <a:latin typeface="Tahoma"/>
                <a:ea typeface="Tahoma"/>
                <a:cs typeface="Tahoma"/>
              </a:rPr>
              <a:t>DaSy</a:t>
            </a:r>
            <a:endParaRPr lang="en-US"/>
          </a:p>
        </p:txBody>
      </p:sp>
      <p:sp>
        <p:nvSpPr>
          <p:cNvPr id="3" name="Content Placeholder 2">
            <a:extLst>
              <a:ext uri="{FF2B5EF4-FFF2-40B4-BE49-F238E27FC236}">
                <a16:creationId xmlns:a16="http://schemas.microsoft.com/office/drawing/2014/main" id="{B21F1562-A57D-4DE0-B84A-39209148E055}"/>
              </a:ext>
            </a:extLst>
          </p:cNvPr>
          <p:cNvSpPr>
            <a:spLocks noGrp="1"/>
          </p:cNvSpPr>
          <p:nvPr>
            <p:ph idx="1"/>
          </p:nvPr>
        </p:nvSpPr>
        <p:spPr>
          <a:xfrm>
            <a:off x="838200" y="1825625"/>
            <a:ext cx="7491168" cy="4351338"/>
          </a:xfrm>
        </p:spPr>
        <p:txBody>
          <a:bodyPr vert="horz" lIns="91440" tIns="45720" rIns="91440" bIns="45720" rtlCol="0" anchor="t">
            <a:normAutofit/>
          </a:bodyPr>
          <a:lstStyle/>
          <a:p>
            <a:pPr>
              <a:spcAft>
                <a:spcPts val="2400"/>
              </a:spcAft>
            </a:pPr>
            <a:r>
              <a:rPr lang="en-US" b="1">
                <a:latin typeface="Tahoma"/>
                <a:ea typeface="Tahoma"/>
                <a:cs typeface="Tahoma"/>
              </a:rPr>
              <a:t>Improve states’ capacity</a:t>
            </a:r>
            <a:r>
              <a:rPr lang="en-US">
                <a:latin typeface="Tahoma"/>
                <a:ea typeface="Tahoma"/>
                <a:cs typeface="Tahoma"/>
              </a:rPr>
              <a:t> to collect, report, analyze, and use high quality IDEA Part C and IDEA Part B preschool data. </a:t>
            </a:r>
            <a:endParaRPr lang="en-US"/>
          </a:p>
          <a:p>
            <a:r>
              <a:rPr lang="en-US" b="1">
                <a:latin typeface="Tahoma"/>
                <a:ea typeface="Tahoma"/>
                <a:cs typeface="Tahoma"/>
              </a:rPr>
              <a:t>Enhance, streamline, integrate </a:t>
            </a:r>
            <a:r>
              <a:rPr lang="en-US">
                <a:latin typeface="Tahoma"/>
                <a:ea typeface="Tahoma"/>
                <a:cs typeface="Tahoma"/>
              </a:rPr>
              <a:t>statewide child-level early childhood data systems to address critical policy questions that will:</a:t>
            </a:r>
          </a:p>
          <a:p>
            <a:pPr lvl="1"/>
            <a:r>
              <a:rPr lang="en-US">
                <a:latin typeface="Tahoma"/>
                <a:ea typeface="Tahoma"/>
                <a:cs typeface="Tahoma"/>
              </a:rPr>
              <a:t>facilitate program improvement</a:t>
            </a:r>
            <a:r>
              <a:rPr lang="en-US"/>
              <a:t>, </a:t>
            </a:r>
          </a:p>
          <a:p>
            <a:pPr lvl="1"/>
            <a:r>
              <a:rPr lang="en-US">
                <a:latin typeface="Tahoma"/>
                <a:ea typeface="Tahoma"/>
                <a:cs typeface="Tahoma"/>
              </a:rPr>
              <a:t>improve compliance accountability, and </a:t>
            </a:r>
          </a:p>
          <a:p>
            <a:pPr lvl="1"/>
            <a:r>
              <a:rPr lang="en-US">
                <a:latin typeface="Tahoma"/>
                <a:ea typeface="Tahoma"/>
                <a:cs typeface="Tahoma"/>
              </a:rPr>
              <a:t>improve federal and public reporting. </a:t>
            </a:r>
          </a:p>
        </p:txBody>
      </p:sp>
      <p:pic>
        <p:nvPicPr>
          <p:cNvPr id="4" name="Picture 3" descr="&quot; &quot;">
            <a:extLst>
              <a:ext uri="{FF2B5EF4-FFF2-40B4-BE49-F238E27FC236}">
                <a16:creationId xmlns:a16="http://schemas.microsoft.com/office/drawing/2014/main" id="{B8B7F938-48C2-4331-9AF4-E0AF98E5BD4A}"/>
              </a:ext>
            </a:extLst>
          </p:cNvPr>
          <p:cNvPicPr>
            <a:picLocks noChangeAspect="1"/>
          </p:cNvPicPr>
          <p:nvPr/>
        </p:nvPicPr>
        <p:blipFill>
          <a:blip r:embed="rId2"/>
          <a:stretch>
            <a:fillRect/>
          </a:stretch>
        </p:blipFill>
        <p:spPr>
          <a:xfrm>
            <a:off x="8452550" y="2147772"/>
            <a:ext cx="2930817" cy="3131238"/>
          </a:xfrm>
          <a:prstGeom prst="rect">
            <a:avLst/>
          </a:prstGeom>
        </p:spPr>
      </p:pic>
    </p:spTree>
    <p:extLst>
      <p:ext uri="{BB962C8B-B14F-4D97-AF65-F5344CB8AC3E}">
        <p14:creationId xmlns:p14="http://schemas.microsoft.com/office/powerpoint/2010/main" val="313097329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00E826-FE36-E242-B05D-C00F353E4F13}"/>
              </a:ext>
            </a:extLst>
          </p:cNvPr>
          <p:cNvSpPr>
            <a:spLocks noGrp="1"/>
          </p:cNvSpPr>
          <p:nvPr>
            <p:ph type="title"/>
          </p:nvPr>
        </p:nvSpPr>
        <p:spPr/>
        <p:txBody>
          <a:bodyPr/>
          <a:lstStyle/>
          <a:p>
            <a:r>
              <a:rPr lang="en-US">
                <a:latin typeface="Tahoma"/>
                <a:ea typeface="Tahoma"/>
                <a:cs typeface="Tahoma"/>
              </a:rPr>
              <a:t>Processes for Documenting Part C Data Toolkit </a:t>
            </a:r>
            <a:endParaRPr lang="en-US"/>
          </a:p>
        </p:txBody>
      </p:sp>
      <p:sp>
        <p:nvSpPr>
          <p:cNvPr id="3" name="Content Placeholder 2">
            <a:extLst>
              <a:ext uri="{FF2B5EF4-FFF2-40B4-BE49-F238E27FC236}">
                <a16:creationId xmlns:a16="http://schemas.microsoft.com/office/drawing/2014/main" id="{F6995323-A99A-B94A-8108-A011F80105B6}"/>
              </a:ext>
            </a:extLst>
          </p:cNvPr>
          <p:cNvSpPr>
            <a:spLocks noGrp="1"/>
          </p:cNvSpPr>
          <p:nvPr>
            <p:ph idx="1"/>
          </p:nvPr>
        </p:nvSpPr>
        <p:spPr/>
        <p:txBody>
          <a:bodyPr vert="horz" lIns="91440" tIns="45720" rIns="91440" bIns="45720" rtlCol="0" anchor="t">
            <a:normAutofit/>
          </a:bodyPr>
          <a:lstStyle/>
          <a:p>
            <a:r>
              <a:rPr lang="en-US" sz="2800">
                <a:latin typeface="Tahoma"/>
                <a:ea typeface="Tahoma"/>
                <a:cs typeface="Tahoma"/>
              </a:rPr>
              <a:t>Documenting data processes can help a lead agency:</a:t>
            </a:r>
          </a:p>
          <a:p>
            <a:pPr lvl="1"/>
            <a:r>
              <a:rPr lang="en-US" sz="2800">
                <a:latin typeface="Tahoma"/>
                <a:ea typeface="Tahoma"/>
                <a:cs typeface="Tahoma"/>
              </a:rPr>
              <a:t>Improve processes by identifying inefficiencies in the process;</a:t>
            </a:r>
          </a:p>
          <a:p>
            <a:pPr lvl="1"/>
            <a:r>
              <a:rPr lang="en-US" sz="2800">
                <a:latin typeface="Tahoma"/>
                <a:ea typeface="Tahoma"/>
                <a:cs typeface="Tahoma"/>
              </a:rPr>
              <a:t>Train employees by helping them understand the processes and their role in them;</a:t>
            </a:r>
          </a:p>
          <a:p>
            <a:pPr lvl="1"/>
            <a:r>
              <a:rPr lang="en-US" sz="2800">
                <a:latin typeface="Tahoma"/>
                <a:ea typeface="Tahoma"/>
                <a:cs typeface="Tahoma"/>
              </a:rPr>
              <a:t>Preserve agency knowledge when there is staff turnover; and </a:t>
            </a:r>
          </a:p>
          <a:p>
            <a:pPr lvl="1"/>
            <a:r>
              <a:rPr lang="en-US" sz="2800">
                <a:latin typeface="Tahoma"/>
                <a:ea typeface="Tahoma"/>
                <a:cs typeface="Tahoma"/>
              </a:rPr>
              <a:t>Mitigate risks and maintain consistent data practices.</a:t>
            </a:r>
          </a:p>
        </p:txBody>
      </p:sp>
    </p:spTree>
    <p:extLst>
      <p:ext uri="{BB962C8B-B14F-4D97-AF65-F5344CB8AC3E}">
        <p14:creationId xmlns:p14="http://schemas.microsoft.com/office/powerpoint/2010/main" val="29957966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EB41C5C-0F34-4DDA-9D7C-5E717F35F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384" y="303591"/>
            <a:ext cx="4334256" cy="5896743"/>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700E826-FE36-E242-B05D-C00F353E4F13}"/>
              </a:ext>
            </a:extLst>
          </p:cNvPr>
          <p:cNvSpPr>
            <a:spLocks noGrp="1"/>
          </p:cNvSpPr>
          <p:nvPr>
            <p:ph type="title"/>
          </p:nvPr>
        </p:nvSpPr>
        <p:spPr>
          <a:xfrm>
            <a:off x="594360" y="640263"/>
            <a:ext cx="3822192" cy="1344975"/>
          </a:xfrm>
        </p:spPr>
        <p:txBody>
          <a:bodyPr>
            <a:normAutofit/>
          </a:bodyPr>
          <a:lstStyle/>
          <a:p>
            <a:r>
              <a:rPr lang="en-US" sz="2800">
                <a:solidFill>
                  <a:schemeClr val="bg1"/>
                </a:solidFill>
                <a:latin typeface="Tahoma"/>
                <a:ea typeface="Tahoma"/>
                <a:cs typeface="Tahoma"/>
              </a:rPr>
              <a:t>Processes for Documenting Part C Data Toolkit </a:t>
            </a:r>
            <a:endParaRPr lang="en-US" sz="2800">
              <a:solidFill>
                <a:schemeClr val="bg1"/>
              </a:solidFill>
            </a:endParaRPr>
          </a:p>
        </p:txBody>
      </p:sp>
      <p:cxnSp>
        <p:nvCxnSpPr>
          <p:cNvPr id="12" name="Straight Connector 11">
            <a:extLst>
              <a:ext uri="{FF2B5EF4-FFF2-40B4-BE49-F238E27FC236}">
                <a16:creationId xmlns:a16="http://schemas.microsoft.com/office/drawing/2014/main" id="{57E1E5E6-F385-4E9C-B201-BA5BDE5CAD5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04088" y="2050687"/>
            <a:ext cx="3685032" cy="0"/>
          </a:xfrm>
          <a:prstGeom prst="line">
            <a:avLst/>
          </a:prstGeom>
          <a:ln w="22225">
            <a:solidFill>
              <a:srgbClr val="E7E6E6"/>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F6995323-A99A-B94A-8108-A011F80105B6}"/>
              </a:ext>
            </a:extLst>
          </p:cNvPr>
          <p:cNvSpPr>
            <a:spLocks noGrp="1"/>
          </p:cNvSpPr>
          <p:nvPr>
            <p:ph idx="1"/>
          </p:nvPr>
        </p:nvSpPr>
        <p:spPr>
          <a:xfrm>
            <a:off x="593610" y="2121763"/>
            <a:ext cx="3822192" cy="3773010"/>
          </a:xfrm>
        </p:spPr>
        <p:txBody>
          <a:bodyPr vert="horz" lIns="91440" tIns="45720" rIns="91440" bIns="45720" rtlCol="0" anchor="t">
            <a:normAutofit lnSpcReduction="10000"/>
          </a:bodyPr>
          <a:lstStyle/>
          <a:p>
            <a:pPr marL="0" indent="0">
              <a:buNone/>
            </a:pPr>
            <a:r>
              <a:rPr lang="en-US" sz="1600">
                <a:solidFill>
                  <a:schemeClr val="bg1"/>
                </a:solidFill>
                <a:latin typeface="Tahoma"/>
                <a:ea typeface="Tahoma"/>
                <a:cs typeface="Tahoma"/>
              </a:rPr>
              <a:t>The toolkit contains customizable data collection protocols to document data processes for the lead agency.</a:t>
            </a:r>
            <a:endParaRPr lang="en-US" sz="1600">
              <a:solidFill>
                <a:schemeClr val="bg1"/>
              </a:solidFill>
            </a:endParaRPr>
          </a:p>
          <a:p>
            <a:pPr>
              <a:defRPr/>
            </a:pPr>
            <a:r>
              <a:rPr lang="en-US" sz="1600">
                <a:solidFill>
                  <a:schemeClr val="bg1"/>
                </a:solidFill>
                <a:latin typeface="Tahoma"/>
                <a:ea typeface="Tahoma"/>
                <a:cs typeface="Tahoma"/>
              </a:rPr>
              <a:t>State Landscape Protocol</a:t>
            </a:r>
          </a:p>
          <a:p>
            <a:pPr>
              <a:defRPr/>
            </a:pPr>
            <a:r>
              <a:rPr lang="en-US" sz="1600">
                <a:solidFill>
                  <a:schemeClr val="bg1"/>
                </a:solidFill>
                <a:latin typeface="Tahoma"/>
                <a:ea typeface="Tahoma"/>
                <a:cs typeface="Tahoma"/>
              </a:rPr>
              <a:t>Protocols for local EI program determinations, child count settings, dispute resolution, exiting</a:t>
            </a:r>
          </a:p>
          <a:p>
            <a:pPr>
              <a:defRPr/>
            </a:pPr>
            <a:r>
              <a:rPr lang="en-US" sz="1600">
                <a:solidFill>
                  <a:schemeClr val="bg1"/>
                </a:solidFill>
                <a:latin typeface="Tahoma"/>
                <a:ea typeface="Tahoma"/>
                <a:cs typeface="Tahoma"/>
              </a:rPr>
              <a:t>Protocols for each of the 10 indicators</a:t>
            </a:r>
          </a:p>
          <a:p>
            <a:pPr marL="0" indent="0">
              <a:buNone/>
              <a:defRPr/>
            </a:pPr>
            <a:r>
              <a:rPr lang="en-US" sz="1600">
                <a:solidFill>
                  <a:schemeClr val="bg1"/>
                </a:solidFill>
                <a:latin typeface="Tahoma"/>
                <a:ea typeface="Tahoma"/>
                <a:cs typeface="Tahoma"/>
              </a:rPr>
              <a:t>Further documents include:</a:t>
            </a:r>
            <a:endParaRPr lang="en-US">
              <a:solidFill>
                <a:schemeClr val="bg1"/>
              </a:solidFill>
            </a:endParaRPr>
          </a:p>
          <a:p>
            <a:pPr>
              <a:defRPr/>
            </a:pPr>
            <a:r>
              <a:rPr lang="en-US" sz="1600">
                <a:solidFill>
                  <a:schemeClr val="bg1"/>
                </a:solidFill>
                <a:latin typeface="Tahoma"/>
                <a:ea typeface="Tahoma"/>
                <a:cs typeface="Tahoma"/>
              </a:rPr>
              <a:t>Overview </a:t>
            </a:r>
          </a:p>
          <a:p>
            <a:pPr>
              <a:defRPr/>
            </a:pPr>
            <a:r>
              <a:rPr lang="en-US" sz="1600">
                <a:solidFill>
                  <a:schemeClr val="bg1"/>
                </a:solidFill>
                <a:latin typeface="Tahoma"/>
                <a:ea typeface="Tahoma"/>
                <a:cs typeface="Tahoma"/>
              </a:rPr>
              <a:t>Data Collection Calendar</a:t>
            </a:r>
            <a:endParaRPr lang="en-US" sz="1600">
              <a:solidFill>
                <a:schemeClr val="bg1"/>
              </a:solidFill>
            </a:endParaRPr>
          </a:p>
          <a:p>
            <a:pPr>
              <a:defRPr/>
            </a:pPr>
            <a:r>
              <a:rPr lang="en-US" sz="1600">
                <a:solidFill>
                  <a:schemeClr val="bg1"/>
                </a:solidFill>
                <a:latin typeface="Tahoma"/>
                <a:ea typeface="Tahoma"/>
                <a:cs typeface="Tahoma"/>
              </a:rPr>
              <a:t>Resources documents</a:t>
            </a:r>
            <a:endParaRPr lang="en-US" sz="1600">
              <a:solidFill>
                <a:schemeClr val="bg1"/>
              </a:solidFill>
            </a:endParaRPr>
          </a:p>
        </p:txBody>
      </p:sp>
      <p:pic>
        <p:nvPicPr>
          <p:cNvPr id="5" name="Picture 5">
            <a:extLst>
              <a:ext uri="{FF2B5EF4-FFF2-40B4-BE49-F238E27FC236}">
                <a16:creationId xmlns:a16="http://schemas.microsoft.com/office/drawing/2014/main" id="{D0BC0F4D-D95D-4024-BEFB-2F4F8754AD5A}"/>
              </a:ext>
            </a:extLst>
          </p:cNvPr>
          <p:cNvPicPr>
            <a:picLocks noChangeAspect="1"/>
          </p:cNvPicPr>
          <p:nvPr/>
        </p:nvPicPr>
        <p:blipFill>
          <a:blip r:embed="rId3"/>
          <a:stretch>
            <a:fillRect/>
          </a:stretch>
        </p:blipFill>
        <p:spPr>
          <a:xfrm>
            <a:off x="5110716" y="1312921"/>
            <a:ext cx="6596652" cy="4076708"/>
          </a:xfrm>
          <a:prstGeom prst="rect">
            <a:avLst/>
          </a:prstGeom>
        </p:spPr>
      </p:pic>
    </p:spTree>
    <p:extLst>
      <p:ext uri="{BB962C8B-B14F-4D97-AF65-F5344CB8AC3E}">
        <p14:creationId xmlns:p14="http://schemas.microsoft.com/office/powerpoint/2010/main" val="20071566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00E826-FE36-E242-B05D-C00F353E4F13}"/>
              </a:ext>
            </a:extLst>
          </p:cNvPr>
          <p:cNvSpPr>
            <a:spLocks noGrp="1"/>
          </p:cNvSpPr>
          <p:nvPr>
            <p:ph type="title"/>
          </p:nvPr>
        </p:nvSpPr>
        <p:spPr/>
        <p:txBody>
          <a:bodyPr/>
          <a:lstStyle/>
          <a:p>
            <a:r>
              <a:rPr lang="en-US">
                <a:latin typeface="Tahoma"/>
                <a:ea typeface="Tahoma"/>
                <a:cs typeface="Tahoma"/>
              </a:rPr>
              <a:t>Processes for Documenting Part C Data Toolkit </a:t>
            </a:r>
            <a:endParaRPr lang="en-US"/>
          </a:p>
        </p:txBody>
      </p:sp>
      <p:sp>
        <p:nvSpPr>
          <p:cNvPr id="3" name="Content Placeholder 2">
            <a:extLst>
              <a:ext uri="{FF2B5EF4-FFF2-40B4-BE49-F238E27FC236}">
                <a16:creationId xmlns:a16="http://schemas.microsoft.com/office/drawing/2014/main" id="{F6995323-A99A-B94A-8108-A011F80105B6}"/>
              </a:ext>
            </a:extLst>
          </p:cNvPr>
          <p:cNvSpPr>
            <a:spLocks noGrp="1"/>
          </p:cNvSpPr>
          <p:nvPr>
            <p:ph idx="1"/>
          </p:nvPr>
        </p:nvSpPr>
        <p:spPr>
          <a:xfrm>
            <a:off x="838200" y="1825625"/>
            <a:ext cx="10448925" cy="3956050"/>
          </a:xfrm>
        </p:spPr>
        <p:txBody>
          <a:bodyPr vert="horz" lIns="91440" tIns="45720" rIns="91440" bIns="45720" rtlCol="0" anchor="t">
            <a:normAutofit lnSpcReduction="10000"/>
          </a:bodyPr>
          <a:lstStyle/>
          <a:p>
            <a:pPr marL="0" indent="0">
              <a:buNone/>
            </a:pPr>
            <a:r>
              <a:rPr lang="en-US" sz="2400">
                <a:latin typeface="Tahoma"/>
                <a:ea typeface="Tahoma"/>
                <a:cs typeface="Tahoma"/>
              </a:rPr>
              <a:t>DaSy strongly recommends a team approach to completing the protocols. </a:t>
            </a:r>
            <a:endParaRPr lang="en-US" sz="2400"/>
          </a:p>
          <a:p>
            <a:r>
              <a:rPr lang="en-US" sz="2400">
                <a:latin typeface="Tahoma"/>
                <a:ea typeface="Tahoma"/>
                <a:cs typeface="Tahoma"/>
              </a:rPr>
              <a:t>Staff members who are typically included are:</a:t>
            </a:r>
            <a:endParaRPr lang="en-US" sz="2400"/>
          </a:p>
          <a:p>
            <a:pPr lvl="1"/>
            <a:r>
              <a:rPr lang="en-US" sz="2400">
                <a:latin typeface="Tahoma"/>
                <a:ea typeface="Tahoma"/>
                <a:cs typeface="Tahoma"/>
              </a:rPr>
              <a:t>Part C Coordinator, </a:t>
            </a:r>
            <a:endParaRPr lang="en-US" sz="2400"/>
          </a:p>
          <a:p>
            <a:pPr lvl="1"/>
            <a:r>
              <a:rPr lang="en-US" sz="2400">
                <a:latin typeface="Tahoma"/>
                <a:ea typeface="Tahoma"/>
                <a:cs typeface="Tahoma"/>
              </a:rPr>
              <a:t>Part C Data Manager,</a:t>
            </a:r>
            <a:endParaRPr lang="en-US" sz="2400"/>
          </a:p>
          <a:p>
            <a:pPr lvl="1"/>
            <a:r>
              <a:rPr lang="en-US" sz="2400">
                <a:latin typeface="Tahoma"/>
                <a:ea typeface="Tahoma"/>
                <a:cs typeface="Tahoma"/>
              </a:rPr>
              <a:t>Data Governance Coordinator or Manager, </a:t>
            </a:r>
            <a:endParaRPr lang="en-US" sz="2400"/>
          </a:p>
          <a:p>
            <a:pPr lvl="1"/>
            <a:r>
              <a:rPr lang="en-US" sz="2400">
                <a:latin typeface="Tahoma"/>
                <a:ea typeface="Tahoma"/>
                <a:cs typeface="Tahoma"/>
              </a:rPr>
              <a:t>Program staff, </a:t>
            </a:r>
            <a:endParaRPr lang="en-US" sz="2400"/>
          </a:p>
          <a:p>
            <a:pPr lvl="1"/>
            <a:r>
              <a:rPr lang="en-US" sz="2400">
                <a:latin typeface="Tahoma"/>
                <a:ea typeface="Tahoma"/>
                <a:cs typeface="Tahoma"/>
              </a:rPr>
              <a:t>IT Steward, and </a:t>
            </a:r>
            <a:endParaRPr lang="en-US" sz="2400"/>
          </a:p>
          <a:p>
            <a:pPr lvl="1"/>
            <a:r>
              <a:rPr lang="en-US" sz="2400">
                <a:latin typeface="Tahoma"/>
                <a:ea typeface="Tahoma"/>
                <a:cs typeface="Tahoma"/>
              </a:rPr>
              <a:t>Other staff as appropriate. </a:t>
            </a:r>
            <a:endParaRPr lang="en-US" sz="2400"/>
          </a:p>
          <a:p>
            <a:r>
              <a:rPr lang="en-US" sz="2400">
                <a:latin typeface="Tahoma"/>
                <a:ea typeface="Tahoma"/>
                <a:cs typeface="Tahoma"/>
              </a:rPr>
              <a:t>When completed by a team, the work itself assists with enhancing communication and increasing collaboration for data processes.</a:t>
            </a:r>
            <a:endParaRPr lang="en-US" sz="2400"/>
          </a:p>
        </p:txBody>
      </p:sp>
    </p:spTree>
    <p:extLst>
      <p:ext uri="{BB962C8B-B14F-4D97-AF65-F5344CB8AC3E}">
        <p14:creationId xmlns:p14="http://schemas.microsoft.com/office/powerpoint/2010/main" val="263314837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Down Arrow 7">
            <a:extLst>
              <a:ext uri="{FF2B5EF4-FFF2-40B4-BE49-F238E27FC236}">
                <a16:creationId xmlns:a16="http://schemas.microsoft.com/office/drawing/2014/main" id="{73DE2CFE-42F2-48F0-8706-5264E012B1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288521" y="381403"/>
            <a:ext cx="2200313" cy="3342508"/>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700E826-FE36-E242-B05D-C00F353E4F13}"/>
              </a:ext>
            </a:extLst>
          </p:cNvPr>
          <p:cNvSpPr>
            <a:spLocks noGrp="1"/>
          </p:cNvSpPr>
          <p:nvPr>
            <p:ph type="title"/>
          </p:nvPr>
        </p:nvSpPr>
        <p:spPr>
          <a:xfrm>
            <a:off x="994494" y="1158204"/>
            <a:ext cx="2669406" cy="1781175"/>
          </a:xfrm>
        </p:spPr>
        <p:txBody>
          <a:bodyPr>
            <a:normAutofit/>
          </a:bodyPr>
          <a:lstStyle/>
          <a:p>
            <a:r>
              <a:rPr lang="en-US" sz="3000">
                <a:solidFill>
                  <a:srgbClr val="FFFFFF"/>
                </a:solidFill>
                <a:latin typeface="Tahoma"/>
                <a:ea typeface="Tahoma"/>
                <a:cs typeface="Tahoma"/>
              </a:rPr>
              <a:t>Processes for Documenting Part C Data Toolkit </a:t>
            </a:r>
            <a:endParaRPr lang="en-US" sz="3000">
              <a:solidFill>
                <a:srgbClr val="FFFFFF"/>
              </a:solidFill>
            </a:endParaRPr>
          </a:p>
        </p:txBody>
      </p:sp>
      <p:sp>
        <p:nvSpPr>
          <p:cNvPr id="3" name="Content Placeholder 2">
            <a:extLst>
              <a:ext uri="{FF2B5EF4-FFF2-40B4-BE49-F238E27FC236}">
                <a16:creationId xmlns:a16="http://schemas.microsoft.com/office/drawing/2014/main" id="{F6995323-A99A-B94A-8108-A011F80105B6}"/>
              </a:ext>
            </a:extLst>
          </p:cNvPr>
          <p:cNvSpPr>
            <a:spLocks noGrp="1"/>
          </p:cNvSpPr>
          <p:nvPr>
            <p:ph idx="1"/>
          </p:nvPr>
        </p:nvSpPr>
        <p:spPr>
          <a:xfrm>
            <a:off x="930228" y="3474479"/>
            <a:ext cx="2669407" cy="1858129"/>
          </a:xfrm>
        </p:spPr>
        <p:txBody>
          <a:bodyPr vert="horz" lIns="91440" tIns="45720" rIns="91440" bIns="45720" rtlCol="0">
            <a:normAutofit/>
          </a:bodyPr>
          <a:lstStyle/>
          <a:p>
            <a:r>
              <a:rPr lang="en-US" sz="1600">
                <a:latin typeface="Tahoma"/>
                <a:ea typeface="Tahoma"/>
                <a:cs typeface="Tahoma"/>
              </a:rPr>
              <a:t>Contact your </a:t>
            </a:r>
            <a:r>
              <a:rPr lang="en-US" sz="1600">
                <a:latin typeface="Tahoma"/>
                <a:ea typeface="Tahoma"/>
                <a:cs typeface="Tahoma"/>
                <a:hlinkClick r:id="rId3"/>
              </a:rPr>
              <a:t>DaSy State TA Liaison</a:t>
            </a:r>
            <a:r>
              <a:rPr lang="en-US" sz="1600">
                <a:latin typeface="Tahoma"/>
                <a:ea typeface="Tahoma"/>
                <a:cs typeface="Tahoma"/>
              </a:rPr>
              <a:t> if you are interested in receiving support to complete all or portions of the Processes for Documenting Part C Data Toolkit.</a:t>
            </a:r>
          </a:p>
        </p:txBody>
      </p:sp>
      <p:pic>
        <p:nvPicPr>
          <p:cNvPr id="8" name="Picture 9">
            <a:extLst>
              <a:ext uri="{FF2B5EF4-FFF2-40B4-BE49-F238E27FC236}">
                <a16:creationId xmlns:a16="http://schemas.microsoft.com/office/drawing/2014/main" id="{1BB434E6-A056-4462-B132-DF4CCB462CDA}"/>
              </a:ext>
            </a:extLst>
          </p:cNvPr>
          <p:cNvPicPr>
            <a:picLocks noChangeAspect="1"/>
          </p:cNvPicPr>
          <p:nvPr/>
        </p:nvPicPr>
        <p:blipFill>
          <a:blip r:embed="rId4"/>
          <a:stretch>
            <a:fillRect/>
          </a:stretch>
        </p:blipFill>
        <p:spPr>
          <a:xfrm>
            <a:off x="5001789" y="1875113"/>
            <a:ext cx="6903723" cy="3664111"/>
          </a:xfrm>
          <a:prstGeom prst="rect">
            <a:avLst/>
          </a:prstGeom>
        </p:spPr>
      </p:pic>
    </p:spTree>
    <p:extLst>
      <p:ext uri="{BB962C8B-B14F-4D97-AF65-F5344CB8AC3E}">
        <p14:creationId xmlns:p14="http://schemas.microsoft.com/office/powerpoint/2010/main" val="346130347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00E826-FE36-E242-B05D-C00F353E4F13}"/>
              </a:ext>
            </a:extLst>
          </p:cNvPr>
          <p:cNvSpPr>
            <a:spLocks noGrp="1"/>
          </p:cNvSpPr>
          <p:nvPr>
            <p:ph type="title"/>
          </p:nvPr>
        </p:nvSpPr>
        <p:spPr/>
        <p:txBody>
          <a:bodyPr/>
          <a:lstStyle/>
          <a:p>
            <a:r>
              <a:rPr lang="en-US">
                <a:latin typeface="Tahoma"/>
                <a:ea typeface="Tahoma"/>
                <a:cs typeface="Tahoma"/>
              </a:rPr>
              <a:t>State of the States: Data System Quality</a:t>
            </a:r>
            <a:endParaRPr lang="en-US"/>
          </a:p>
        </p:txBody>
      </p:sp>
      <p:sp>
        <p:nvSpPr>
          <p:cNvPr id="3" name="Content Placeholder 2">
            <a:extLst>
              <a:ext uri="{FF2B5EF4-FFF2-40B4-BE49-F238E27FC236}">
                <a16:creationId xmlns:a16="http://schemas.microsoft.com/office/drawing/2014/main" id="{F6995323-A99A-B94A-8108-A011F80105B6}"/>
              </a:ext>
            </a:extLst>
          </p:cNvPr>
          <p:cNvSpPr>
            <a:spLocks noGrp="1"/>
          </p:cNvSpPr>
          <p:nvPr>
            <p:ph idx="1"/>
          </p:nvPr>
        </p:nvSpPr>
        <p:spPr>
          <a:xfrm>
            <a:off x="834527" y="1718230"/>
            <a:ext cx="10975861" cy="3819582"/>
          </a:xfrm>
        </p:spPr>
        <p:txBody>
          <a:bodyPr vert="horz" lIns="91440" tIns="45720" rIns="91440" bIns="45720" rtlCol="0" anchor="t">
            <a:normAutofit/>
          </a:bodyPr>
          <a:lstStyle/>
          <a:p>
            <a:r>
              <a:rPr lang="en-US" sz="2400">
                <a:latin typeface="Tahoma"/>
                <a:ea typeface="Tahoma"/>
                <a:cs typeface="Tahoma"/>
              </a:rPr>
              <a:t>The purpose is to provide a national picture of IDEA early childhood state data systems. </a:t>
            </a:r>
            <a:endParaRPr lang="en-US" sz="2400"/>
          </a:p>
          <a:p>
            <a:r>
              <a:rPr lang="en-US" sz="2400">
                <a:latin typeface="Tahoma"/>
                <a:ea typeface="Tahoma"/>
                <a:cs typeface="Tahoma"/>
              </a:rPr>
              <a:t>DaSy has several resources on the status of state data systems:</a:t>
            </a:r>
          </a:p>
          <a:p>
            <a:pPr lvl="1"/>
            <a:r>
              <a:rPr lang="en-US">
                <a:latin typeface="Tahoma"/>
                <a:ea typeface="Tahoma"/>
                <a:cs typeface="Tahoma"/>
              </a:rPr>
              <a:t>Maps - status of quality indicators</a:t>
            </a:r>
          </a:p>
          <a:p>
            <a:pPr lvl="1"/>
            <a:r>
              <a:rPr lang="en-US">
                <a:latin typeface="Tahoma"/>
                <a:ea typeface="Tahoma"/>
                <a:cs typeface="Tahoma"/>
              </a:rPr>
              <a:t>State of the States report (coming soon!) &amp; conference presentations </a:t>
            </a:r>
            <a:endParaRPr lang="en-US"/>
          </a:p>
          <a:p>
            <a:r>
              <a:rPr lang="en-US" sz="2400">
                <a:latin typeface="Tahoma"/>
                <a:ea typeface="Tahoma"/>
                <a:cs typeface="Tahoma"/>
              </a:rPr>
              <a:t>Part C and Part B 619 Coordinators, Data Managers, and other early childhood state and local staff can understand: </a:t>
            </a:r>
          </a:p>
          <a:p>
            <a:pPr lvl="1"/>
            <a:r>
              <a:rPr lang="en-US" sz="2400">
                <a:latin typeface="Tahoma"/>
                <a:ea typeface="Tahoma"/>
                <a:cs typeface="Tahoma"/>
              </a:rPr>
              <a:t>how their state is doing on data system quality indicators </a:t>
            </a:r>
          </a:p>
          <a:p>
            <a:pPr lvl="1"/>
            <a:r>
              <a:rPr lang="en-US" sz="2400">
                <a:latin typeface="Tahoma"/>
                <a:ea typeface="Tahoma"/>
                <a:cs typeface="Tahoma"/>
              </a:rPr>
              <a:t>how states are doing and where their state is relative to other states.  </a:t>
            </a:r>
            <a:endParaRPr lang="en-US" sz="2400"/>
          </a:p>
        </p:txBody>
      </p:sp>
    </p:spTree>
    <p:extLst>
      <p:ext uri="{BB962C8B-B14F-4D97-AF65-F5344CB8AC3E}">
        <p14:creationId xmlns:p14="http://schemas.microsoft.com/office/powerpoint/2010/main" val="282150442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00E826-FE36-E242-B05D-C00F353E4F13}"/>
              </a:ext>
            </a:extLst>
          </p:cNvPr>
          <p:cNvSpPr>
            <a:spLocks noGrp="1"/>
          </p:cNvSpPr>
          <p:nvPr>
            <p:ph type="title"/>
          </p:nvPr>
        </p:nvSpPr>
        <p:spPr>
          <a:xfrm>
            <a:off x="838200" y="365126"/>
            <a:ext cx="10515600" cy="1242002"/>
          </a:xfrm>
        </p:spPr>
        <p:txBody>
          <a:bodyPr/>
          <a:lstStyle/>
          <a:p>
            <a:r>
              <a:rPr lang="en-US">
                <a:latin typeface="Tahoma"/>
                <a:ea typeface="Tahoma"/>
                <a:cs typeface="Tahoma"/>
              </a:rPr>
              <a:t>State of the States: Maps</a:t>
            </a:r>
            <a:endParaRPr lang="en-US"/>
          </a:p>
        </p:txBody>
      </p:sp>
      <p:sp>
        <p:nvSpPr>
          <p:cNvPr id="5" name="Content Placeholder 4">
            <a:extLst>
              <a:ext uri="{FF2B5EF4-FFF2-40B4-BE49-F238E27FC236}">
                <a16:creationId xmlns:a16="http://schemas.microsoft.com/office/drawing/2014/main" id="{92692AE3-7644-40B9-B964-E5FD67838753}"/>
              </a:ext>
            </a:extLst>
          </p:cNvPr>
          <p:cNvSpPr>
            <a:spLocks noGrp="1"/>
          </p:cNvSpPr>
          <p:nvPr>
            <p:ph idx="4294967295"/>
          </p:nvPr>
        </p:nvSpPr>
        <p:spPr>
          <a:xfrm>
            <a:off x="0" y="1825625"/>
            <a:ext cx="10515600" cy="4351338"/>
          </a:xfrm>
        </p:spPr>
        <p:txBody>
          <a:bodyPr/>
          <a:lstStyle/>
          <a:p>
            <a:pPr marL="0" indent="0">
              <a:buNone/>
            </a:pPr>
            <a:r>
              <a:rPr lang="en-US"/>
              <a:t> </a:t>
            </a:r>
          </a:p>
        </p:txBody>
      </p:sp>
      <p:pic>
        <p:nvPicPr>
          <p:cNvPr id="6" name="Content Placeholder 3">
            <a:extLst>
              <a:ext uri="{FF2B5EF4-FFF2-40B4-BE49-F238E27FC236}">
                <a16:creationId xmlns:a16="http://schemas.microsoft.com/office/drawing/2014/main" id="{88F6D497-D2C2-4ECA-A698-B1235AD3F5CB}"/>
              </a:ext>
            </a:extLst>
          </p:cNvPr>
          <p:cNvPicPr>
            <a:picLocks noChangeAspect="1"/>
          </p:cNvPicPr>
          <p:nvPr/>
        </p:nvPicPr>
        <p:blipFill>
          <a:blip r:embed="rId3"/>
          <a:stretch>
            <a:fillRect/>
          </a:stretch>
        </p:blipFill>
        <p:spPr>
          <a:xfrm>
            <a:off x="1857842" y="1719195"/>
            <a:ext cx="5293210" cy="4603675"/>
          </a:xfrm>
          <a:prstGeom prst="rect">
            <a:avLst/>
          </a:prstGeom>
        </p:spPr>
      </p:pic>
      <p:sp>
        <p:nvSpPr>
          <p:cNvPr id="7" name="TextBox 6">
            <a:extLst>
              <a:ext uri="{FF2B5EF4-FFF2-40B4-BE49-F238E27FC236}">
                <a16:creationId xmlns:a16="http://schemas.microsoft.com/office/drawing/2014/main" id="{2C450470-98F4-4CBE-8008-4DF55DC3BDB9}"/>
              </a:ext>
            </a:extLst>
          </p:cNvPr>
          <p:cNvSpPr txBox="1"/>
          <p:nvPr/>
        </p:nvSpPr>
        <p:spPr>
          <a:xfrm>
            <a:off x="7536778" y="2397934"/>
            <a:ext cx="4098235" cy="1569660"/>
          </a:xfrm>
          <a:prstGeom prst="rect">
            <a:avLst/>
          </a:prstGeom>
          <a:noFill/>
        </p:spPr>
        <p:txBody>
          <a:bodyPr wrap="square" lIns="91440" tIns="45720" rIns="91440" bIns="45720" rtlCol="0" anchor="t">
            <a:spAutoFit/>
          </a:bodyPr>
          <a:lstStyle/>
          <a:p>
            <a:r>
              <a:rPr lang="en-US" sz="2400">
                <a:latin typeface="Tahoma"/>
                <a:ea typeface="Tahoma"/>
                <a:cs typeface="Tahoma"/>
              </a:rPr>
              <a:t>Maps display each indicator item for Part C and Part B 619 programs at a national level and state level</a:t>
            </a:r>
          </a:p>
        </p:txBody>
      </p:sp>
    </p:spTree>
    <p:extLst>
      <p:ext uri="{BB962C8B-B14F-4D97-AF65-F5344CB8AC3E}">
        <p14:creationId xmlns:p14="http://schemas.microsoft.com/office/powerpoint/2010/main" val="411568350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00E826-FE36-E242-B05D-C00F353E4F13}"/>
              </a:ext>
            </a:extLst>
          </p:cNvPr>
          <p:cNvSpPr>
            <a:spLocks noGrp="1"/>
          </p:cNvSpPr>
          <p:nvPr>
            <p:ph type="title"/>
          </p:nvPr>
        </p:nvSpPr>
        <p:spPr/>
        <p:txBody>
          <a:bodyPr/>
          <a:lstStyle/>
          <a:p>
            <a:r>
              <a:rPr lang="en-US">
                <a:latin typeface="Tahoma"/>
                <a:ea typeface="Tahoma"/>
                <a:cs typeface="Tahoma"/>
              </a:rPr>
              <a:t>State of the States: Some Key Findings</a:t>
            </a:r>
            <a:endParaRPr lang="en-US"/>
          </a:p>
        </p:txBody>
      </p:sp>
      <p:sp>
        <p:nvSpPr>
          <p:cNvPr id="5" name="Content Placeholder 4">
            <a:extLst>
              <a:ext uri="{FF2B5EF4-FFF2-40B4-BE49-F238E27FC236}">
                <a16:creationId xmlns:a16="http://schemas.microsoft.com/office/drawing/2014/main" id="{92692AE3-7644-40B9-B964-E5FD67838753}"/>
              </a:ext>
            </a:extLst>
          </p:cNvPr>
          <p:cNvSpPr>
            <a:spLocks noGrp="1"/>
          </p:cNvSpPr>
          <p:nvPr>
            <p:ph idx="1"/>
          </p:nvPr>
        </p:nvSpPr>
        <p:spPr>
          <a:xfrm>
            <a:off x="604244" y="1775092"/>
            <a:ext cx="10951532" cy="3786174"/>
          </a:xfrm>
        </p:spPr>
        <p:txBody>
          <a:bodyPr>
            <a:normAutofit/>
          </a:bodyPr>
          <a:lstStyle/>
          <a:p>
            <a:r>
              <a:rPr lang="en-US" sz="2400"/>
              <a:t>About one third of Part C and Part B 619 programs use the same unique identifier (31%) – a feature important to linking data!</a:t>
            </a:r>
          </a:p>
          <a:p>
            <a:r>
              <a:rPr lang="en-US" sz="2400"/>
              <a:t>A little less than half (41%) of Part C and Part B 619 programs have linked their data between programs. </a:t>
            </a:r>
          </a:p>
          <a:p>
            <a:r>
              <a:rPr lang="en-US" sz="2400"/>
              <a:t>About one-fourth of Part C (26%) and a little over half of Part B 619 programs (56%) have ever linked to another early care and education program (i.e., Head Start, Early Head Start, state </a:t>
            </a:r>
            <a:r>
              <a:rPr lang="en-US" sz="2400" err="1"/>
              <a:t>preK</a:t>
            </a:r>
            <a:r>
              <a:rPr lang="en-US" sz="2400"/>
              <a:t>, child care, or home visiting).</a:t>
            </a:r>
          </a:p>
          <a:p>
            <a:r>
              <a:rPr lang="en-US" sz="2400"/>
              <a:t>A little over half of Part C programs (56%) and almost all Part B 619 programs (93%) have a data governance body that oversees their child data.</a:t>
            </a:r>
          </a:p>
        </p:txBody>
      </p:sp>
    </p:spTree>
    <p:extLst>
      <p:ext uri="{BB962C8B-B14F-4D97-AF65-F5344CB8AC3E}">
        <p14:creationId xmlns:p14="http://schemas.microsoft.com/office/powerpoint/2010/main" val="424807851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2A032D-E98F-A44A-9184-DE24550177F2}"/>
              </a:ext>
            </a:extLst>
          </p:cNvPr>
          <p:cNvSpPr>
            <a:spLocks noGrp="1"/>
          </p:cNvSpPr>
          <p:nvPr>
            <p:ph type="ctrTitle"/>
          </p:nvPr>
        </p:nvSpPr>
        <p:spPr/>
        <p:txBody>
          <a:bodyPr/>
          <a:lstStyle/>
          <a:p>
            <a:r>
              <a:rPr lang="en-US">
                <a:latin typeface="Tahoma"/>
                <a:ea typeface="Tahoma"/>
                <a:cs typeface="Tahoma"/>
              </a:rPr>
              <a:t>Additional Products and TA Opportunities</a:t>
            </a:r>
            <a:endParaRPr lang="en-US"/>
          </a:p>
        </p:txBody>
      </p:sp>
      <p:pic>
        <p:nvPicPr>
          <p:cNvPr id="4" name="Picture 4">
            <a:extLst>
              <a:ext uri="{FF2B5EF4-FFF2-40B4-BE49-F238E27FC236}">
                <a16:creationId xmlns:a16="http://schemas.microsoft.com/office/drawing/2014/main" id="{69055222-19E1-47D2-87C3-5ABE889788DB}"/>
              </a:ext>
            </a:extLst>
          </p:cNvPr>
          <p:cNvPicPr>
            <a:picLocks noChangeAspect="1"/>
          </p:cNvPicPr>
          <p:nvPr/>
        </p:nvPicPr>
        <p:blipFill>
          <a:blip r:embed="rId3"/>
          <a:stretch>
            <a:fillRect/>
          </a:stretch>
        </p:blipFill>
        <p:spPr>
          <a:xfrm>
            <a:off x="6099717" y="693051"/>
            <a:ext cx="6088566" cy="4059410"/>
          </a:xfrm>
          <a:prstGeom prst="rect">
            <a:avLst/>
          </a:prstGeom>
        </p:spPr>
      </p:pic>
    </p:spTree>
    <p:extLst>
      <p:ext uri="{BB962C8B-B14F-4D97-AF65-F5344CB8AC3E}">
        <p14:creationId xmlns:p14="http://schemas.microsoft.com/office/powerpoint/2010/main" val="67146386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9">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4646E92-F82E-4D83-8B5F-12C9CDF6678E}"/>
              </a:ext>
            </a:extLst>
          </p:cNvPr>
          <p:cNvSpPr>
            <a:spLocks noGrp="1"/>
          </p:cNvSpPr>
          <p:nvPr>
            <p:ph type="title"/>
          </p:nvPr>
        </p:nvSpPr>
        <p:spPr>
          <a:xfrm>
            <a:off x="640080" y="325369"/>
            <a:ext cx="4368602" cy="1956841"/>
          </a:xfrm>
        </p:spPr>
        <p:txBody>
          <a:bodyPr anchor="b">
            <a:normAutofit/>
          </a:bodyPr>
          <a:lstStyle/>
          <a:p>
            <a:r>
              <a:rPr lang="en-US" sz="5400">
                <a:latin typeface="Tahoma"/>
                <a:ea typeface="Tahoma"/>
                <a:cs typeface="Tahoma"/>
              </a:rPr>
              <a:t>TA </a:t>
            </a:r>
            <a:endParaRPr lang="en-US" sz="5400"/>
          </a:p>
        </p:txBody>
      </p:sp>
      <p:sp>
        <p:nvSpPr>
          <p:cNvPr id="17"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C10E33B-131A-4C2C-9DB0-9AEDBDB0643A}"/>
              </a:ext>
            </a:extLst>
          </p:cNvPr>
          <p:cNvSpPr>
            <a:spLocks noGrp="1"/>
          </p:cNvSpPr>
          <p:nvPr>
            <p:ph idx="1"/>
          </p:nvPr>
        </p:nvSpPr>
        <p:spPr>
          <a:xfrm>
            <a:off x="640080" y="2872899"/>
            <a:ext cx="4243589" cy="3320668"/>
          </a:xfrm>
        </p:spPr>
        <p:txBody>
          <a:bodyPr vert="horz" lIns="91440" tIns="45720" rIns="91440" bIns="45720" rtlCol="0" anchor="t">
            <a:normAutofit/>
          </a:bodyPr>
          <a:lstStyle/>
          <a:p>
            <a:r>
              <a:rPr lang="en-US" sz="1700">
                <a:latin typeface="Tahoma"/>
                <a:ea typeface="Tahoma"/>
                <a:cs typeface="Tahoma"/>
              </a:rPr>
              <a:t>State individualized TA </a:t>
            </a:r>
            <a:endParaRPr lang="en-US" sz="1700"/>
          </a:p>
          <a:p>
            <a:r>
              <a:rPr lang="en-US" sz="1700">
                <a:latin typeface="Tahoma"/>
                <a:ea typeface="Tahoma"/>
                <a:cs typeface="Tahoma"/>
              </a:rPr>
              <a:t>Cross–state cohorts </a:t>
            </a:r>
            <a:endParaRPr lang="en-US" sz="1700"/>
          </a:p>
          <a:p>
            <a:r>
              <a:rPr lang="en-US" sz="1700">
                <a:latin typeface="Tahoma"/>
                <a:ea typeface="Tahoma"/>
                <a:cs typeface="Tahoma"/>
              </a:rPr>
              <a:t>Webinars</a:t>
            </a:r>
          </a:p>
          <a:p>
            <a:r>
              <a:rPr lang="en-US" sz="1700">
                <a:latin typeface="Tahoma"/>
                <a:ea typeface="Tahoma"/>
                <a:cs typeface="Tahoma"/>
              </a:rPr>
              <a:t>On-line working series </a:t>
            </a:r>
            <a:endParaRPr lang="en-US" sz="1700"/>
          </a:p>
          <a:p>
            <a:r>
              <a:rPr lang="en-US" sz="1700">
                <a:latin typeface="Tahoma"/>
                <a:ea typeface="Tahoma"/>
                <a:cs typeface="Tahoma"/>
              </a:rPr>
              <a:t>Learning Communities</a:t>
            </a:r>
          </a:p>
          <a:p>
            <a:r>
              <a:rPr lang="en-US" sz="1700">
                <a:latin typeface="Tahoma"/>
                <a:ea typeface="Tahoma"/>
                <a:cs typeface="Tahoma"/>
              </a:rPr>
              <a:t>Toolkits</a:t>
            </a:r>
          </a:p>
          <a:p>
            <a:r>
              <a:rPr lang="en-US" sz="1700">
                <a:latin typeface="Tahoma"/>
                <a:ea typeface="Tahoma"/>
                <a:cs typeface="Tahoma"/>
              </a:rPr>
              <a:t>Resources </a:t>
            </a:r>
            <a:endParaRPr lang="en-US" sz="1700"/>
          </a:p>
          <a:p>
            <a:r>
              <a:rPr lang="en-US" sz="1700">
                <a:latin typeface="Tahoma"/>
                <a:ea typeface="Tahoma"/>
                <a:cs typeface="Tahoma"/>
              </a:rPr>
              <a:t>Conference on Improving Data Improving Outcomes  </a:t>
            </a:r>
          </a:p>
        </p:txBody>
      </p:sp>
      <p:pic>
        <p:nvPicPr>
          <p:cNvPr id="5" name="Picture 4" descr="Stick figure families holding hands">
            <a:extLst>
              <a:ext uri="{FF2B5EF4-FFF2-40B4-BE49-F238E27FC236}">
                <a16:creationId xmlns:a16="http://schemas.microsoft.com/office/drawing/2014/main" id="{E97A8372-816A-444E-B3EC-C0B833C03348}"/>
              </a:ext>
            </a:extLst>
          </p:cNvPr>
          <p:cNvPicPr>
            <a:picLocks noChangeAspect="1"/>
          </p:cNvPicPr>
          <p:nvPr/>
        </p:nvPicPr>
        <p:blipFill rotWithShape="1">
          <a:blip r:embed="rId3"/>
          <a:srcRect l="23198" r="9849" b="-1"/>
          <a:stretch/>
        </p:blipFill>
        <p:spPr>
          <a:xfrm>
            <a:off x="5796444" y="18298"/>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418634406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DDEA9D-EA85-4436-94DA-516F649A660E}"/>
              </a:ext>
            </a:extLst>
          </p:cNvPr>
          <p:cNvSpPr>
            <a:spLocks noGrp="1"/>
          </p:cNvSpPr>
          <p:nvPr>
            <p:ph type="title"/>
          </p:nvPr>
        </p:nvSpPr>
        <p:spPr/>
        <p:txBody>
          <a:bodyPr/>
          <a:lstStyle/>
          <a:p>
            <a:r>
              <a:rPr lang="en-US">
                <a:latin typeface="Tahoma"/>
                <a:ea typeface="Tahoma"/>
                <a:cs typeface="Tahoma"/>
              </a:rPr>
              <a:t>Additional Products and TA Opportunities</a:t>
            </a:r>
            <a:endParaRPr lang="en-US"/>
          </a:p>
        </p:txBody>
      </p:sp>
      <p:pic>
        <p:nvPicPr>
          <p:cNvPr id="6" name="Picture 6" descr="Screen Shot 2021-06-17 at 1.39.05 PM.png">
            <a:extLst>
              <a:ext uri="{FF2B5EF4-FFF2-40B4-BE49-F238E27FC236}">
                <a16:creationId xmlns:a16="http://schemas.microsoft.com/office/drawing/2014/main" id="{16038451-4CCF-4F84-A735-2F679ADCFF86}"/>
              </a:ext>
            </a:extLst>
          </p:cNvPr>
          <p:cNvPicPr>
            <a:picLocks noGrp="1" noChangeAspect="1"/>
          </p:cNvPicPr>
          <p:nvPr>
            <p:ph idx="1"/>
          </p:nvPr>
        </p:nvPicPr>
        <p:blipFill>
          <a:blip r:embed="rId3"/>
          <a:stretch>
            <a:fillRect/>
          </a:stretch>
        </p:blipFill>
        <p:spPr>
          <a:xfrm>
            <a:off x="5291686" y="1799051"/>
            <a:ext cx="5951565" cy="4346379"/>
          </a:xfrm>
        </p:spPr>
      </p:pic>
      <p:pic>
        <p:nvPicPr>
          <p:cNvPr id="8" name="Picture 8">
            <a:extLst>
              <a:ext uri="{FF2B5EF4-FFF2-40B4-BE49-F238E27FC236}">
                <a16:creationId xmlns:a16="http://schemas.microsoft.com/office/drawing/2014/main" id="{56DC0D2D-49EA-43B8-AF86-835A0C6A3EE8}"/>
              </a:ext>
            </a:extLst>
          </p:cNvPr>
          <p:cNvPicPr>
            <a:picLocks noChangeAspect="1"/>
          </p:cNvPicPr>
          <p:nvPr/>
        </p:nvPicPr>
        <p:blipFill>
          <a:blip r:embed="rId4"/>
          <a:stretch>
            <a:fillRect/>
          </a:stretch>
        </p:blipFill>
        <p:spPr>
          <a:xfrm>
            <a:off x="524818" y="1849990"/>
            <a:ext cx="4166742" cy="3251157"/>
          </a:xfrm>
          <a:prstGeom prst="rect">
            <a:avLst/>
          </a:prstGeom>
        </p:spPr>
      </p:pic>
    </p:spTree>
    <p:extLst>
      <p:ext uri="{BB962C8B-B14F-4D97-AF65-F5344CB8AC3E}">
        <p14:creationId xmlns:p14="http://schemas.microsoft.com/office/powerpoint/2010/main" val="15997136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itle 1">
            <a:extLst>
              <a:ext uri="{FF2B5EF4-FFF2-40B4-BE49-F238E27FC236}">
                <a16:creationId xmlns:a16="http://schemas.microsoft.com/office/drawing/2014/main" id="{D48A9F38-483D-44D3-85AB-B37591C58829}"/>
              </a:ext>
            </a:extLst>
          </p:cNvPr>
          <p:cNvSpPr>
            <a:spLocks noGrp="1"/>
          </p:cNvSpPr>
          <p:nvPr>
            <p:ph type="title"/>
          </p:nvPr>
        </p:nvSpPr>
        <p:spPr>
          <a:ln>
            <a:noFill/>
          </a:ln>
        </p:spPr>
        <p:txBody>
          <a:bodyPr/>
          <a:lstStyle/>
          <a:p>
            <a:r>
              <a:rPr lang="en-US" err="1"/>
              <a:t>DaSy</a:t>
            </a:r>
            <a:r>
              <a:rPr lang="en-US"/>
              <a:t> can help with many types of data:</a:t>
            </a:r>
          </a:p>
        </p:txBody>
      </p:sp>
      <p:graphicFrame>
        <p:nvGraphicFramePr>
          <p:cNvPr id="14" name="Table 14" descr="Child and family outcomes data, fiscal data, accountability data, Child Find data, Part C 618 data, transition data, SSIP/APR/SPP. For other types of data just ask the DaSy Center">
            <a:extLst>
              <a:ext uri="{FF2B5EF4-FFF2-40B4-BE49-F238E27FC236}">
                <a16:creationId xmlns:a16="http://schemas.microsoft.com/office/drawing/2014/main" id="{98C015EA-07EA-40D8-B44C-CA339D9DA49B}"/>
              </a:ext>
            </a:extLst>
          </p:cNvPr>
          <p:cNvGraphicFramePr>
            <a:graphicFrameLocks noGrp="1"/>
          </p:cNvGraphicFramePr>
          <p:nvPr>
            <p:extLst>
              <p:ext uri="{D42A27DB-BD31-4B8C-83A1-F6EECF244321}">
                <p14:modId xmlns:p14="http://schemas.microsoft.com/office/powerpoint/2010/main" val="3268797574"/>
              </p:ext>
            </p:extLst>
          </p:nvPr>
        </p:nvGraphicFramePr>
        <p:xfrm>
          <a:off x="1539711" y="1767525"/>
          <a:ext cx="8900772" cy="4783882"/>
        </p:xfrm>
        <a:graphic>
          <a:graphicData uri="http://schemas.openxmlformats.org/drawingml/2006/table">
            <a:tbl>
              <a:tblPr firstRow="1" bandRow="1">
                <a:tableStyleId>{5C22544A-7EE6-4342-B048-85BDC9FD1C3A}</a:tableStyleId>
              </a:tblPr>
              <a:tblGrid>
                <a:gridCol w="2225193">
                  <a:extLst>
                    <a:ext uri="{9D8B030D-6E8A-4147-A177-3AD203B41FA5}">
                      <a16:colId xmlns:a16="http://schemas.microsoft.com/office/drawing/2014/main" val="3740983146"/>
                    </a:ext>
                  </a:extLst>
                </a:gridCol>
                <a:gridCol w="2225193">
                  <a:extLst>
                    <a:ext uri="{9D8B030D-6E8A-4147-A177-3AD203B41FA5}">
                      <a16:colId xmlns:a16="http://schemas.microsoft.com/office/drawing/2014/main" val="3519867928"/>
                    </a:ext>
                  </a:extLst>
                </a:gridCol>
                <a:gridCol w="2225193">
                  <a:extLst>
                    <a:ext uri="{9D8B030D-6E8A-4147-A177-3AD203B41FA5}">
                      <a16:colId xmlns:a16="http://schemas.microsoft.com/office/drawing/2014/main" val="3002588264"/>
                    </a:ext>
                  </a:extLst>
                </a:gridCol>
                <a:gridCol w="2225193">
                  <a:extLst>
                    <a:ext uri="{9D8B030D-6E8A-4147-A177-3AD203B41FA5}">
                      <a16:colId xmlns:a16="http://schemas.microsoft.com/office/drawing/2014/main" val="4263339223"/>
                    </a:ext>
                  </a:extLst>
                </a:gridCol>
              </a:tblGrid>
              <a:tr h="2391941">
                <a:tc>
                  <a:txBody>
                    <a:bodyPr/>
                    <a:lstStyle/>
                    <a:p>
                      <a:pPr algn="ctr"/>
                      <a:r>
                        <a:rPr lang="en-US" sz="1800" b="1">
                          <a:solidFill>
                            <a:srgbClr val="154578"/>
                          </a:solidFill>
                        </a:rPr>
                        <a:t>Child &amp; Family Outcomes Data</a:t>
                      </a:r>
                    </a:p>
                  </a:txBody>
                  <a:tcPr marL="93390" marR="93390" marT="46695" marB="46695" anchor="b">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en-US" sz="1800" b="1">
                          <a:solidFill>
                            <a:srgbClr val="154578"/>
                          </a:solidFill>
                        </a:rPr>
                        <a:t>Fiscal Data</a:t>
                      </a:r>
                    </a:p>
                  </a:txBody>
                  <a:tcPr marL="93390" marR="93390" marT="46695" marB="46695" anchor="b">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a:solidFill>
                            <a:srgbClr val="154578"/>
                          </a:solidFill>
                        </a:rPr>
                        <a:t>Accountability Data</a:t>
                      </a:r>
                    </a:p>
                  </a:txBody>
                  <a:tcPr marL="93390" marR="93390" marT="46695" marB="46695" anchor="b">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en-US" sz="1800" b="1">
                          <a:solidFill>
                            <a:srgbClr val="154578"/>
                          </a:solidFill>
                        </a:rPr>
                        <a:t>Child Find Data</a:t>
                      </a:r>
                    </a:p>
                  </a:txBody>
                  <a:tcPr marL="93390" marR="93390" marT="46695" marB="46695" anchor="b">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339981800"/>
                  </a:ext>
                </a:extLst>
              </a:tr>
              <a:tr h="2391941">
                <a:tc>
                  <a:txBody>
                    <a:bodyPr/>
                    <a:lstStyle/>
                    <a:p>
                      <a:pPr algn="ctr"/>
                      <a:r>
                        <a:rPr lang="en-US" sz="1800" b="1">
                          <a:solidFill>
                            <a:srgbClr val="154578"/>
                          </a:solidFill>
                        </a:rPr>
                        <a:t>Part C 618 Data</a:t>
                      </a:r>
                    </a:p>
                  </a:txBody>
                  <a:tcPr marL="93390" marR="93390" marT="46695" marB="46695" anchor="b">
                    <a:lnL w="28575"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en-US" sz="1800" b="1">
                          <a:solidFill>
                            <a:srgbClr val="154578"/>
                          </a:solidFill>
                        </a:rPr>
                        <a:t>Transition Data</a:t>
                      </a:r>
                    </a:p>
                  </a:txBody>
                  <a:tcPr marL="93390" marR="93390" marT="46695" marB="46695" anchor="b">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a:solidFill>
                            <a:srgbClr val="154578"/>
                          </a:solidFill>
                        </a:rPr>
                        <a:t>SSIP/APR/SPP</a:t>
                      </a:r>
                    </a:p>
                  </a:txBody>
                  <a:tcPr marL="93390" marR="93390" marT="46695" marB="46695" anchor="b">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en-US" sz="1800" b="1">
                          <a:solidFill>
                            <a:srgbClr val="154578"/>
                          </a:solidFill>
                        </a:rPr>
                        <a:t>Other types of data… just ask! </a:t>
                      </a:r>
                    </a:p>
                  </a:txBody>
                  <a:tcPr marL="93390" marR="93390" marT="46695" marB="46695" anchor="b">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3614982198"/>
                  </a:ext>
                </a:extLst>
              </a:tr>
            </a:tbl>
          </a:graphicData>
        </a:graphic>
      </p:graphicFrame>
      <p:pic>
        <p:nvPicPr>
          <p:cNvPr id="12" name="Graphic 11" descr="&quot; &quot;">
            <a:extLst>
              <a:ext uri="{FF2B5EF4-FFF2-40B4-BE49-F238E27FC236}">
                <a16:creationId xmlns:a16="http://schemas.microsoft.com/office/drawing/2014/main" id="{DEC54A57-DF64-45CD-8E4B-476DC06E6E7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854200" y="1953584"/>
            <a:ext cx="1600200" cy="1600200"/>
          </a:xfrm>
          <a:prstGeom prst="rect">
            <a:avLst/>
          </a:prstGeom>
        </p:spPr>
      </p:pic>
      <p:pic>
        <p:nvPicPr>
          <p:cNvPr id="10" name="Graphic 9" descr="&quot; &quot;">
            <a:extLst>
              <a:ext uri="{FF2B5EF4-FFF2-40B4-BE49-F238E27FC236}">
                <a16:creationId xmlns:a16="http://schemas.microsoft.com/office/drawing/2014/main" id="{2DF0F37F-4BB6-4904-A6B5-B5F746D750F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180647" y="2024242"/>
            <a:ext cx="1600200" cy="1600200"/>
          </a:xfrm>
          <a:prstGeom prst="rect">
            <a:avLst/>
          </a:prstGeom>
        </p:spPr>
      </p:pic>
      <p:pic>
        <p:nvPicPr>
          <p:cNvPr id="3" name="Graphic 2" descr="&quot; &quot;">
            <a:extLst>
              <a:ext uri="{FF2B5EF4-FFF2-40B4-BE49-F238E27FC236}">
                <a16:creationId xmlns:a16="http://schemas.microsoft.com/office/drawing/2014/main" id="{9E9669D0-AEF4-4A97-91C0-AEE1839203E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429741" y="2041560"/>
            <a:ext cx="1600200" cy="1600200"/>
          </a:xfrm>
          <a:prstGeom prst="rect">
            <a:avLst/>
          </a:prstGeom>
        </p:spPr>
      </p:pic>
      <p:pic>
        <p:nvPicPr>
          <p:cNvPr id="88" name="Graphic 87" descr="&quot; &quot;">
            <a:extLst>
              <a:ext uri="{FF2B5EF4-FFF2-40B4-BE49-F238E27FC236}">
                <a16:creationId xmlns:a16="http://schemas.microsoft.com/office/drawing/2014/main" id="{CB54EBFC-78D6-4A8E-9D08-2E2298DC181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583634" y="2098712"/>
            <a:ext cx="1600200" cy="1600200"/>
          </a:xfrm>
          <a:prstGeom prst="rect">
            <a:avLst/>
          </a:prstGeom>
        </p:spPr>
      </p:pic>
      <p:pic>
        <p:nvPicPr>
          <p:cNvPr id="24" name="Graphic 23" descr="&quot; &quot;">
            <a:extLst>
              <a:ext uri="{FF2B5EF4-FFF2-40B4-BE49-F238E27FC236}">
                <a16:creationId xmlns:a16="http://schemas.microsoft.com/office/drawing/2014/main" id="{5CB9F281-024A-4134-B772-439D75F8001B}"/>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854200" y="4555879"/>
            <a:ext cx="1600200" cy="1600200"/>
          </a:xfrm>
          <a:prstGeom prst="rect">
            <a:avLst/>
          </a:prstGeom>
        </p:spPr>
      </p:pic>
      <p:grpSp>
        <p:nvGrpSpPr>
          <p:cNvPr id="30" name="Group 29" descr="&quot; &quot;">
            <a:extLst>
              <a:ext uri="{FF2B5EF4-FFF2-40B4-BE49-F238E27FC236}">
                <a16:creationId xmlns:a16="http://schemas.microsoft.com/office/drawing/2014/main" id="{9BF9B2DB-E0C3-4ED2-BA99-9283C1EBC635}"/>
              </a:ext>
            </a:extLst>
          </p:cNvPr>
          <p:cNvGrpSpPr/>
          <p:nvPr/>
        </p:nvGrpSpPr>
        <p:grpSpPr>
          <a:xfrm>
            <a:off x="4216027" y="4615689"/>
            <a:ext cx="1370398" cy="1600200"/>
            <a:chOff x="5634819" y="6796985"/>
            <a:chExt cx="1801094" cy="2103120"/>
          </a:xfrm>
        </p:grpSpPr>
        <p:pic>
          <p:nvPicPr>
            <p:cNvPr id="5" name="Graphic 4" descr="Children">
              <a:extLst>
                <a:ext uri="{FF2B5EF4-FFF2-40B4-BE49-F238E27FC236}">
                  <a16:creationId xmlns:a16="http://schemas.microsoft.com/office/drawing/2014/main" id="{9670C546-DEA5-4C36-9B3A-04A03FA819E8}"/>
                </a:ext>
              </a:extLst>
            </p:cNvPr>
            <p:cNvPicPr>
              <a:picLocks noChangeAspect="1"/>
            </p:cNvPicPr>
            <p:nvPr/>
          </p:nvPicPr>
          <p:blipFill rotWithShape="1">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r="50000"/>
            <a:stretch/>
          </p:blipFill>
          <p:spPr>
            <a:xfrm>
              <a:off x="5634819" y="7144236"/>
              <a:ext cx="800100" cy="1600199"/>
            </a:xfrm>
            <a:prstGeom prst="rect">
              <a:avLst/>
            </a:prstGeom>
          </p:spPr>
        </p:pic>
        <p:pic>
          <p:nvPicPr>
            <p:cNvPr id="18" name="Graphic 17" descr="Children">
              <a:extLst>
                <a:ext uri="{FF2B5EF4-FFF2-40B4-BE49-F238E27FC236}">
                  <a16:creationId xmlns:a16="http://schemas.microsoft.com/office/drawing/2014/main" id="{EFF0F3C8-A54C-4E38-B0F2-2F39B8CB76E1}"/>
                </a:ext>
              </a:extLst>
            </p:cNvPr>
            <p:cNvPicPr>
              <a:picLocks noChangeAspect="1"/>
            </p:cNvPicPr>
            <p:nvPr/>
          </p:nvPicPr>
          <p:blipFill rotWithShape="1">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l="50001" r="2156"/>
            <a:stretch/>
          </p:blipFill>
          <p:spPr>
            <a:xfrm>
              <a:off x="6429741" y="6796985"/>
              <a:ext cx="1006172" cy="2103120"/>
            </a:xfrm>
            <a:prstGeom prst="rect">
              <a:avLst/>
            </a:prstGeom>
          </p:spPr>
        </p:pic>
      </p:grpSp>
      <p:pic>
        <p:nvPicPr>
          <p:cNvPr id="15" name="Graphic 14" descr="List">
            <a:extLst>
              <a:ext uri="{FF2B5EF4-FFF2-40B4-BE49-F238E27FC236}">
                <a16:creationId xmlns:a16="http://schemas.microsoft.com/office/drawing/2014/main" id="{4B55D6C0-4B4A-4B90-A8A3-3D86F32B8CDC}"/>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6501578" y="4504743"/>
            <a:ext cx="1600200" cy="1600200"/>
          </a:xfrm>
          <a:prstGeom prst="rect">
            <a:avLst/>
          </a:prstGeom>
        </p:spPr>
      </p:pic>
      <p:pic>
        <p:nvPicPr>
          <p:cNvPr id="27" name="Graphic 26" descr="Chat">
            <a:extLst>
              <a:ext uri="{FF2B5EF4-FFF2-40B4-BE49-F238E27FC236}">
                <a16:creationId xmlns:a16="http://schemas.microsoft.com/office/drawing/2014/main" id="{A9110419-A45C-41B1-9643-6E50F813EB54}"/>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8640891" y="4470288"/>
            <a:ext cx="1634655" cy="1634655"/>
          </a:xfrm>
          <a:prstGeom prst="rect">
            <a:avLst/>
          </a:prstGeom>
        </p:spPr>
      </p:pic>
    </p:spTree>
    <p:extLst>
      <p:ext uri="{BB962C8B-B14F-4D97-AF65-F5344CB8AC3E}">
        <p14:creationId xmlns:p14="http://schemas.microsoft.com/office/powerpoint/2010/main" val="77138302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7CC686-42E0-4B6C-85CF-88D5596797E1}"/>
              </a:ext>
            </a:extLst>
          </p:cNvPr>
          <p:cNvSpPr>
            <a:spLocks noGrp="1"/>
          </p:cNvSpPr>
          <p:nvPr>
            <p:ph type="title"/>
          </p:nvPr>
        </p:nvSpPr>
        <p:spPr/>
        <p:txBody>
          <a:bodyPr/>
          <a:lstStyle/>
          <a:p>
            <a:r>
              <a:rPr lang="en-US"/>
              <a:t>Additional Products and TA Opportunities</a:t>
            </a:r>
          </a:p>
        </p:txBody>
      </p:sp>
      <p:pic>
        <p:nvPicPr>
          <p:cNvPr id="6" name="Picture 6" descr="Screen Shot 2021-06-17 at 6.08.20 PM.png">
            <a:extLst>
              <a:ext uri="{FF2B5EF4-FFF2-40B4-BE49-F238E27FC236}">
                <a16:creationId xmlns:a16="http://schemas.microsoft.com/office/drawing/2014/main" id="{14D0854E-BF51-4434-BA29-6437FEB4D559}"/>
              </a:ext>
            </a:extLst>
          </p:cNvPr>
          <p:cNvPicPr>
            <a:picLocks noGrp="1" noChangeAspect="1"/>
          </p:cNvPicPr>
          <p:nvPr>
            <p:ph idx="1"/>
          </p:nvPr>
        </p:nvPicPr>
        <p:blipFill>
          <a:blip r:embed="rId2"/>
          <a:stretch>
            <a:fillRect/>
          </a:stretch>
        </p:blipFill>
        <p:spPr>
          <a:xfrm>
            <a:off x="1123950" y="1991519"/>
            <a:ext cx="9944100" cy="4019550"/>
          </a:xfrm>
        </p:spPr>
      </p:pic>
    </p:spTree>
    <p:extLst>
      <p:ext uri="{BB962C8B-B14F-4D97-AF65-F5344CB8AC3E}">
        <p14:creationId xmlns:p14="http://schemas.microsoft.com/office/powerpoint/2010/main" val="416148751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2A032D-E98F-A44A-9184-DE24550177F2}"/>
              </a:ext>
            </a:extLst>
          </p:cNvPr>
          <p:cNvSpPr>
            <a:spLocks noGrp="1"/>
          </p:cNvSpPr>
          <p:nvPr>
            <p:ph type="title"/>
          </p:nvPr>
        </p:nvSpPr>
        <p:spPr/>
        <p:txBody>
          <a:bodyPr/>
          <a:lstStyle/>
          <a:p>
            <a:r>
              <a:rPr lang="en-US">
                <a:latin typeface="Tahoma"/>
                <a:ea typeface="Tahoma"/>
                <a:cs typeface="Tahoma"/>
              </a:rPr>
              <a:t>How to Request TA</a:t>
            </a:r>
            <a:endParaRPr lang="en-US"/>
          </a:p>
        </p:txBody>
      </p:sp>
      <p:sp>
        <p:nvSpPr>
          <p:cNvPr id="4" name="Content Placeholder 3">
            <a:extLst>
              <a:ext uri="{FF2B5EF4-FFF2-40B4-BE49-F238E27FC236}">
                <a16:creationId xmlns:a16="http://schemas.microsoft.com/office/drawing/2014/main" id="{BCC79CA1-38B2-4456-8F89-40C9773B1F74}"/>
              </a:ext>
            </a:extLst>
          </p:cNvPr>
          <p:cNvSpPr>
            <a:spLocks noGrp="1"/>
          </p:cNvSpPr>
          <p:nvPr>
            <p:ph idx="1"/>
          </p:nvPr>
        </p:nvSpPr>
        <p:spPr>
          <a:xfrm>
            <a:off x="838200" y="2077006"/>
            <a:ext cx="6229182" cy="3451194"/>
          </a:xfrm>
        </p:spPr>
        <p:txBody>
          <a:bodyPr vert="horz" lIns="91440" tIns="45720" rIns="91440" bIns="45720" rtlCol="0" anchor="t">
            <a:normAutofit/>
          </a:bodyPr>
          <a:lstStyle/>
          <a:p>
            <a:r>
              <a:rPr lang="en-US" sz="2400">
                <a:latin typeface="Tahoma"/>
                <a:ea typeface="Tahoma"/>
                <a:cs typeface="Tahoma"/>
              </a:rPr>
              <a:t>Contact your State TA Liaison – list located on </a:t>
            </a:r>
            <a:r>
              <a:rPr lang="en-US" sz="2400" err="1">
                <a:latin typeface="Tahoma"/>
                <a:ea typeface="Tahoma"/>
                <a:cs typeface="Tahoma"/>
              </a:rPr>
              <a:t>DaSy</a:t>
            </a:r>
            <a:r>
              <a:rPr lang="en-US" sz="2400">
                <a:latin typeface="Tahoma"/>
                <a:ea typeface="Tahoma"/>
                <a:cs typeface="Tahoma"/>
              </a:rPr>
              <a:t> website</a:t>
            </a:r>
          </a:p>
          <a:p>
            <a:pPr lvl="1">
              <a:buFont typeface="System Font Regular" panose="020B0604020202020204" pitchFamily="34" charset="0"/>
              <a:buChar char="‒"/>
            </a:pPr>
            <a:r>
              <a:rPr lang="en-US" sz="2400">
                <a:latin typeface="Tahoma"/>
                <a:ea typeface="Tahoma"/>
                <a:cs typeface="Tahoma"/>
                <a:hlinkClick r:id="rId3"/>
              </a:rPr>
              <a:t>https://dasycenter.org/technical-assistance/state-technical-assistance-liaisons/</a:t>
            </a:r>
            <a:r>
              <a:rPr lang="en-US" sz="2400">
                <a:latin typeface="Tahoma"/>
                <a:ea typeface="Tahoma"/>
                <a:cs typeface="Tahoma"/>
              </a:rPr>
              <a:t> </a:t>
            </a:r>
          </a:p>
          <a:p>
            <a:pPr marL="457200" lvl="1" indent="0">
              <a:buNone/>
            </a:pPr>
            <a:endParaRPr lang="en-US" sz="2400">
              <a:latin typeface="Tahoma"/>
              <a:ea typeface="Tahoma"/>
              <a:cs typeface="Tahoma"/>
            </a:endParaRPr>
          </a:p>
          <a:p>
            <a:r>
              <a:rPr lang="en-US" sz="2400">
                <a:latin typeface="Tahoma"/>
                <a:ea typeface="Tahoma"/>
                <a:cs typeface="Tahoma"/>
              </a:rPr>
              <a:t>Request TA directly on the </a:t>
            </a:r>
            <a:r>
              <a:rPr lang="en-US" sz="2400" err="1">
                <a:latin typeface="Tahoma"/>
                <a:ea typeface="Tahoma"/>
                <a:cs typeface="Tahoma"/>
              </a:rPr>
              <a:t>DaSy</a:t>
            </a:r>
            <a:r>
              <a:rPr lang="en-US" sz="2400">
                <a:latin typeface="Tahoma"/>
                <a:ea typeface="Tahoma"/>
                <a:cs typeface="Tahoma"/>
              </a:rPr>
              <a:t> website</a:t>
            </a:r>
            <a:endParaRPr lang="en-US" sz="2400"/>
          </a:p>
          <a:p>
            <a:pPr lvl="1">
              <a:buFont typeface="System Font Regular" panose="020B0604020202020204" pitchFamily="34" charset="0"/>
              <a:buChar char="‒"/>
            </a:pPr>
            <a:r>
              <a:rPr lang="en-US" sz="2400">
                <a:latin typeface="Tahoma"/>
                <a:ea typeface="Tahoma"/>
                <a:cs typeface="Tahoma"/>
                <a:hlinkClick r:id="rId4"/>
              </a:rPr>
              <a:t>https://dasycenter.org/technical-assistance/</a:t>
            </a:r>
            <a:endParaRPr lang="en-US" sz="2400"/>
          </a:p>
        </p:txBody>
      </p:sp>
      <p:pic>
        <p:nvPicPr>
          <p:cNvPr id="6" name="Picture 5" descr="A child with a flower in her hair&#10;&#10;Description automatically generated with low confidence">
            <a:extLst>
              <a:ext uri="{FF2B5EF4-FFF2-40B4-BE49-F238E27FC236}">
                <a16:creationId xmlns:a16="http://schemas.microsoft.com/office/drawing/2014/main" id="{5B8C3AEE-65F2-9048-B2D5-4500C5AF7475}"/>
              </a:ext>
            </a:extLst>
          </p:cNvPr>
          <p:cNvPicPr>
            <a:picLocks noChangeAspect="1"/>
          </p:cNvPicPr>
          <p:nvPr/>
        </p:nvPicPr>
        <p:blipFill>
          <a:blip r:embed="rId5"/>
          <a:stretch>
            <a:fillRect/>
          </a:stretch>
        </p:blipFill>
        <p:spPr>
          <a:xfrm>
            <a:off x="7356384" y="2319543"/>
            <a:ext cx="4490473" cy="2951991"/>
          </a:xfrm>
          <a:prstGeom prst="rect">
            <a:avLst/>
          </a:prstGeom>
        </p:spPr>
      </p:pic>
    </p:spTree>
    <p:extLst>
      <p:ext uri="{BB962C8B-B14F-4D97-AF65-F5344CB8AC3E}">
        <p14:creationId xmlns:p14="http://schemas.microsoft.com/office/powerpoint/2010/main" val="122115401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2A032D-E98F-A44A-9184-DE24550177F2}"/>
              </a:ext>
            </a:extLst>
          </p:cNvPr>
          <p:cNvSpPr>
            <a:spLocks noGrp="1"/>
          </p:cNvSpPr>
          <p:nvPr>
            <p:ph type="title"/>
          </p:nvPr>
        </p:nvSpPr>
        <p:spPr/>
        <p:txBody>
          <a:bodyPr/>
          <a:lstStyle/>
          <a:p>
            <a:r>
              <a:rPr lang="en-US">
                <a:latin typeface="Tahoma"/>
                <a:ea typeface="Tahoma"/>
                <a:cs typeface="Tahoma"/>
              </a:rPr>
              <a:t>Questions?</a:t>
            </a:r>
            <a:endParaRPr lang="en-US"/>
          </a:p>
        </p:txBody>
      </p:sp>
      <p:pic>
        <p:nvPicPr>
          <p:cNvPr id="4" name="Picture 3" descr="A picture containing person, outdoor, sport, group&#10;&#10;Description automatically generated">
            <a:extLst>
              <a:ext uri="{FF2B5EF4-FFF2-40B4-BE49-F238E27FC236}">
                <a16:creationId xmlns:a16="http://schemas.microsoft.com/office/drawing/2014/main" id="{D789B54C-5FEA-E243-B2AF-371BD5CF0B6F}"/>
              </a:ext>
            </a:extLst>
          </p:cNvPr>
          <p:cNvPicPr>
            <a:picLocks noChangeAspect="1"/>
          </p:cNvPicPr>
          <p:nvPr/>
        </p:nvPicPr>
        <p:blipFill>
          <a:blip r:embed="rId3"/>
          <a:stretch>
            <a:fillRect/>
          </a:stretch>
        </p:blipFill>
        <p:spPr>
          <a:xfrm>
            <a:off x="3414490" y="1783403"/>
            <a:ext cx="5553126" cy="3849343"/>
          </a:xfrm>
          <a:prstGeom prst="rect">
            <a:avLst/>
          </a:prstGeom>
        </p:spPr>
      </p:pic>
    </p:spTree>
    <p:extLst>
      <p:ext uri="{BB962C8B-B14F-4D97-AF65-F5344CB8AC3E}">
        <p14:creationId xmlns:p14="http://schemas.microsoft.com/office/powerpoint/2010/main" val="385670862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2A032D-E98F-A44A-9184-DE24550177F2}"/>
              </a:ext>
            </a:extLst>
          </p:cNvPr>
          <p:cNvSpPr>
            <a:spLocks noGrp="1"/>
          </p:cNvSpPr>
          <p:nvPr>
            <p:ph type="title"/>
          </p:nvPr>
        </p:nvSpPr>
        <p:spPr/>
        <p:txBody>
          <a:bodyPr/>
          <a:lstStyle/>
          <a:p>
            <a:r>
              <a:rPr lang="en-US">
                <a:latin typeface="Tahoma"/>
                <a:ea typeface="Tahoma"/>
                <a:cs typeface="Tahoma"/>
              </a:rPr>
              <a:t>Evaluation Reminder</a:t>
            </a:r>
            <a:endParaRPr lang="en-US"/>
          </a:p>
        </p:txBody>
      </p:sp>
      <p:sp>
        <p:nvSpPr>
          <p:cNvPr id="5" name="Content Placeholder 4">
            <a:extLst>
              <a:ext uri="{FF2B5EF4-FFF2-40B4-BE49-F238E27FC236}">
                <a16:creationId xmlns:a16="http://schemas.microsoft.com/office/drawing/2014/main" id="{D75013BA-8294-4134-AF1E-2858BB84E238}"/>
              </a:ext>
            </a:extLst>
          </p:cNvPr>
          <p:cNvSpPr>
            <a:spLocks noGrp="1"/>
          </p:cNvSpPr>
          <p:nvPr>
            <p:ph idx="1"/>
          </p:nvPr>
        </p:nvSpPr>
        <p:spPr>
          <a:xfrm>
            <a:off x="884663" y="2169453"/>
            <a:ext cx="5497552" cy="2214022"/>
          </a:xfrm>
        </p:spPr>
        <p:txBody>
          <a:bodyPr vert="horz" lIns="91440" tIns="45720" rIns="91440" bIns="45720" rtlCol="0" anchor="t">
            <a:normAutofit/>
          </a:bodyPr>
          <a:lstStyle/>
          <a:p>
            <a:r>
              <a:rPr lang="en-US" sz="2400">
                <a:latin typeface="Tahoma"/>
                <a:ea typeface="Tahoma"/>
                <a:cs typeface="Tahoma"/>
              </a:rPr>
              <a:t>Please complete the webinar evaluation that will be emailed to you today.</a:t>
            </a:r>
            <a:endParaRPr lang="en-US" sz="2400"/>
          </a:p>
        </p:txBody>
      </p:sp>
      <p:pic>
        <p:nvPicPr>
          <p:cNvPr id="4" name="Picture 3" descr="A baby child writing on a book&#10;&#10;Description automatically generated with low confidence">
            <a:extLst>
              <a:ext uri="{FF2B5EF4-FFF2-40B4-BE49-F238E27FC236}">
                <a16:creationId xmlns:a16="http://schemas.microsoft.com/office/drawing/2014/main" id="{0BBDA19D-1508-604E-9903-DEEBAE3E0E7A}"/>
              </a:ext>
            </a:extLst>
          </p:cNvPr>
          <p:cNvPicPr>
            <a:picLocks noChangeAspect="1"/>
          </p:cNvPicPr>
          <p:nvPr/>
        </p:nvPicPr>
        <p:blipFill>
          <a:blip r:embed="rId3"/>
          <a:stretch>
            <a:fillRect/>
          </a:stretch>
        </p:blipFill>
        <p:spPr>
          <a:xfrm>
            <a:off x="7035346" y="1786331"/>
            <a:ext cx="4989285" cy="3628608"/>
          </a:xfrm>
          <a:prstGeom prst="rect">
            <a:avLst/>
          </a:prstGeom>
        </p:spPr>
      </p:pic>
    </p:spTree>
    <p:extLst>
      <p:ext uri="{BB962C8B-B14F-4D97-AF65-F5344CB8AC3E}">
        <p14:creationId xmlns:p14="http://schemas.microsoft.com/office/powerpoint/2010/main" val="54455727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B5F5D02-6B9C-4B40-83B3-D390EF6209F7}"/>
              </a:ext>
            </a:extLst>
          </p:cNvPr>
          <p:cNvSpPr>
            <a:spLocks noGrp="1"/>
          </p:cNvSpPr>
          <p:nvPr>
            <p:ph type="title" idx="4294967295"/>
          </p:nvPr>
        </p:nvSpPr>
        <p:spPr/>
        <p:txBody>
          <a:bodyPr>
            <a:normAutofit/>
          </a:bodyPr>
          <a:lstStyle/>
          <a:p>
            <a:pPr algn="ctr" rtl="0" eaLnBrk="1" latinLnBrk="0" hangingPunct="1"/>
            <a:r>
              <a:rPr lang="en-US" b="1" kern="1200">
                <a:solidFill>
                  <a:srgbClr val="FFFFFF"/>
                </a:solidFill>
                <a:effectLst/>
              </a:rPr>
              <a:t>Thank you</a:t>
            </a:r>
            <a:endParaRPr lang="en-US">
              <a:effectLst/>
            </a:endParaRPr>
          </a:p>
        </p:txBody>
      </p:sp>
      <p:sp>
        <p:nvSpPr>
          <p:cNvPr id="7" name="Title 1">
            <a:extLst>
              <a:ext uri="{FF2B5EF4-FFF2-40B4-BE49-F238E27FC236}">
                <a16:creationId xmlns:a16="http://schemas.microsoft.com/office/drawing/2014/main" id="{C52333B6-2FF6-D846-B637-E6799129F67A}"/>
              </a:ext>
            </a:extLst>
          </p:cNvPr>
          <p:cNvSpPr txBox="1">
            <a:spLocks/>
          </p:cNvSpPr>
          <p:nvPr/>
        </p:nvSpPr>
        <p:spPr>
          <a:xfrm>
            <a:off x="436094" y="1741953"/>
            <a:ext cx="11319812" cy="1273844"/>
          </a:xfrm>
          <a:prstGeom prst="rect">
            <a:avLst/>
          </a:prstGeom>
        </p:spPr>
        <p:txBody>
          <a:bodyPr/>
          <a:lstStyle>
            <a:lvl1pPr algn="l" defTabSz="914400" rtl="0" eaLnBrk="1" latinLnBrk="0" hangingPunct="1">
              <a:lnSpc>
                <a:spcPct val="90000"/>
              </a:lnSpc>
              <a:spcBef>
                <a:spcPct val="0"/>
              </a:spcBef>
              <a:buNone/>
              <a:defRPr sz="4400" kern="1200">
                <a:solidFill>
                  <a:srgbClr val="154578"/>
                </a:solidFill>
                <a:latin typeface="Tahoma" panose="020B0604030504040204" pitchFamily="34" charset="0"/>
                <a:ea typeface="Tahoma" panose="020B0604030504040204" pitchFamily="34" charset="0"/>
                <a:cs typeface="Tahoma" panose="020B0604030504040204" pitchFamily="34" charset="0"/>
              </a:defRPr>
            </a:lvl1pPr>
          </a:lstStyle>
          <a:p>
            <a:pPr algn="ctr"/>
            <a:r>
              <a:rPr lang="en-US" sz="2600">
                <a:solidFill>
                  <a:schemeClr val="bg1"/>
                </a:solidFill>
              </a:rPr>
              <a:t>Visit us at </a:t>
            </a:r>
            <a:r>
              <a:rPr lang="en-US" sz="2600">
                <a:solidFill>
                  <a:schemeClr val="bg1"/>
                </a:solidFill>
                <a:hlinkClick r:id="rId3" tooltip="DaSy Center website">
                  <a:extLst>
                    <a:ext uri="{A12FA001-AC4F-418D-AE19-62706E023703}">
                      <ahyp:hlinkClr xmlns:ahyp="http://schemas.microsoft.com/office/drawing/2018/hyperlinkcolor" val="tx"/>
                    </a:ext>
                  </a:extLst>
                </a:hlinkClick>
              </a:rPr>
              <a:t>http://dasycenter.org/</a:t>
            </a:r>
            <a:endParaRPr lang="en-US" sz="2600">
              <a:solidFill>
                <a:schemeClr val="bg1"/>
              </a:solidFill>
            </a:endParaRPr>
          </a:p>
          <a:p>
            <a:pPr algn="ctr">
              <a:spcBef>
                <a:spcPts val="2400"/>
              </a:spcBef>
            </a:pPr>
            <a:r>
              <a:rPr lang="en-US" sz="2600">
                <a:solidFill>
                  <a:schemeClr val="bg1"/>
                </a:solidFill>
              </a:rPr>
              <a:t>Follow us on Twitter: </a:t>
            </a:r>
            <a:r>
              <a:rPr lang="en-US" sz="2600" u="sng">
                <a:solidFill>
                  <a:schemeClr val="bg1"/>
                </a:solidFill>
                <a:hlinkClick r:id="rId4" tooltip="DaSy Center Twitter feed">
                  <a:extLst>
                    <a:ext uri="{A12FA001-AC4F-418D-AE19-62706E023703}">
                      <ahyp:hlinkClr xmlns:ahyp="http://schemas.microsoft.com/office/drawing/2018/hyperlinkcolor" val="tx"/>
                    </a:ext>
                  </a:extLst>
                </a:hlinkClick>
              </a:rPr>
              <a:t>@DaSyCenter</a:t>
            </a:r>
            <a:r>
              <a:rPr lang="en-US" sz="2600">
                <a:solidFill>
                  <a:schemeClr val="bg1"/>
                </a:solidFill>
              </a:rPr>
              <a:t>  </a:t>
            </a:r>
          </a:p>
          <a:p>
            <a:pPr algn="ctr"/>
            <a:endParaRPr lang="en-US">
              <a:solidFill>
                <a:schemeClr val="bg1"/>
              </a:solidFill>
            </a:endParaRPr>
          </a:p>
        </p:txBody>
      </p:sp>
      <p:pic>
        <p:nvPicPr>
          <p:cNvPr id="2" name="Picture 1" descr="Dasy Logo">
            <a:extLst>
              <a:ext uri="{FF2B5EF4-FFF2-40B4-BE49-F238E27FC236}">
                <a16:creationId xmlns:a16="http://schemas.microsoft.com/office/drawing/2014/main" id="{5FCC8E4B-9410-1846-9631-C6AE2E173A6F}"/>
              </a:ext>
            </a:extLst>
          </p:cNvPr>
          <p:cNvPicPr>
            <a:picLocks noChangeAspect="1"/>
          </p:cNvPicPr>
          <p:nvPr/>
        </p:nvPicPr>
        <p:blipFill>
          <a:blip r:embed="rId5"/>
          <a:stretch>
            <a:fillRect/>
          </a:stretch>
        </p:blipFill>
        <p:spPr>
          <a:xfrm>
            <a:off x="4171536" y="3269710"/>
            <a:ext cx="3848928" cy="1273844"/>
          </a:xfrm>
          <a:prstGeom prst="rect">
            <a:avLst/>
          </a:prstGeom>
        </p:spPr>
      </p:pic>
      <p:sp>
        <p:nvSpPr>
          <p:cNvPr id="9" name="Rectangle 8" descr="IDEAS that Work logo">
            <a:extLst>
              <a:ext uri="{FF2B5EF4-FFF2-40B4-BE49-F238E27FC236}">
                <a16:creationId xmlns:a16="http://schemas.microsoft.com/office/drawing/2014/main" id="{6C63B822-9323-2548-8D04-18100BC95202}"/>
              </a:ext>
            </a:extLst>
          </p:cNvPr>
          <p:cNvSpPr/>
          <p:nvPr/>
        </p:nvSpPr>
        <p:spPr>
          <a:xfrm>
            <a:off x="-13855" y="5306291"/>
            <a:ext cx="12216384" cy="15517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CE2C777A-643E-E341-B65D-7F673EF98944}"/>
              </a:ext>
            </a:extLst>
          </p:cNvPr>
          <p:cNvSpPr txBox="1">
            <a:spLocks/>
          </p:cNvSpPr>
          <p:nvPr/>
        </p:nvSpPr>
        <p:spPr>
          <a:xfrm>
            <a:off x="1981199" y="5500254"/>
            <a:ext cx="9899401" cy="1070091"/>
          </a:xfrm>
          <a:prstGeom prst="rect">
            <a:avLst/>
          </a:prstGeom>
        </p:spPr>
        <p:txBody>
          <a:bodyPr/>
          <a:lstStyle>
            <a:lvl1pPr algn="l" defTabSz="914400" rtl="0" eaLnBrk="1" latinLnBrk="0" hangingPunct="1">
              <a:lnSpc>
                <a:spcPct val="90000"/>
              </a:lnSpc>
              <a:spcBef>
                <a:spcPct val="0"/>
              </a:spcBef>
              <a:buNone/>
              <a:defRPr sz="4400" kern="1200">
                <a:solidFill>
                  <a:srgbClr val="154578"/>
                </a:solidFill>
                <a:latin typeface="Tahoma" panose="020B0604030504040204" pitchFamily="34" charset="0"/>
                <a:ea typeface="Tahoma" panose="020B0604030504040204" pitchFamily="34" charset="0"/>
                <a:cs typeface="Tahoma" panose="020B0604030504040204" pitchFamily="34" charset="0"/>
              </a:defRPr>
            </a:lvl1pPr>
          </a:lstStyle>
          <a:p>
            <a:pPr>
              <a:lnSpc>
                <a:spcPts val="2000"/>
              </a:lnSpc>
            </a:pPr>
            <a:r>
              <a:rPr lang="en-US" sz="1500"/>
              <a:t>The contents of this presentation were developed under a grant from the U.S. Department of Education, #H373Z190002. The contents and resources do not necessarily represent the policy of the U.S. Department of Education, and you should not assume endorsement by the Federal Government. Project Officers: Meredith Miceli and Amy Bae.</a:t>
            </a:r>
            <a:endParaRPr lang="en-US" sz="1500" b="1"/>
          </a:p>
        </p:txBody>
      </p:sp>
      <p:pic>
        <p:nvPicPr>
          <p:cNvPr id="10" name="Picture 9" descr="IDEAs that Work. U.S. Office of Special Education Programs">
            <a:extLst>
              <a:ext uri="{FF2B5EF4-FFF2-40B4-BE49-F238E27FC236}">
                <a16:creationId xmlns:a16="http://schemas.microsoft.com/office/drawing/2014/main" id="{C10C30C0-6FA3-CA47-BE38-14956011A42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6094" y="5415674"/>
            <a:ext cx="1351142" cy="1126962"/>
          </a:xfrm>
          <a:prstGeom prst="rect">
            <a:avLst/>
          </a:prstGeom>
        </p:spPr>
      </p:pic>
    </p:spTree>
    <p:extLst>
      <p:ext uri="{BB962C8B-B14F-4D97-AF65-F5344CB8AC3E}">
        <p14:creationId xmlns:p14="http://schemas.microsoft.com/office/powerpoint/2010/main" val="22616586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0EC90B-29DB-4170-A446-640C3767CB36}"/>
              </a:ext>
            </a:extLst>
          </p:cNvPr>
          <p:cNvSpPr>
            <a:spLocks noGrp="1"/>
          </p:cNvSpPr>
          <p:nvPr>
            <p:ph type="title"/>
          </p:nvPr>
        </p:nvSpPr>
        <p:spPr>
          <a:xfrm>
            <a:off x="838200" y="365125"/>
            <a:ext cx="10515600" cy="1325563"/>
          </a:xfrm>
          <a:ln>
            <a:noFill/>
          </a:ln>
        </p:spPr>
        <p:txBody>
          <a:bodyPr>
            <a:normAutofit/>
          </a:bodyPr>
          <a:lstStyle/>
          <a:p>
            <a:r>
              <a:rPr lang="en-US"/>
              <a:t>We can help you build capacity in:</a:t>
            </a:r>
          </a:p>
        </p:txBody>
      </p:sp>
      <p:graphicFrame>
        <p:nvGraphicFramePr>
          <p:cNvPr id="14" name="Table 14" descr="Data collection and transmission, data analysis and reporting, data linking and integration, data governance, data system design and technology, data use">
            <a:extLst>
              <a:ext uri="{FF2B5EF4-FFF2-40B4-BE49-F238E27FC236}">
                <a16:creationId xmlns:a16="http://schemas.microsoft.com/office/drawing/2014/main" id="{98C015EA-07EA-40D8-B44C-CA339D9DA49B}"/>
              </a:ext>
            </a:extLst>
          </p:cNvPr>
          <p:cNvGraphicFramePr>
            <a:graphicFrameLocks noGrp="1"/>
          </p:cNvGraphicFramePr>
          <p:nvPr>
            <p:extLst>
              <p:ext uri="{D42A27DB-BD31-4B8C-83A1-F6EECF244321}">
                <p14:modId xmlns:p14="http://schemas.microsoft.com/office/powerpoint/2010/main" val="873545107"/>
              </p:ext>
            </p:extLst>
          </p:nvPr>
        </p:nvGraphicFramePr>
        <p:xfrm>
          <a:off x="542040" y="2670928"/>
          <a:ext cx="11348610" cy="2749484"/>
        </p:xfrm>
        <a:graphic>
          <a:graphicData uri="http://schemas.openxmlformats.org/drawingml/2006/table">
            <a:tbl>
              <a:tblPr firstRow="1" bandRow="1">
                <a:tableStyleId>{5C22544A-7EE6-4342-B048-85BDC9FD1C3A}</a:tableStyleId>
              </a:tblPr>
              <a:tblGrid>
                <a:gridCol w="1891435">
                  <a:extLst>
                    <a:ext uri="{9D8B030D-6E8A-4147-A177-3AD203B41FA5}">
                      <a16:colId xmlns:a16="http://schemas.microsoft.com/office/drawing/2014/main" val="3740983146"/>
                    </a:ext>
                  </a:extLst>
                </a:gridCol>
                <a:gridCol w="1891435">
                  <a:extLst>
                    <a:ext uri="{9D8B030D-6E8A-4147-A177-3AD203B41FA5}">
                      <a16:colId xmlns:a16="http://schemas.microsoft.com/office/drawing/2014/main" val="3519867928"/>
                    </a:ext>
                  </a:extLst>
                </a:gridCol>
                <a:gridCol w="1891435">
                  <a:extLst>
                    <a:ext uri="{9D8B030D-6E8A-4147-A177-3AD203B41FA5}">
                      <a16:colId xmlns:a16="http://schemas.microsoft.com/office/drawing/2014/main" val="3002588264"/>
                    </a:ext>
                  </a:extLst>
                </a:gridCol>
                <a:gridCol w="1891435">
                  <a:extLst>
                    <a:ext uri="{9D8B030D-6E8A-4147-A177-3AD203B41FA5}">
                      <a16:colId xmlns:a16="http://schemas.microsoft.com/office/drawing/2014/main" val="4263339223"/>
                    </a:ext>
                  </a:extLst>
                </a:gridCol>
                <a:gridCol w="1891435">
                  <a:extLst>
                    <a:ext uri="{9D8B030D-6E8A-4147-A177-3AD203B41FA5}">
                      <a16:colId xmlns:a16="http://schemas.microsoft.com/office/drawing/2014/main" val="1559573226"/>
                    </a:ext>
                  </a:extLst>
                </a:gridCol>
                <a:gridCol w="1891435">
                  <a:extLst>
                    <a:ext uri="{9D8B030D-6E8A-4147-A177-3AD203B41FA5}">
                      <a16:colId xmlns:a16="http://schemas.microsoft.com/office/drawing/2014/main" val="3145533325"/>
                    </a:ext>
                  </a:extLst>
                </a:gridCol>
              </a:tblGrid>
              <a:tr h="274948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a:solidFill>
                            <a:srgbClr val="154578"/>
                          </a:solidFill>
                        </a:rPr>
                        <a:t>Data Collection &amp; Transmission</a:t>
                      </a:r>
                    </a:p>
                  </a:txBody>
                  <a:tcPr marL="93390" marR="93390" marT="46695" marB="46695" anchor="b">
                    <a:lnL w="28575"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a:solidFill>
                            <a:srgbClr val="154578"/>
                          </a:solidFill>
                        </a:rPr>
                        <a:t>Data Analysis &amp; Reporting</a:t>
                      </a:r>
                    </a:p>
                  </a:txBody>
                  <a:tcPr marL="93390" marR="93390" marT="46695" marB="46695" anchor="b">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en-US" sz="1800" b="1">
                          <a:solidFill>
                            <a:srgbClr val="154578"/>
                          </a:solidFill>
                        </a:rPr>
                        <a:t>Data Linking &amp; Integration</a:t>
                      </a:r>
                    </a:p>
                  </a:txBody>
                  <a:tcPr marL="93390" marR="93390" marT="46695" marB="46695" anchor="b">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en-US" sz="1800" b="1">
                          <a:solidFill>
                            <a:srgbClr val="154578"/>
                          </a:solidFill>
                        </a:rPr>
                        <a:t>Data Governance</a:t>
                      </a:r>
                    </a:p>
                  </a:txBody>
                  <a:tcPr marL="93390" marR="93390" marT="46695" marB="46695" anchor="b">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a:solidFill>
                            <a:srgbClr val="154578"/>
                          </a:solidFill>
                        </a:rPr>
                        <a:t>Data System Design &amp; Technology</a:t>
                      </a:r>
                    </a:p>
                  </a:txBody>
                  <a:tcPr marL="93390" marR="93390" marT="46695" marB="46695" anchor="b">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a:solidFill>
                            <a:srgbClr val="154578"/>
                          </a:solidFill>
                        </a:rPr>
                        <a:t>Data Use</a:t>
                      </a:r>
                    </a:p>
                  </a:txBody>
                  <a:tcPr marL="93390" marR="93390" marT="46695" marB="46695" anchor="b">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3614982198"/>
                  </a:ext>
                </a:extLst>
              </a:tr>
            </a:tbl>
          </a:graphicData>
        </a:graphic>
      </p:graphicFrame>
      <p:pic>
        <p:nvPicPr>
          <p:cNvPr id="100" name="Graphic 99" descr="&quot; &quot;">
            <a:extLst>
              <a:ext uri="{FF2B5EF4-FFF2-40B4-BE49-F238E27FC236}">
                <a16:creationId xmlns:a16="http://schemas.microsoft.com/office/drawing/2014/main" id="{62110455-D844-4EF0-9586-4E56571E5A3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12850" y="3065568"/>
            <a:ext cx="1600200" cy="1600200"/>
          </a:xfrm>
          <a:prstGeom prst="rect">
            <a:avLst/>
          </a:prstGeom>
        </p:spPr>
      </p:pic>
      <p:pic>
        <p:nvPicPr>
          <p:cNvPr id="98" name="Graphic 97" descr="&quot; &quot;">
            <a:extLst>
              <a:ext uri="{FF2B5EF4-FFF2-40B4-BE49-F238E27FC236}">
                <a16:creationId xmlns:a16="http://schemas.microsoft.com/office/drawing/2014/main" id="{9F9129D2-27F6-425A-A6B7-A196525553D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638443" y="3073423"/>
            <a:ext cx="1600200" cy="1600200"/>
          </a:xfrm>
          <a:prstGeom prst="rect">
            <a:avLst/>
          </a:prstGeom>
        </p:spPr>
      </p:pic>
      <p:pic>
        <p:nvPicPr>
          <p:cNvPr id="17" name="Graphic 16" descr="&quot; &quot;">
            <a:extLst>
              <a:ext uri="{FF2B5EF4-FFF2-40B4-BE49-F238E27FC236}">
                <a16:creationId xmlns:a16="http://schemas.microsoft.com/office/drawing/2014/main" id="{D06A08DF-2131-4B5B-9378-4688C13D178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454540" y="3075710"/>
            <a:ext cx="1600200" cy="1600200"/>
          </a:xfrm>
          <a:prstGeom prst="rect">
            <a:avLst/>
          </a:prstGeom>
        </p:spPr>
      </p:pic>
      <p:pic>
        <p:nvPicPr>
          <p:cNvPr id="92" name="Graphic 91" descr="&quot; &quot;">
            <a:extLst>
              <a:ext uri="{FF2B5EF4-FFF2-40B4-BE49-F238E27FC236}">
                <a16:creationId xmlns:a16="http://schemas.microsoft.com/office/drawing/2014/main" id="{8F13DD9F-3678-40F0-82B2-760A06A6B16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397865" y="3067854"/>
            <a:ext cx="1600200" cy="1600200"/>
          </a:xfrm>
          <a:prstGeom prst="rect">
            <a:avLst/>
          </a:prstGeom>
        </p:spPr>
      </p:pic>
      <p:pic>
        <p:nvPicPr>
          <p:cNvPr id="19" name="Graphic 18" descr="&quot; &quot;">
            <a:extLst>
              <a:ext uri="{FF2B5EF4-FFF2-40B4-BE49-F238E27FC236}">
                <a16:creationId xmlns:a16="http://schemas.microsoft.com/office/drawing/2014/main" id="{86A06A75-323F-46A2-89F8-913732A46E27}"/>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277185" y="3034145"/>
            <a:ext cx="1600200" cy="1600200"/>
          </a:xfrm>
          <a:prstGeom prst="rect">
            <a:avLst/>
          </a:prstGeom>
        </p:spPr>
      </p:pic>
      <p:pic>
        <p:nvPicPr>
          <p:cNvPr id="9" name="Graphic 8" descr="&quot; &quot;">
            <a:extLst>
              <a:ext uri="{FF2B5EF4-FFF2-40B4-BE49-F238E27FC236}">
                <a16:creationId xmlns:a16="http://schemas.microsoft.com/office/drawing/2014/main" id="{B0BB37B9-67AA-4DC6-8397-9E7BBBCC3163}"/>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0083197" y="3231049"/>
            <a:ext cx="1600200" cy="1600200"/>
          </a:xfrm>
          <a:prstGeom prst="rect">
            <a:avLst/>
          </a:prstGeom>
        </p:spPr>
      </p:pic>
    </p:spTree>
    <p:extLst>
      <p:ext uri="{BB962C8B-B14F-4D97-AF65-F5344CB8AC3E}">
        <p14:creationId xmlns:p14="http://schemas.microsoft.com/office/powerpoint/2010/main" val="10954524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AC7465B-59BB-4EE9-B555-2DF25272897E}"/>
              </a:ext>
            </a:extLst>
          </p:cNvPr>
          <p:cNvSpPr>
            <a:spLocks noGrp="1"/>
          </p:cNvSpPr>
          <p:nvPr>
            <p:ph type="sldNum" sz="quarter" idx="10"/>
          </p:nvPr>
        </p:nvSpPr>
        <p:spPr/>
        <p:txBody>
          <a:bodyPr/>
          <a:lstStyle/>
          <a:p>
            <a:fld id="{B2897048-00E0-47FB-B07B-F36BBE8AF579}" type="slidenum">
              <a:rPr lang="en-US" smtClean="0"/>
              <a:pPr/>
              <a:t>6</a:t>
            </a:fld>
            <a:endParaRPr lang="en-US"/>
          </a:p>
        </p:txBody>
      </p:sp>
      <p:sp>
        <p:nvSpPr>
          <p:cNvPr id="5" name="Rectangle 4" descr="&quot; &quot;">
            <a:extLst>
              <a:ext uri="{FF2B5EF4-FFF2-40B4-BE49-F238E27FC236}">
                <a16:creationId xmlns:a16="http://schemas.microsoft.com/office/drawing/2014/main" id="{195ADBCC-F562-485D-B061-6296BAB8B96E}"/>
              </a:ext>
            </a:extLst>
          </p:cNvPr>
          <p:cNvSpPr/>
          <p:nvPr/>
        </p:nvSpPr>
        <p:spPr>
          <a:xfrm>
            <a:off x="7855" y="2648"/>
            <a:ext cx="12182178" cy="1710381"/>
          </a:xfrm>
          <a:prstGeom prst="rect">
            <a:avLst/>
          </a:prstGeom>
          <a:solidFill>
            <a:srgbClr val="1545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7">
            <a:extLst>
              <a:ext uri="{FF2B5EF4-FFF2-40B4-BE49-F238E27FC236}">
                <a16:creationId xmlns:a16="http://schemas.microsoft.com/office/drawing/2014/main" id="{4CC60CB7-C6A6-48CC-A2D5-37BE0534AA41}"/>
              </a:ext>
            </a:extLst>
          </p:cNvPr>
          <p:cNvSpPr>
            <a:spLocks noGrp="1"/>
          </p:cNvSpPr>
          <p:nvPr>
            <p:ph type="title"/>
          </p:nvPr>
        </p:nvSpPr>
        <p:spPr>
          <a:xfrm>
            <a:off x="326537" y="247060"/>
            <a:ext cx="10972800" cy="1143000"/>
          </a:xfrm>
          <a:ln>
            <a:noFill/>
          </a:ln>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3600" b="1" kern="1200">
                <a:solidFill>
                  <a:schemeClr val="bg1"/>
                </a:solidFill>
                <a:effectLst/>
              </a:rPr>
              <a:t>We are committed to supporting data leaders: </a:t>
            </a:r>
            <a:endParaRPr lang="en-US">
              <a:solidFill>
                <a:schemeClr val="bg1"/>
              </a:solidFill>
              <a:effectLst/>
            </a:endParaRPr>
          </a:p>
        </p:txBody>
      </p:sp>
      <p:sp>
        <p:nvSpPr>
          <p:cNvPr id="2" name="Content Placeholder 1">
            <a:extLst>
              <a:ext uri="{FF2B5EF4-FFF2-40B4-BE49-F238E27FC236}">
                <a16:creationId xmlns:a16="http://schemas.microsoft.com/office/drawing/2014/main" id="{013DFABB-8408-4D5B-85CA-0826CBF2F3BF}"/>
              </a:ext>
            </a:extLst>
          </p:cNvPr>
          <p:cNvSpPr>
            <a:spLocks noGrp="1"/>
          </p:cNvSpPr>
          <p:nvPr>
            <p:ph idx="1"/>
          </p:nvPr>
        </p:nvSpPr>
        <p:spPr>
          <a:xfrm>
            <a:off x="628261" y="1908111"/>
            <a:ext cx="10972800" cy="4362060"/>
          </a:xfrm>
        </p:spPr>
        <p:txBody>
          <a:bodyPr/>
          <a:lstStyle/>
          <a:p>
            <a:r>
              <a:rPr lang="en-US"/>
              <a:t>Building the knowledge and skills of state coordinators and others: </a:t>
            </a:r>
          </a:p>
          <a:p>
            <a:pPr lvl="1"/>
            <a:r>
              <a:rPr lang="en-US"/>
              <a:t>Understand IDEA data requirements</a:t>
            </a:r>
          </a:p>
          <a:p>
            <a:pPr lvl="1"/>
            <a:r>
              <a:rPr lang="en-US"/>
              <a:t>Know how to examine data quality</a:t>
            </a:r>
          </a:p>
          <a:p>
            <a:pPr lvl="1">
              <a:spcAft>
                <a:spcPts val="1200"/>
              </a:spcAft>
            </a:pPr>
            <a:r>
              <a:rPr lang="en-US"/>
              <a:t>Data literacy skills </a:t>
            </a:r>
          </a:p>
          <a:p>
            <a:pPr>
              <a:spcAft>
                <a:spcPts val="2400"/>
              </a:spcAft>
            </a:pPr>
            <a:r>
              <a:rPr lang="en-US"/>
              <a:t>Supporting leaders to build the capacity of stakeholders to understand and work with data</a:t>
            </a:r>
          </a:p>
          <a:p>
            <a:r>
              <a:rPr lang="en-US"/>
              <a:t>Building a culture of data use</a:t>
            </a:r>
          </a:p>
        </p:txBody>
      </p:sp>
    </p:spTree>
    <p:extLst>
      <p:ext uri="{BB962C8B-B14F-4D97-AF65-F5344CB8AC3E}">
        <p14:creationId xmlns:p14="http://schemas.microsoft.com/office/powerpoint/2010/main" val="4832425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A5BF27-62D8-534D-A4A9-AB0E32E9CF84}"/>
              </a:ext>
            </a:extLst>
          </p:cNvPr>
          <p:cNvSpPr>
            <a:spLocks noGrp="1"/>
          </p:cNvSpPr>
          <p:nvPr>
            <p:ph type="ctrTitle"/>
          </p:nvPr>
        </p:nvSpPr>
        <p:spPr>
          <a:xfrm>
            <a:off x="116973" y="0"/>
            <a:ext cx="5927830" cy="1362624"/>
          </a:xfrm>
        </p:spPr>
        <p:txBody>
          <a:bodyPr>
            <a:normAutofit/>
          </a:bodyPr>
          <a:lstStyle/>
          <a:p>
            <a:r>
              <a:rPr lang="en-US" sz="4100">
                <a:latin typeface="Tahoma"/>
                <a:ea typeface="Tahoma"/>
                <a:cs typeface="Tahoma"/>
              </a:rPr>
              <a:t>New Products from </a:t>
            </a:r>
            <a:r>
              <a:rPr lang="en-US" sz="4100" err="1">
                <a:latin typeface="Tahoma"/>
                <a:ea typeface="Tahoma"/>
                <a:cs typeface="Tahoma"/>
              </a:rPr>
              <a:t>DaSy</a:t>
            </a:r>
            <a:endParaRPr lang="en-US" sz="4100">
              <a:solidFill>
                <a:srgbClr val="FFFF00"/>
              </a:solidFill>
            </a:endParaRPr>
          </a:p>
        </p:txBody>
      </p:sp>
      <p:sp>
        <p:nvSpPr>
          <p:cNvPr id="3" name="Subtitle 2">
            <a:extLst>
              <a:ext uri="{FF2B5EF4-FFF2-40B4-BE49-F238E27FC236}">
                <a16:creationId xmlns:a16="http://schemas.microsoft.com/office/drawing/2014/main" id="{69CFF91E-0670-9F4D-8983-F05F0F16AD17}"/>
              </a:ext>
            </a:extLst>
          </p:cNvPr>
          <p:cNvSpPr>
            <a:spLocks noGrp="1"/>
          </p:cNvSpPr>
          <p:nvPr>
            <p:ph type="subTitle" idx="1"/>
          </p:nvPr>
        </p:nvSpPr>
        <p:spPr>
          <a:xfrm>
            <a:off x="345681" y="2011470"/>
            <a:ext cx="5451059" cy="3530026"/>
          </a:xfrm>
        </p:spPr>
        <p:txBody>
          <a:bodyPr vert="horz" lIns="91440" tIns="45720" rIns="91440" bIns="45720" rtlCol="0" anchor="t">
            <a:normAutofit fontScale="55000" lnSpcReduction="20000"/>
          </a:bodyPr>
          <a:lstStyle/>
          <a:p>
            <a:pPr marL="274320" indent="-274320">
              <a:lnSpc>
                <a:spcPct val="120000"/>
              </a:lnSpc>
              <a:spcBef>
                <a:spcPts val="800"/>
              </a:spcBef>
              <a:spcAft>
                <a:spcPts val="800"/>
              </a:spcAft>
              <a:buClr>
                <a:schemeClr val="bg1"/>
              </a:buClr>
              <a:buFont typeface="Arial" panose="020B0604020202020204" pitchFamily="34" charset="0"/>
              <a:buChar char="•"/>
            </a:pPr>
            <a:r>
              <a:rPr lang="en-US" sz="5100">
                <a:latin typeface="Tahoma"/>
                <a:ea typeface="Tahoma"/>
                <a:cs typeface="Tahoma"/>
              </a:rPr>
              <a:t>Data Linking Toolkit</a:t>
            </a:r>
            <a:endParaRPr lang="en-US" sz="5100"/>
          </a:p>
          <a:p>
            <a:pPr marL="274320" indent="-274320">
              <a:lnSpc>
                <a:spcPct val="120000"/>
              </a:lnSpc>
              <a:spcBef>
                <a:spcPts val="800"/>
              </a:spcBef>
              <a:spcAft>
                <a:spcPts val="800"/>
              </a:spcAft>
              <a:buClr>
                <a:schemeClr val="bg1"/>
              </a:buClr>
              <a:buFont typeface="Arial" panose="020B0604020202020204" pitchFamily="34" charset="0"/>
              <a:buChar char="•"/>
            </a:pPr>
            <a:r>
              <a:rPr lang="en-US" sz="5100">
                <a:latin typeface="Tahoma"/>
                <a:ea typeface="Tahoma"/>
                <a:cs typeface="Tahoma"/>
              </a:rPr>
              <a:t>Data Governance Toolkit</a:t>
            </a:r>
            <a:endParaRPr lang="en-US" sz="5100"/>
          </a:p>
          <a:p>
            <a:pPr marL="274320" indent="-274320">
              <a:lnSpc>
                <a:spcPct val="120000"/>
              </a:lnSpc>
              <a:spcBef>
                <a:spcPts val="800"/>
              </a:spcBef>
              <a:spcAft>
                <a:spcPts val="800"/>
              </a:spcAft>
              <a:buClr>
                <a:schemeClr val="bg1"/>
              </a:buClr>
              <a:buFont typeface="Arial" panose="020B0604020202020204" pitchFamily="34" charset="0"/>
              <a:buChar char="•"/>
            </a:pPr>
            <a:r>
              <a:rPr lang="en-US" sz="5100">
                <a:latin typeface="Tahoma"/>
                <a:ea typeface="Tahoma"/>
                <a:cs typeface="Tahoma"/>
              </a:rPr>
              <a:t>Target Setting Guide</a:t>
            </a:r>
            <a:endParaRPr lang="en-US" sz="5100"/>
          </a:p>
          <a:p>
            <a:pPr marL="274320" indent="-274320">
              <a:lnSpc>
                <a:spcPct val="120000"/>
              </a:lnSpc>
              <a:spcBef>
                <a:spcPts val="800"/>
              </a:spcBef>
              <a:spcAft>
                <a:spcPts val="800"/>
              </a:spcAft>
              <a:buClr>
                <a:schemeClr val="bg1"/>
              </a:buClr>
              <a:buFont typeface="Arial" panose="020B0604020202020204" pitchFamily="34" charset="0"/>
              <a:buChar char="•"/>
            </a:pPr>
            <a:r>
              <a:rPr lang="en-US" sz="5100">
                <a:latin typeface="Tahoma"/>
                <a:ea typeface="Tahoma"/>
                <a:cs typeface="Tahoma"/>
              </a:rPr>
              <a:t>Processes for Documenting Part C Data Toolkit</a:t>
            </a:r>
          </a:p>
          <a:p>
            <a:pPr marL="274320" indent="-274320">
              <a:lnSpc>
                <a:spcPct val="120000"/>
              </a:lnSpc>
              <a:spcBef>
                <a:spcPts val="800"/>
              </a:spcBef>
              <a:spcAft>
                <a:spcPts val="800"/>
              </a:spcAft>
              <a:buClr>
                <a:srgbClr val="FFFFFF"/>
              </a:buClr>
              <a:buFont typeface="Arial" panose="020B0604020202020204" pitchFamily="34" charset="0"/>
              <a:buChar char="•"/>
            </a:pPr>
            <a:r>
              <a:rPr lang="en-US" sz="5100">
                <a:latin typeface="Tahoma"/>
                <a:ea typeface="Tahoma"/>
                <a:cs typeface="Tahoma"/>
              </a:rPr>
              <a:t>State of the States Resources</a:t>
            </a:r>
            <a:endParaRPr lang="en-US" sz="5100"/>
          </a:p>
        </p:txBody>
      </p:sp>
      <p:pic>
        <p:nvPicPr>
          <p:cNvPr id="4" name="Picture 4" descr="&quot; &quot;">
            <a:extLst>
              <a:ext uri="{FF2B5EF4-FFF2-40B4-BE49-F238E27FC236}">
                <a16:creationId xmlns:a16="http://schemas.microsoft.com/office/drawing/2014/main" id="{2EA3A093-BBFD-4023-983E-EA05DCC53A05}"/>
              </a:ext>
            </a:extLst>
          </p:cNvPr>
          <p:cNvPicPr>
            <a:picLocks noChangeAspect="1"/>
          </p:cNvPicPr>
          <p:nvPr/>
        </p:nvPicPr>
        <p:blipFill>
          <a:blip r:embed="rId3"/>
          <a:stretch>
            <a:fillRect/>
          </a:stretch>
        </p:blipFill>
        <p:spPr>
          <a:xfrm>
            <a:off x="6093791" y="-1966"/>
            <a:ext cx="6117920" cy="5653608"/>
          </a:xfrm>
          <a:prstGeom prst="rect">
            <a:avLst/>
          </a:prstGeom>
        </p:spPr>
      </p:pic>
    </p:spTree>
    <p:extLst>
      <p:ext uri="{BB962C8B-B14F-4D97-AF65-F5344CB8AC3E}">
        <p14:creationId xmlns:p14="http://schemas.microsoft.com/office/powerpoint/2010/main" val="28038792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00E826-FE36-E242-B05D-C00F353E4F13}"/>
              </a:ext>
            </a:extLst>
          </p:cNvPr>
          <p:cNvSpPr>
            <a:spLocks noGrp="1"/>
          </p:cNvSpPr>
          <p:nvPr>
            <p:ph type="title"/>
          </p:nvPr>
        </p:nvSpPr>
        <p:spPr/>
        <p:txBody>
          <a:bodyPr/>
          <a:lstStyle/>
          <a:p>
            <a:r>
              <a:rPr lang="en-US">
                <a:latin typeface="Tahoma"/>
                <a:ea typeface="Tahoma"/>
                <a:cs typeface="Tahoma"/>
              </a:rPr>
              <a:t>Data Linking Toolkit </a:t>
            </a:r>
            <a:r>
              <a:rPr lang="en-US" sz="2600">
                <a:solidFill>
                  <a:srgbClr val="FF0000"/>
                </a:solidFill>
                <a:latin typeface="Tahoma"/>
                <a:ea typeface="Tahoma"/>
                <a:cs typeface="Tahoma"/>
              </a:rPr>
              <a:t>(coming soon)</a:t>
            </a:r>
            <a:endParaRPr lang="en-US"/>
          </a:p>
        </p:txBody>
      </p:sp>
      <p:sp>
        <p:nvSpPr>
          <p:cNvPr id="3" name="Content Placeholder 2">
            <a:extLst>
              <a:ext uri="{FF2B5EF4-FFF2-40B4-BE49-F238E27FC236}">
                <a16:creationId xmlns:a16="http://schemas.microsoft.com/office/drawing/2014/main" id="{F6995323-A99A-B94A-8108-A011F80105B6}"/>
              </a:ext>
            </a:extLst>
          </p:cNvPr>
          <p:cNvSpPr>
            <a:spLocks noGrp="1"/>
          </p:cNvSpPr>
          <p:nvPr>
            <p:ph idx="1"/>
          </p:nvPr>
        </p:nvSpPr>
        <p:spPr>
          <a:xfrm>
            <a:off x="602530" y="1864903"/>
            <a:ext cx="10994922" cy="3730741"/>
          </a:xfrm>
        </p:spPr>
        <p:txBody>
          <a:bodyPr vert="horz" lIns="91440" tIns="45720" rIns="91440" bIns="45720" rtlCol="0" anchor="t">
            <a:normAutofit/>
          </a:bodyPr>
          <a:lstStyle/>
          <a:p>
            <a:pPr>
              <a:lnSpc>
                <a:spcPct val="100000"/>
              </a:lnSpc>
              <a:spcAft>
                <a:spcPts val="1500"/>
              </a:spcAft>
            </a:pPr>
            <a:r>
              <a:rPr lang="en-US" sz="2800" b="1">
                <a:latin typeface="Tahoma"/>
                <a:ea typeface="Tahoma"/>
                <a:cs typeface="Tahoma"/>
              </a:rPr>
              <a:t>Purpose: </a:t>
            </a:r>
            <a:r>
              <a:rPr lang="en-US" sz="2800">
                <a:latin typeface="Tahoma"/>
                <a:ea typeface="Tahoma"/>
                <a:cs typeface="Tahoma"/>
              </a:rPr>
              <a:t>Guidance for Part C and Part B 619 staff on linking both internal program data (e.g., outcomes with demographic data) and external program-to-program data (e.g., EDHI with Part C). </a:t>
            </a:r>
            <a:endParaRPr lang="en-US"/>
          </a:p>
          <a:p>
            <a:pPr>
              <a:spcAft>
                <a:spcPts val="1500"/>
              </a:spcAft>
              <a:defRPr/>
            </a:pPr>
            <a:r>
              <a:rPr lang="en-US" sz="2800" b="1" noProof="0">
                <a:latin typeface="Tahoma"/>
                <a:ea typeface="Tahoma"/>
                <a:cs typeface="Tahoma"/>
              </a:rPr>
              <a:t>D</a:t>
            </a:r>
            <a:r>
              <a:rPr kumimoji="0" lang="en-US" sz="2800" b="1" i="0" u="none" strike="noStrike" kern="1200" cap="none" spc="0" normalizeH="0" baseline="0" noProof="0">
                <a:ln>
                  <a:noFill/>
                </a:ln>
                <a:effectLst/>
                <a:uLnTx/>
                <a:uFillTx/>
                <a:latin typeface="Tahoma"/>
                <a:ea typeface="Tahoma"/>
                <a:cs typeface="Tahoma"/>
              </a:rPr>
              <a:t>escription: </a:t>
            </a:r>
            <a:r>
              <a:rPr lang="en-US" sz="2800">
                <a:latin typeface="Tahoma"/>
                <a:ea typeface="Tahoma"/>
                <a:cs typeface="Tahoma"/>
              </a:rPr>
              <a:t>Information</a:t>
            </a:r>
            <a:r>
              <a:rPr kumimoji="0" lang="en-US" sz="2800" b="0" i="0" u="none" strike="noStrike" kern="1200" cap="none" spc="0" normalizeH="0" baseline="0" noProof="0">
                <a:ln>
                  <a:noFill/>
                </a:ln>
                <a:effectLst/>
                <a:uLnTx/>
                <a:uFillTx/>
                <a:latin typeface="Tahoma"/>
                <a:ea typeface="Tahoma"/>
                <a:cs typeface="Tahoma"/>
              </a:rPr>
              <a:t>, </a:t>
            </a:r>
            <a:r>
              <a:rPr lang="en-US" sz="2800">
                <a:latin typeface="Tahoma"/>
                <a:ea typeface="Tahoma"/>
                <a:cs typeface="Tahoma"/>
              </a:rPr>
              <a:t>guidance</a:t>
            </a:r>
            <a:r>
              <a:rPr kumimoji="0" lang="en-US" sz="2800" b="0" i="0" u="none" strike="noStrike" kern="1200" cap="none" spc="0" normalizeH="0" baseline="0" noProof="0">
                <a:ln>
                  <a:noFill/>
                </a:ln>
                <a:effectLst/>
                <a:uLnTx/>
                <a:uFillTx/>
                <a:latin typeface="Tahoma"/>
                <a:ea typeface="Tahoma"/>
                <a:cs typeface="Tahoma"/>
              </a:rPr>
              <a:t>, and </a:t>
            </a:r>
            <a:r>
              <a:rPr lang="en-US" sz="2800">
                <a:latin typeface="Tahoma"/>
                <a:ea typeface="Tahoma"/>
                <a:cs typeface="Tahoma"/>
              </a:rPr>
              <a:t>tools </a:t>
            </a:r>
            <a:r>
              <a:rPr kumimoji="0" lang="en-US" sz="2800" b="0" i="0" u="none" strike="noStrike" kern="1200" cap="none" spc="0" normalizeH="0" baseline="0" noProof="0">
                <a:ln>
                  <a:noFill/>
                </a:ln>
                <a:effectLst/>
                <a:uLnTx/>
                <a:uFillTx/>
                <a:latin typeface="Tahoma"/>
                <a:ea typeface="Tahoma"/>
                <a:cs typeface="Tahoma"/>
              </a:rPr>
              <a:t>to </a:t>
            </a:r>
            <a:r>
              <a:rPr lang="en-US" sz="2800">
                <a:latin typeface="Tahoma"/>
                <a:ea typeface="Tahoma"/>
                <a:cs typeface="Tahoma"/>
              </a:rPr>
              <a:t>consider, prepare, </a:t>
            </a:r>
            <a:r>
              <a:rPr kumimoji="0" lang="en-US" sz="2800" b="0" i="0" u="none" strike="noStrike" kern="1200" cap="none" spc="0" normalizeH="0" baseline="0" noProof="0">
                <a:ln>
                  <a:noFill/>
                </a:ln>
                <a:effectLst/>
                <a:uLnTx/>
                <a:uFillTx/>
                <a:latin typeface="Tahoma"/>
                <a:ea typeface="Tahoma"/>
                <a:cs typeface="Tahoma"/>
              </a:rPr>
              <a:t>and </a:t>
            </a:r>
            <a:r>
              <a:rPr lang="en-US" sz="2800">
                <a:latin typeface="Tahoma"/>
                <a:ea typeface="Tahoma"/>
                <a:cs typeface="Tahoma"/>
              </a:rPr>
              <a:t>successfully link data.</a:t>
            </a:r>
            <a:endParaRPr lang="en-US" sz="2800" b="0" i="0" u="none" strike="noStrike" kern="1200" cap="none" spc="0" normalizeH="0" baseline="0" noProof="0">
              <a:ln>
                <a:noFill/>
              </a:ln>
              <a:effectLst/>
              <a:uLnTx/>
              <a:uFillTx/>
              <a:latin typeface="Tahoma"/>
              <a:ea typeface="Tahoma"/>
              <a:cs typeface="Tahoma"/>
            </a:endParaRPr>
          </a:p>
          <a:p>
            <a:pPr>
              <a:spcAft>
                <a:spcPts val="1500"/>
              </a:spcAft>
            </a:pPr>
            <a:r>
              <a:rPr lang="en-US" sz="2800" b="1">
                <a:latin typeface="Tahoma"/>
                <a:ea typeface="Tahoma"/>
                <a:cs typeface="Tahoma"/>
              </a:rPr>
              <a:t>Intended audience: </a:t>
            </a:r>
            <a:r>
              <a:rPr lang="en-US" sz="2800">
                <a:latin typeface="Tahoma"/>
                <a:ea typeface="Tahoma"/>
                <a:cs typeface="Tahoma"/>
              </a:rPr>
              <a:t>Part C and Part B 619 program staff, data managers, and staff from potential linking partners.</a:t>
            </a:r>
            <a:endParaRPr lang="en-US" sz="2800"/>
          </a:p>
        </p:txBody>
      </p:sp>
    </p:spTree>
    <p:extLst>
      <p:ext uri="{BB962C8B-B14F-4D97-AF65-F5344CB8AC3E}">
        <p14:creationId xmlns:p14="http://schemas.microsoft.com/office/powerpoint/2010/main" val="41411332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3106E4-E507-4DB8-836A-01312334AA0F}"/>
              </a:ext>
            </a:extLst>
          </p:cNvPr>
          <p:cNvSpPr>
            <a:spLocks noGrp="1"/>
          </p:cNvSpPr>
          <p:nvPr>
            <p:ph type="title"/>
          </p:nvPr>
        </p:nvSpPr>
        <p:spPr/>
        <p:txBody>
          <a:bodyPr/>
          <a:lstStyle/>
          <a:p>
            <a:r>
              <a:rPr lang="en-US">
                <a:latin typeface="Tahoma"/>
                <a:ea typeface="Tahoma"/>
                <a:cs typeface="Tahoma"/>
              </a:rPr>
              <a:t>Data Linking Toolkit</a:t>
            </a:r>
            <a:endParaRPr lang="en-US"/>
          </a:p>
        </p:txBody>
      </p:sp>
      <p:sp>
        <p:nvSpPr>
          <p:cNvPr id="3" name="Content Placeholder 2">
            <a:extLst>
              <a:ext uri="{FF2B5EF4-FFF2-40B4-BE49-F238E27FC236}">
                <a16:creationId xmlns:a16="http://schemas.microsoft.com/office/drawing/2014/main" id="{206DEE37-D595-43BB-A274-CBB5F0B63F3D}"/>
              </a:ext>
            </a:extLst>
          </p:cNvPr>
          <p:cNvSpPr>
            <a:spLocks noGrp="1"/>
          </p:cNvSpPr>
          <p:nvPr>
            <p:ph idx="1"/>
          </p:nvPr>
        </p:nvSpPr>
        <p:spPr>
          <a:xfrm>
            <a:off x="511629" y="1807483"/>
            <a:ext cx="10965074" cy="3934052"/>
          </a:xfrm>
        </p:spPr>
        <p:txBody>
          <a:bodyPr vert="horz" lIns="91440" tIns="45720" rIns="91440" bIns="45720" rtlCol="0" anchor="t">
            <a:normAutofit fontScale="92500" lnSpcReduction="10000"/>
          </a:bodyPr>
          <a:lstStyle/>
          <a:p>
            <a:pPr>
              <a:lnSpc>
                <a:spcPct val="100000"/>
              </a:lnSpc>
              <a:spcAft>
                <a:spcPts val="1500"/>
              </a:spcAft>
              <a:buFont typeface="Arial"/>
              <a:buChar char="•"/>
            </a:pPr>
            <a:r>
              <a:rPr lang="en-US" sz="2800" b="1">
                <a:latin typeface="Tahoma"/>
                <a:ea typeface="Tahoma"/>
                <a:cs typeface="Tahoma"/>
              </a:rPr>
              <a:t>What is data linking?</a:t>
            </a:r>
            <a:br>
              <a:rPr lang="en-US" sz="2800" b="1">
                <a:latin typeface="Tahoma"/>
                <a:ea typeface="Tahoma"/>
                <a:cs typeface="Tahoma"/>
              </a:rPr>
            </a:br>
            <a:r>
              <a:rPr lang="en-US" sz="2800">
                <a:latin typeface="Tahoma"/>
                <a:ea typeface="Tahoma"/>
                <a:cs typeface="Tahoma"/>
              </a:rPr>
              <a:t>Connecting information contained in an individual record (e.g., child, service provider, service) in one data source with information related to that same record in another data source.</a:t>
            </a:r>
            <a:endParaRPr lang="en-US" sz="2800" b="1">
              <a:latin typeface="Tahoma"/>
              <a:ea typeface="Tahoma"/>
              <a:cs typeface="Tahoma"/>
            </a:endParaRPr>
          </a:p>
          <a:p>
            <a:pPr>
              <a:lnSpc>
                <a:spcPct val="100000"/>
              </a:lnSpc>
              <a:spcAft>
                <a:spcPts val="1500"/>
              </a:spcAft>
              <a:buFont typeface="Arial"/>
              <a:buChar char="•"/>
            </a:pPr>
            <a:r>
              <a:rPr lang="en-US" sz="2800" b="1">
                <a:latin typeface="Tahoma"/>
                <a:ea typeface="Tahoma"/>
                <a:cs typeface="Tahoma"/>
              </a:rPr>
              <a:t>What is the goal of data linking?</a:t>
            </a:r>
            <a:br>
              <a:rPr lang="en-US" sz="2800" b="1">
                <a:latin typeface="Tahoma"/>
                <a:ea typeface="Tahoma"/>
                <a:cs typeface="Tahoma"/>
              </a:rPr>
            </a:br>
            <a:r>
              <a:rPr lang="en-US" sz="2800">
                <a:latin typeface="Tahoma"/>
                <a:ea typeface="Tahoma"/>
                <a:cs typeface="Tahoma"/>
              </a:rPr>
              <a:t>The primary goal of linking Part C and Part B 619 data is the creation and analysis of a new dataset to answer more questions, inform and support program improvement, and ultimately better support children and families. </a:t>
            </a:r>
            <a:endParaRPr lang="en-US"/>
          </a:p>
        </p:txBody>
      </p:sp>
    </p:spTree>
    <p:extLst>
      <p:ext uri="{BB962C8B-B14F-4D97-AF65-F5344CB8AC3E}">
        <p14:creationId xmlns:p14="http://schemas.microsoft.com/office/powerpoint/2010/main" val="190996858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Gallery">
  <a:themeElements>
    <a:clrScheme name="ECTA-DaSy">
      <a:dk1>
        <a:srgbClr val="000000"/>
      </a:dk1>
      <a:lt1>
        <a:srgbClr val="FFFFFF"/>
      </a:lt1>
      <a:dk2>
        <a:srgbClr val="222222"/>
      </a:dk2>
      <a:lt2>
        <a:srgbClr val="CCCCCC"/>
      </a:lt2>
      <a:accent1>
        <a:srgbClr val="ED3232"/>
      </a:accent1>
      <a:accent2>
        <a:srgbClr val="FF6600"/>
      </a:accent2>
      <a:accent3>
        <a:srgbClr val="FFBE00"/>
      </a:accent3>
      <a:accent4>
        <a:srgbClr val="38B549"/>
      </a:accent4>
      <a:accent5>
        <a:srgbClr val="2777B9"/>
      </a:accent5>
      <a:accent6>
        <a:srgbClr val="982C78"/>
      </a:accent6>
      <a:hlink>
        <a:srgbClr val="007BFF"/>
      </a:hlink>
      <a:folHlink>
        <a:srgbClr val="007B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ecta2-template" id="{E5C0DB02-524A-EA4E-8D6F-50CA54B66DB3}" vid="{F3436B59-AE16-654A-BAEA-9AD8E5CF8C60}"/>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B45A320A3CCD04F89D87603C4C9AA58" ma:contentTypeVersion="3" ma:contentTypeDescription="Create a new document." ma:contentTypeScope="" ma:versionID="ac9c5e8692617d7c933f252d8de3a04c">
  <xsd:schema xmlns:xsd="http://www.w3.org/2001/XMLSchema" xmlns:xs="http://www.w3.org/2001/XMLSchema" xmlns:p="http://schemas.microsoft.com/office/2006/metadata/properties" xmlns:ns2="8ac58d69-99ea-425e-98d6-f3449718c528" targetNamespace="http://schemas.microsoft.com/office/2006/metadata/properties" ma:root="true" ma:fieldsID="44f223a02e6cd076518a733b5e9d8615" ns2:_="">
    <xsd:import namespace="8ac58d69-99ea-425e-98d6-f3449718c528"/>
    <xsd:element name="properties">
      <xsd:complexType>
        <xsd:sequence>
          <xsd:element name="documentManagement">
            <xsd:complexType>
              <xsd:all>
                <xsd:element ref="ns2:MediaServiceMetadata" minOccurs="0"/>
                <xsd:element ref="ns2:MediaServiceFastMetadata"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ac58d69-99ea-425e-98d6-f3449718c52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5BB7655D-559D-4C3D-A12B-84D47EBDF77A}"/>
</file>

<file path=customXml/itemProps2.xml><?xml version="1.0" encoding="utf-8"?>
<ds:datastoreItem xmlns:ds="http://schemas.openxmlformats.org/officeDocument/2006/customXml" ds:itemID="{B5868ADE-723D-4E89-9BCF-A8241344890A}">
  <ds:schemaRefs>
    <ds:schemaRef ds:uri="http://schemas.microsoft.com/sharepoint/v3/contenttype/forms"/>
  </ds:schemaRefs>
</ds:datastoreItem>
</file>

<file path=customXml/itemProps3.xml><?xml version="1.0" encoding="utf-8"?>
<ds:datastoreItem xmlns:ds="http://schemas.openxmlformats.org/officeDocument/2006/customXml" ds:itemID="{E7A55D86-83A8-4A00-A882-E44A6296FAA3}">
  <ds:schemaRefs>
    <ds:schemaRef ds:uri="26c11b0e-e4af-45b0-a86c-0bd33e4baf7d"/>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Widescreen</PresentationFormat>
  <Slides>44</Slides>
  <Notes>41</Notes>
  <HiddenSlides>0</HiddenSlides>
  <ScaleCrop>false</ScaleCrop>
  <HeadingPairs>
    <vt:vector size="4" baseType="variant">
      <vt:variant>
        <vt:lpstr>Theme</vt:lpstr>
      </vt:variant>
      <vt:variant>
        <vt:i4>2</vt:i4>
      </vt:variant>
      <vt:variant>
        <vt:lpstr>Slide Titles</vt:lpstr>
      </vt:variant>
      <vt:variant>
        <vt:i4>44</vt:i4>
      </vt:variant>
    </vt:vector>
  </HeadingPairs>
  <TitlesOfParts>
    <vt:vector size="46" baseType="lpstr">
      <vt:lpstr>Office Theme</vt:lpstr>
      <vt:lpstr>Gallery</vt:lpstr>
      <vt:lpstr>What DaSy Can Do for You!</vt:lpstr>
      <vt:lpstr>Office of Special Education Programs</vt:lpstr>
      <vt:lpstr>Systems Change – the WHY for DaSy</vt:lpstr>
      <vt:lpstr>DaSy can help with many types of data:</vt:lpstr>
      <vt:lpstr>We can help you build capacity in:</vt:lpstr>
      <vt:lpstr>We are committed to supporting data leaders: </vt:lpstr>
      <vt:lpstr>New Products from DaSy</vt:lpstr>
      <vt:lpstr>Data Linking Toolkit (coming soon)</vt:lpstr>
      <vt:lpstr>Data Linking Toolkit</vt:lpstr>
      <vt:lpstr>Data Partnerships and Their Benefits</vt:lpstr>
      <vt:lpstr>Data Linking Toolkit: Content</vt:lpstr>
      <vt:lpstr>Data Linking Toolkit: Some Considerations</vt:lpstr>
      <vt:lpstr>Data Linking Poll</vt:lpstr>
      <vt:lpstr>Data Governance Toolkit</vt:lpstr>
      <vt:lpstr>Sections of the Data Governance Toolkit</vt:lpstr>
      <vt:lpstr>Data Gov Considerations Worksheet</vt:lpstr>
      <vt:lpstr>Data Gov Policy Template</vt:lpstr>
      <vt:lpstr>Data Governance Toolkit Poll</vt:lpstr>
      <vt:lpstr>Target Setting Guide</vt:lpstr>
      <vt:lpstr>Federal Requirements: Target Setting</vt:lpstr>
      <vt:lpstr>Part C and 619 Target Setting Guide</vt:lpstr>
      <vt:lpstr>Includes Steps for Setting Targets</vt:lpstr>
      <vt:lpstr>Approaches for Target Setting</vt:lpstr>
      <vt:lpstr>Examples of Data Visualization</vt:lpstr>
      <vt:lpstr>Data Visualization: Approaches for Target Setting</vt:lpstr>
      <vt:lpstr>Indicator Specific Guidance</vt:lpstr>
      <vt:lpstr>Topics Included in Indicator Specific Guidance</vt:lpstr>
      <vt:lpstr>Available Target Setting TA from ECTA/DaSy</vt:lpstr>
      <vt:lpstr>Next Step</vt:lpstr>
      <vt:lpstr>Processes for Documenting Part C Data Toolkit </vt:lpstr>
      <vt:lpstr>Processes for Documenting Part C Data Toolkit </vt:lpstr>
      <vt:lpstr>Processes for Documenting Part C Data Toolkit </vt:lpstr>
      <vt:lpstr>Processes for Documenting Part C Data Toolkit </vt:lpstr>
      <vt:lpstr>State of the States: Data System Quality</vt:lpstr>
      <vt:lpstr>State of the States: Maps</vt:lpstr>
      <vt:lpstr>State of the States: Some Key Findings</vt:lpstr>
      <vt:lpstr>Additional Products and TA Opportunities</vt:lpstr>
      <vt:lpstr>TA </vt:lpstr>
      <vt:lpstr>Additional Products and TA Opportunities</vt:lpstr>
      <vt:lpstr>Additional Products and TA Opportunities</vt:lpstr>
      <vt:lpstr>How to Request TA</vt:lpstr>
      <vt:lpstr>Questions?</vt:lpstr>
      <vt:lpstr>Evaluation Reminder</vt:lpstr>
      <vt:lpstr>Thank you</vt:lpstr>
    </vt:vector>
  </TitlesOfParts>
  <Manager/>
  <Company>SRI International</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DaSy Can Do for You!</dc:title>
  <dc:subject/>
  <dc:creator>The DaSy Center</dc:creator>
  <cp:keywords/>
  <dc:description/>
  <cp:revision>1</cp:revision>
  <dcterms:created xsi:type="dcterms:W3CDTF">2020-09-01T15:49:59Z</dcterms:created>
  <dcterms:modified xsi:type="dcterms:W3CDTF">2021-06-23T18:00:38Z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0x0101001B45A320A3CCD04F89D87603C4C9AA58</vt:lpwstr>
  </property>
  <property fmtid="{D5CDD505-2E9C-101B-9397-08002B2CF9AE}" pid="3" name="Language">
    <vt:lpwstr>English</vt:lpwstr>
  </property>
  <property fmtid="{D5CDD505-2E9C-101B-9397-08002B2CF9AE}" pid="4" name="Status">
    <vt:lpwstr>Final</vt:lpwstr>
  </property>
</Properties>
</file>