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tags/tag1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8" r:id="rId2"/>
    <p:sldId id="389" r:id="rId3"/>
    <p:sldId id="400" r:id="rId4"/>
    <p:sldId id="390" r:id="rId5"/>
    <p:sldId id="391" r:id="rId6"/>
    <p:sldId id="401" r:id="rId7"/>
    <p:sldId id="375" r:id="rId8"/>
    <p:sldId id="376" r:id="rId9"/>
    <p:sldId id="377" r:id="rId10"/>
    <p:sldId id="378" r:id="rId11"/>
    <p:sldId id="379" r:id="rId12"/>
    <p:sldId id="352" r:id="rId13"/>
    <p:sldId id="402" r:id="rId14"/>
    <p:sldId id="398" r:id="rId15"/>
    <p:sldId id="403" r:id="rId16"/>
    <p:sldId id="355" r:id="rId17"/>
    <p:sldId id="405" r:id="rId18"/>
    <p:sldId id="404" r:id="rId19"/>
    <p:sldId id="380" r:id="rId20"/>
    <p:sldId id="354" r:id="rId21"/>
    <p:sldId id="361" r:id="rId22"/>
    <p:sldId id="387" r:id="rId23"/>
    <p:sldId id="357" r:id="rId24"/>
    <p:sldId id="359" r:id="rId25"/>
    <p:sldId id="383" r:id="rId26"/>
    <p:sldId id="386" r:id="rId27"/>
    <p:sldId id="388" r:id="rId28"/>
    <p:sldId id="392" r:id="rId29"/>
    <p:sldId id="313" r:id="rId30"/>
    <p:sldId id="393" r:id="rId31"/>
    <p:sldId id="281" r:id="rId32"/>
    <p:sldId id="396" r:id="rId33"/>
    <p:sldId id="397" r:id="rId34"/>
    <p:sldId id="314" r:id="rId35"/>
    <p:sldId id="349" r:id="rId36"/>
    <p:sldId id="267" r:id="rId37"/>
    <p:sldId id="269" r:id="rId38"/>
  </p:sldIdLst>
  <p:sldSz cx="9144000" cy="6858000" type="screen4x3"/>
  <p:notesSz cx="7010400" cy="9296400"/>
  <p:custDataLst>
    <p:tags r:id="rId41"/>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on, Gary N." initials="" lastIdx="1" clrIdx="0"/>
  <p:cmAuthor id="2" name="Denise Mauzy" initials="DM" lastIdx="8" clrIdx="1">
    <p:extLst/>
  </p:cmAuthor>
  <p:cmAuthor id="3" name="Jeff Sellers" initials="JS"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ED3532"/>
    <a:srgbClr val="171717"/>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9" autoAdjust="0"/>
    <p:restoredTop sz="86439" autoAdjust="0"/>
  </p:normalViewPr>
  <p:slideViewPr>
    <p:cSldViewPr>
      <p:cViewPr varScale="1">
        <p:scale>
          <a:sx n="88" d="100"/>
          <a:sy n="88" d="100"/>
        </p:scale>
        <p:origin x="123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664"/>
    </p:cViewPr>
  </p:sorterViewPr>
  <p:notesViewPr>
    <p:cSldViewPr>
      <p:cViewPr varScale="1">
        <p:scale>
          <a:sx n="62" d="100"/>
          <a:sy n="62" d="100"/>
        </p:scale>
        <p:origin x="322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EA39A-B351-44AF-98FA-0C231E3BB48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45B7EE4-0EC8-43CE-A5F5-5B7E0A77FF0C}">
      <dgm:prSet phldrT="[Text]"/>
      <dgm:spPr>
        <a:solidFill>
          <a:schemeClr val="accent2">
            <a:lumMod val="40000"/>
            <a:lumOff val="60000"/>
          </a:schemeClr>
        </a:solidFill>
      </dgm:spPr>
      <dgm:t>
        <a:bodyPr/>
        <a:lstStyle/>
        <a:p>
          <a:r>
            <a:rPr lang="en-US" b="1" dirty="0">
              <a:solidFill>
                <a:schemeClr val="tx1"/>
              </a:solidFill>
              <a:effectLst/>
              <a:latin typeface="+mn-lt"/>
              <a:ea typeface="+mn-ea"/>
              <a:cs typeface="+mn-cs"/>
            </a:rPr>
            <a:t>The importance of formal data governance policies and procedures to state agencies</a:t>
          </a:r>
          <a:endParaRPr lang="en-US" b="1" i="0" dirty="0">
            <a:solidFill>
              <a:schemeClr val="tx1"/>
            </a:solidFill>
          </a:endParaRPr>
        </a:p>
      </dgm:t>
    </dgm:pt>
    <dgm:pt modelId="{1D04D2AF-A49F-4717-841A-CED10AFB7026}" type="parTrans" cxnId="{8786B957-70F6-4BBE-8260-AF99CB3FB024}">
      <dgm:prSet/>
      <dgm:spPr/>
      <dgm:t>
        <a:bodyPr/>
        <a:lstStyle/>
        <a:p>
          <a:endParaRPr lang="en-US"/>
        </a:p>
      </dgm:t>
    </dgm:pt>
    <dgm:pt modelId="{0C04DFF1-214E-4849-9E1E-D7E1A0E3DDDC}" type="sibTrans" cxnId="{8786B957-70F6-4BBE-8260-AF99CB3FB024}">
      <dgm:prSet/>
      <dgm:spPr/>
      <dgm:t>
        <a:bodyPr/>
        <a:lstStyle/>
        <a:p>
          <a:endParaRPr lang="en-US"/>
        </a:p>
      </dgm:t>
    </dgm:pt>
    <dgm:pt modelId="{95ADEA88-DE00-4FCD-8994-F9FFFC8F699B}">
      <dgm:prSet phldrT="[Text]"/>
      <dgm:spPr>
        <a:solidFill>
          <a:schemeClr val="accent3">
            <a:lumMod val="40000"/>
            <a:lumOff val="60000"/>
          </a:schemeClr>
        </a:solidFill>
      </dgm:spPr>
      <dgm:t>
        <a:bodyPr/>
        <a:lstStyle/>
        <a:p>
          <a:pPr>
            <a:buFont typeface="Symbol" panose="05050102010706020507" pitchFamily="18" charset="2"/>
            <a:buChar char=""/>
          </a:pPr>
          <a:r>
            <a:rPr lang="en-US" b="1" i="0" dirty="0">
              <a:solidFill>
                <a:schemeClr val="tx1"/>
              </a:solidFill>
            </a:rPr>
            <a:t>Current Federal data governance management activities</a:t>
          </a:r>
        </a:p>
      </dgm:t>
    </dgm:pt>
    <dgm:pt modelId="{361B2B04-707C-4B7F-83F1-1742D51967DC}" type="parTrans" cxnId="{852C67F1-BA4A-46FE-8661-51033AA5ECFD}">
      <dgm:prSet/>
      <dgm:spPr/>
      <dgm:t>
        <a:bodyPr/>
        <a:lstStyle/>
        <a:p>
          <a:endParaRPr lang="en-US"/>
        </a:p>
      </dgm:t>
    </dgm:pt>
    <dgm:pt modelId="{8B96E748-AFE6-4EFC-B9F1-67D083E97B50}" type="sibTrans" cxnId="{852C67F1-BA4A-46FE-8661-51033AA5ECFD}">
      <dgm:prSet/>
      <dgm:spPr/>
      <dgm:t>
        <a:bodyPr/>
        <a:lstStyle/>
        <a:p>
          <a:endParaRPr lang="en-US"/>
        </a:p>
      </dgm:t>
    </dgm:pt>
    <dgm:pt modelId="{B973CEDD-9A6A-4348-B02F-934C7A410469}">
      <dgm:prSet phldrT="[Text]"/>
      <dgm:spPr>
        <a:solidFill>
          <a:schemeClr val="accent3">
            <a:lumMod val="40000"/>
            <a:lumOff val="60000"/>
          </a:schemeClr>
        </a:solidFill>
      </dgm:spPr>
      <dgm:t>
        <a:bodyPr/>
        <a:lstStyle/>
        <a:p>
          <a:r>
            <a:rPr lang="en-US"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How to use the DaSy Data Governance and Management Toolkit</a:t>
          </a:r>
          <a:endParaRPr lang="en-US" i="0" dirty="0">
            <a:solidFill>
              <a:schemeClr val="tx1"/>
            </a:solidFill>
          </a:endParaRPr>
        </a:p>
      </dgm:t>
    </dgm:pt>
    <dgm:pt modelId="{09FB289D-EA9F-44A1-AAC6-D41698CF3C77}" type="parTrans" cxnId="{89C6CC91-69EB-4822-9405-21A6F50FA436}">
      <dgm:prSet/>
      <dgm:spPr/>
      <dgm:t>
        <a:bodyPr/>
        <a:lstStyle/>
        <a:p>
          <a:endParaRPr lang="en-US"/>
        </a:p>
      </dgm:t>
    </dgm:pt>
    <dgm:pt modelId="{10D2D0D3-C333-41B8-A52E-8496CEEEECFE}" type="sibTrans" cxnId="{89C6CC91-69EB-4822-9405-21A6F50FA436}">
      <dgm:prSet/>
      <dgm:spPr/>
      <dgm:t>
        <a:bodyPr/>
        <a:lstStyle/>
        <a:p>
          <a:endParaRPr lang="en-US"/>
        </a:p>
      </dgm:t>
    </dgm:pt>
    <dgm:pt modelId="{69608D7A-78D4-4635-A0DE-71731F56F476}" type="pres">
      <dgm:prSet presAssocID="{4CDEA39A-B351-44AF-98FA-0C231E3BB48B}" presName="Name0" presStyleCnt="0">
        <dgm:presLayoutVars>
          <dgm:chMax val="7"/>
          <dgm:chPref val="7"/>
          <dgm:dir/>
        </dgm:presLayoutVars>
      </dgm:prSet>
      <dgm:spPr/>
    </dgm:pt>
    <dgm:pt modelId="{9E2513F6-16A7-4585-B864-704427F8B358}" type="pres">
      <dgm:prSet presAssocID="{4CDEA39A-B351-44AF-98FA-0C231E3BB48B}" presName="Name1" presStyleCnt="0"/>
      <dgm:spPr/>
    </dgm:pt>
    <dgm:pt modelId="{72F80FEF-58FB-4BA1-BCFC-E0A04E0291D1}" type="pres">
      <dgm:prSet presAssocID="{4CDEA39A-B351-44AF-98FA-0C231E3BB48B}" presName="cycle" presStyleCnt="0"/>
      <dgm:spPr/>
    </dgm:pt>
    <dgm:pt modelId="{95036CF7-3073-48AE-9472-AF45A1B5476E}" type="pres">
      <dgm:prSet presAssocID="{4CDEA39A-B351-44AF-98FA-0C231E3BB48B}" presName="srcNode" presStyleLbl="node1" presStyleIdx="0" presStyleCnt="3"/>
      <dgm:spPr/>
    </dgm:pt>
    <dgm:pt modelId="{6ACA3BB9-51EA-441B-9E4D-3E164FD2D5A7}" type="pres">
      <dgm:prSet presAssocID="{4CDEA39A-B351-44AF-98FA-0C231E3BB48B}" presName="conn" presStyleLbl="parChTrans1D2" presStyleIdx="0" presStyleCnt="1"/>
      <dgm:spPr/>
    </dgm:pt>
    <dgm:pt modelId="{B4E03D7F-02BF-4B7B-8F6E-20553F9C7E00}" type="pres">
      <dgm:prSet presAssocID="{4CDEA39A-B351-44AF-98FA-0C231E3BB48B}" presName="extraNode" presStyleLbl="node1" presStyleIdx="0" presStyleCnt="3"/>
      <dgm:spPr/>
    </dgm:pt>
    <dgm:pt modelId="{762EAD54-E155-4D08-B09E-DD3806E3195B}" type="pres">
      <dgm:prSet presAssocID="{4CDEA39A-B351-44AF-98FA-0C231E3BB48B}" presName="dstNode" presStyleLbl="node1" presStyleIdx="0" presStyleCnt="3"/>
      <dgm:spPr/>
    </dgm:pt>
    <dgm:pt modelId="{3F58101E-A758-4B4E-A968-45F9F024D7F2}" type="pres">
      <dgm:prSet presAssocID="{F45B7EE4-0EC8-43CE-A5F5-5B7E0A77FF0C}" presName="text_1" presStyleLbl="node1" presStyleIdx="0" presStyleCnt="3">
        <dgm:presLayoutVars>
          <dgm:bulletEnabled val="1"/>
        </dgm:presLayoutVars>
      </dgm:prSet>
      <dgm:spPr/>
    </dgm:pt>
    <dgm:pt modelId="{0C0B5EC8-94F1-48AF-B53D-1D4AF0EDA957}" type="pres">
      <dgm:prSet presAssocID="{F45B7EE4-0EC8-43CE-A5F5-5B7E0A77FF0C}" presName="accent_1" presStyleCnt="0"/>
      <dgm:spPr/>
    </dgm:pt>
    <dgm:pt modelId="{3F9AA292-0966-4AC5-9ED2-3FAD6C07B095}" type="pres">
      <dgm:prSet presAssocID="{F45B7EE4-0EC8-43CE-A5F5-5B7E0A77FF0C}" presName="accentRepeatNode" presStyleLbl="solidFgAcc1" presStyleIdx="0" presStyleCnt="3"/>
      <dgm:spPr/>
    </dgm:pt>
    <dgm:pt modelId="{C2576E3D-464D-458A-A8E5-7C12E66BC2B2}" type="pres">
      <dgm:prSet presAssocID="{95ADEA88-DE00-4FCD-8994-F9FFFC8F699B}" presName="text_2" presStyleLbl="node1" presStyleIdx="1" presStyleCnt="3" custLinFactNeighborX="1065" custLinFactNeighborY="-1796">
        <dgm:presLayoutVars>
          <dgm:bulletEnabled val="1"/>
        </dgm:presLayoutVars>
      </dgm:prSet>
      <dgm:spPr/>
    </dgm:pt>
    <dgm:pt modelId="{8D43A53C-F3BD-4040-8F5B-374C6FC2078B}" type="pres">
      <dgm:prSet presAssocID="{95ADEA88-DE00-4FCD-8994-F9FFFC8F699B}" presName="accent_2" presStyleCnt="0"/>
      <dgm:spPr/>
    </dgm:pt>
    <dgm:pt modelId="{7413930F-331F-4ACF-9BD2-E200B493F19A}" type="pres">
      <dgm:prSet presAssocID="{95ADEA88-DE00-4FCD-8994-F9FFFC8F699B}" presName="accentRepeatNode" presStyleLbl="solidFgAcc1" presStyleIdx="1" presStyleCnt="3"/>
      <dgm:spPr/>
    </dgm:pt>
    <dgm:pt modelId="{08C873B4-3EB0-4F4E-99CF-133C31FE84AF}" type="pres">
      <dgm:prSet presAssocID="{B973CEDD-9A6A-4348-B02F-934C7A410469}" presName="text_3" presStyleLbl="node1" presStyleIdx="2" presStyleCnt="3" custLinFactNeighborX="1065" custLinFactNeighborY="-1796">
        <dgm:presLayoutVars>
          <dgm:bulletEnabled val="1"/>
        </dgm:presLayoutVars>
      </dgm:prSet>
      <dgm:spPr/>
    </dgm:pt>
    <dgm:pt modelId="{C4C4944B-5516-4A1C-B840-85CFF7FFED32}" type="pres">
      <dgm:prSet presAssocID="{B973CEDD-9A6A-4348-B02F-934C7A410469}" presName="accent_3" presStyleCnt="0"/>
      <dgm:spPr/>
    </dgm:pt>
    <dgm:pt modelId="{8432C4E7-07A5-4E61-96A5-96E86C168143}" type="pres">
      <dgm:prSet presAssocID="{B973CEDD-9A6A-4348-B02F-934C7A410469}" presName="accentRepeatNode" presStyleLbl="solidFgAcc1" presStyleIdx="2" presStyleCnt="3"/>
      <dgm:spPr/>
    </dgm:pt>
  </dgm:ptLst>
  <dgm:cxnLst>
    <dgm:cxn modelId="{AB00AE08-25A2-4FF2-9B2D-35F8A3A69C0C}" type="presOf" srcId="{B973CEDD-9A6A-4348-B02F-934C7A410469}" destId="{08C873B4-3EB0-4F4E-99CF-133C31FE84AF}" srcOrd="0" destOrd="0" presId="urn:microsoft.com/office/officeart/2008/layout/VerticalCurvedList"/>
    <dgm:cxn modelId="{EB609938-F582-4D9E-875B-8CE01066EBE1}" type="presOf" srcId="{4CDEA39A-B351-44AF-98FA-0C231E3BB48B}" destId="{69608D7A-78D4-4635-A0DE-71731F56F476}" srcOrd="0" destOrd="0" presId="urn:microsoft.com/office/officeart/2008/layout/VerticalCurvedList"/>
    <dgm:cxn modelId="{8786B957-70F6-4BBE-8260-AF99CB3FB024}" srcId="{4CDEA39A-B351-44AF-98FA-0C231E3BB48B}" destId="{F45B7EE4-0EC8-43CE-A5F5-5B7E0A77FF0C}" srcOrd="0" destOrd="0" parTransId="{1D04D2AF-A49F-4717-841A-CED10AFB7026}" sibTransId="{0C04DFF1-214E-4849-9E1E-D7E1A0E3DDDC}"/>
    <dgm:cxn modelId="{89C6CC91-69EB-4822-9405-21A6F50FA436}" srcId="{4CDEA39A-B351-44AF-98FA-0C231E3BB48B}" destId="{B973CEDD-9A6A-4348-B02F-934C7A410469}" srcOrd="2" destOrd="0" parTransId="{09FB289D-EA9F-44A1-AAC6-D41698CF3C77}" sibTransId="{10D2D0D3-C333-41B8-A52E-8496CEEEECFE}"/>
    <dgm:cxn modelId="{300EB09C-6F26-4AE9-8F59-C8D2425A0A63}" type="presOf" srcId="{F45B7EE4-0EC8-43CE-A5F5-5B7E0A77FF0C}" destId="{3F58101E-A758-4B4E-A968-45F9F024D7F2}" srcOrd="0" destOrd="0" presId="urn:microsoft.com/office/officeart/2008/layout/VerticalCurvedList"/>
    <dgm:cxn modelId="{981E76E5-A267-4281-A5B9-1A7C6990611C}" type="presOf" srcId="{95ADEA88-DE00-4FCD-8994-F9FFFC8F699B}" destId="{C2576E3D-464D-458A-A8E5-7C12E66BC2B2}" srcOrd="0" destOrd="0" presId="urn:microsoft.com/office/officeart/2008/layout/VerticalCurvedList"/>
    <dgm:cxn modelId="{852C67F1-BA4A-46FE-8661-51033AA5ECFD}" srcId="{4CDEA39A-B351-44AF-98FA-0C231E3BB48B}" destId="{95ADEA88-DE00-4FCD-8994-F9FFFC8F699B}" srcOrd="1" destOrd="0" parTransId="{361B2B04-707C-4B7F-83F1-1742D51967DC}" sibTransId="{8B96E748-AFE6-4EFC-B9F1-67D083E97B50}"/>
    <dgm:cxn modelId="{8CEFD7F8-610B-40EA-A63F-EAABC5C172D6}" type="presOf" srcId="{0C04DFF1-214E-4849-9E1E-D7E1A0E3DDDC}" destId="{6ACA3BB9-51EA-441B-9E4D-3E164FD2D5A7}" srcOrd="0" destOrd="0" presId="urn:microsoft.com/office/officeart/2008/layout/VerticalCurvedList"/>
    <dgm:cxn modelId="{D3503012-07EE-4CA9-A3CB-0D6A17708ADA}" type="presParOf" srcId="{69608D7A-78D4-4635-A0DE-71731F56F476}" destId="{9E2513F6-16A7-4585-B864-704427F8B358}" srcOrd="0" destOrd="0" presId="urn:microsoft.com/office/officeart/2008/layout/VerticalCurvedList"/>
    <dgm:cxn modelId="{A4E30A43-3FA0-45BA-A4F4-CD8BE59C1480}" type="presParOf" srcId="{9E2513F6-16A7-4585-B864-704427F8B358}" destId="{72F80FEF-58FB-4BA1-BCFC-E0A04E0291D1}" srcOrd="0" destOrd="0" presId="urn:microsoft.com/office/officeart/2008/layout/VerticalCurvedList"/>
    <dgm:cxn modelId="{AA6E7A59-E683-47B6-83FE-4D13B8185A99}" type="presParOf" srcId="{72F80FEF-58FB-4BA1-BCFC-E0A04E0291D1}" destId="{95036CF7-3073-48AE-9472-AF45A1B5476E}" srcOrd="0" destOrd="0" presId="urn:microsoft.com/office/officeart/2008/layout/VerticalCurvedList"/>
    <dgm:cxn modelId="{F1DAAB27-6B89-4F63-ADB5-056C39D97DC6}" type="presParOf" srcId="{72F80FEF-58FB-4BA1-BCFC-E0A04E0291D1}" destId="{6ACA3BB9-51EA-441B-9E4D-3E164FD2D5A7}" srcOrd="1" destOrd="0" presId="urn:microsoft.com/office/officeart/2008/layout/VerticalCurvedList"/>
    <dgm:cxn modelId="{1B254790-C59F-454B-8F96-170B932D307D}" type="presParOf" srcId="{72F80FEF-58FB-4BA1-BCFC-E0A04E0291D1}" destId="{B4E03D7F-02BF-4B7B-8F6E-20553F9C7E00}" srcOrd="2" destOrd="0" presId="urn:microsoft.com/office/officeart/2008/layout/VerticalCurvedList"/>
    <dgm:cxn modelId="{550425B6-C5CE-4BD0-8FAA-D86ED243EC14}" type="presParOf" srcId="{72F80FEF-58FB-4BA1-BCFC-E0A04E0291D1}" destId="{762EAD54-E155-4D08-B09E-DD3806E3195B}" srcOrd="3" destOrd="0" presId="urn:microsoft.com/office/officeart/2008/layout/VerticalCurvedList"/>
    <dgm:cxn modelId="{AE4219D3-353E-48C8-91D3-9FC1CADFBAB4}" type="presParOf" srcId="{9E2513F6-16A7-4585-B864-704427F8B358}" destId="{3F58101E-A758-4B4E-A968-45F9F024D7F2}" srcOrd="1" destOrd="0" presId="urn:microsoft.com/office/officeart/2008/layout/VerticalCurvedList"/>
    <dgm:cxn modelId="{4F46D97A-FE4C-45B9-A035-E4BFBE4416B7}" type="presParOf" srcId="{9E2513F6-16A7-4585-B864-704427F8B358}" destId="{0C0B5EC8-94F1-48AF-B53D-1D4AF0EDA957}" srcOrd="2" destOrd="0" presId="urn:microsoft.com/office/officeart/2008/layout/VerticalCurvedList"/>
    <dgm:cxn modelId="{7C26BB21-3927-4B41-A016-D43128331B78}" type="presParOf" srcId="{0C0B5EC8-94F1-48AF-B53D-1D4AF0EDA957}" destId="{3F9AA292-0966-4AC5-9ED2-3FAD6C07B095}" srcOrd="0" destOrd="0" presId="urn:microsoft.com/office/officeart/2008/layout/VerticalCurvedList"/>
    <dgm:cxn modelId="{089D87E6-4FA0-478F-939C-5F04BDEB4A99}" type="presParOf" srcId="{9E2513F6-16A7-4585-B864-704427F8B358}" destId="{C2576E3D-464D-458A-A8E5-7C12E66BC2B2}" srcOrd="3" destOrd="0" presId="urn:microsoft.com/office/officeart/2008/layout/VerticalCurvedList"/>
    <dgm:cxn modelId="{E89C1A8A-3862-4A00-8720-E48384EA9BA9}" type="presParOf" srcId="{9E2513F6-16A7-4585-B864-704427F8B358}" destId="{8D43A53C-F3BD-4040-8F5B-374C6FC2078B}" srcOrd="4" destOrd="0" presId="urn:microsoft.com/office/officeart/2008/layout/VerticalCurvedList"/>
    <dgm:cxn modelId="{D41ACB2D-4CC7-44B3-A645-95628EF3204C}" type="presParOf" srcId="{8D43A53C-F3BD-4040-8F5B-374C6FC2078B}" destId="{7413930F-331F-4ACF-9BD2-E200B493F19A}" srcOrd="0" destOrd="0" presId="urn:microsoft.com/office/officeart/2008/layout/VerticalCurvedList"/>
    <dgm:cxn modelId="{D53F0495-6052-4C9B-BA9D-47364FC5479E}" type="presParOf" srcId="{9E2513F6-16A7-4585-B864-704427F8B358}" destId="{08C873B4-3EB0-4F4E-99CF-133C31FE84AF}" srcOrd="5" destOrd="0" presId="urn:microsoft.com/office/officeart/2008/layout/VerticalCurvedList"/>
    <dgm:cxn modelId="{D06E8F19-396A-400A-943E-B665C36B6C27}" type="presParOf" srcId="{9E2513F6-16A7-4585-B864-704427F8B358}" destId="{C4C4944B-5516-4A1C-B840-85CFF7FFED32}" srcOrd="6" destOrd="0" presId="urn:microsoft.com/office/officeart/2008/layout/VerticalCurvedList"/>
    <dgm:cxn modelId="{2DA9D36E-167A-44D8-9877-F429620FFBE6}" type="presParOf" srcId="{C4C4944B-5516-4A1C-B840-85CFF7FFED32}" destId="{8432C4E7-07A5-4E61-96A5-96E86C16814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8CB483-9016-485A-A945-D37A1183A445}"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282B6EDE-1F92-451D-95B1-3236E6088869}">
      <dgm:prSet phldrT="[Text]"/>
      <dgm:spPr/>
      <dgm:t>
        <a:bodyPr/>
        <a:lstStyle/>
        <a:p>
          <a:r>
            <a:rPr lang="en-US" b="1" dirty="0"/>
            <a:t>Confusion</a:t>
          </a:r>
        </a:p>
      </dgm:t>
    </dgm:pt>
    <dgm:pt modelId="{07557CA3-9FB9-420B-97AC-CC31F81F75FB}" type="parTrans" cxnId="{1E8E77B7-6410-4730-B77C-7E274F5A4310}">
      <dgm:prSet/>
      <dgm:spPr/>
      <dgm:t>
        <a:bodyPr/>
        <a:lstStyle/>
        <a:p>
          <a:endParaRPr lang="en-US"/>
        </a:p>
      </dgm:t>
    </dgm:pt>
    <dgm:pt modelId="{D0181EAA-8641-48E9-A64F-CEEED9412EA4}" type="sibTrans" cxnId="{1E8E77B7-6410-4730-B77C-7E274F5A4310}">
      <dgm:prSet/>
      <dgm:spPr/>
      <dgm:t>
        <a:bodyPr/>
        <a:lstStyle/>
        <a:p>
          <a:endParaRPr lang="en-US"/>
        </a:p>
      </dgm:t>
    </dgm:pt>
    <dgm:pt modelId="{CA5FA284-3E2B-44ED-A986-83291C466289}">
      <dgm:prSet phldrT="[Text]"/>
      <dgm:spPr/>
      <dgm:t>
        <a:bodyPr/>
        <a:lstStyle/>
        <a:p>
          <a:r>
            <a:rPr lang="en-US" b="1" dirty="0"/>
            <a:t>Clarity</a:t>
          </a:r>
        </a:p>
      </dgm:t>
    </dgm:pt>
    <dgm:pt modelId="{8C9A6447-C223-4C14-869D-8C200FE085CF}" type="parTrans" cxnId="{109F270C-452F-4B5A-AF96-AF9C4D589CBB}">
      <dgm:prSet/>
      <dgm:spPr/>
      <dgm:t>
        <a:bodyPr/>
        <a:lstStyle/>
        <a:p>
          <a:endParaRPr lang="en-US"/>
        </a:p>
      </dgm:t>
    </dgm:pt>
    <dgm:pt modelId="{F220A0CC-2DBE-4162-B5B1-DD87EA22A67E}" type="sibTrans" cxnId="{109F270C-452F-4B5A-AF96-AF9C4D589CBB}">
      <dgm:prSet/>
      <dgm:spPr/>
      <dgm:t>
        <a:bodyPr/>
        <a:lstStyle/>
        <a:p>
          <a:endParaRPr lang="en-US"/>
        </a:p>
      </dgm:t>
    </dgm:pt>
    <dgm:pt modelId="{DAB2E576-46C7-4ED6-BD1D-61FB10E225A4}" type="pres">
      <dgm:prSet presAssocID="{618CB483-9016-485A-A945-D37A1183A445}" presName="compositeShape" presStyleCnt="0">
        <dgm:presLayoutVars>
          <dgm:chMax val="2"/>
          <dgm:dir/>
          <dgm:resizeHandles val="exact"/>
        </dgm:presLayoutVars>
      </dgm:prSet>
      <dgm:spPr/>
    </dgm:pt>
    <dgm:pt modelId="{394F9CBD-459C-4EAC-B53D-DC3F1BF99124}" type="pres">
      <dgm:prSet presAssocID="{618CB483-9016-485A-A945-D37A1183A445}" presName="divider" presStyleLbl="fgShp" presStyleIdx="0" presStyleCnt="1"/>
      <dgm:spPr/>
    </dgm:pt>
    <dgm:pt modelId="{A21E0677-A4D3-4078-BC1F-DF7328E8F645}" type="pres">
      <dgm:prSet presAssocID="{282B6EDE-1F92-451D-95B1-3236E6088869}" presName="downArrow" presStyleLbl="node1" presStyleIdx="0" presStyleCnt="2"/>
      <dgm:spPr/>
    </dgm:pt>
    <dgm:pt modelId="{967AD8A0-97E1-446C-82C7-B2A4BB3A5D6A}" type="pres">
      <dgm:prSet presAssocID="{282B6EDE-1F92-451D-95B1-3236E6088869}" presName="downArrowText" presStyleLbl="revTx" presStyleIdx="0" presStyleCnt="2" custScaleX="157469">
        <dgm:presLayoutVars>
          <dgm:bulletEnabled val="1"/>
        </dgm:presLayoutVars>
      </dgm:prSet>
      <dgm:spPr/>
    </dgm:pt>
    <dgm:pt modelId="{0CE0F1E4-9714-4D2C-AB07-EC6300DD423E}" type="pres">
      <dgm:prSet presAssocID="{CA5FA284-3E2B-44ED-A986-83291C466289}" presName="upArrow" presStyleLbl="node1" presStyleIdx="1" presStyleCnt="2"/>
      <dgm:spPr/>
    </dgm:pt>
    <dgm:pt modelId="{108AC92E-8966-4994-8824-6E3901D70B50}" type="pres">
      <dgm:prSet presAssocID="{CA5FA284-3E2B-44ED-A986-83291C466289}" presName="upArrowText" presStyleLbl="revTx" presStyleIdx="1" presStyleCnt="2">
        <dgm:presLayoutVars>
          <dgm:bulletEnabled val="1"/>
        </dgm:presLayoutVars>
      </dgm:prSet>
      <dgm:spPr/>
    </dgm:pt>
  </dgm:ptLst>
  <dgm:cxnLst>
    <dgm:cxn modelId="{109F270C-452F-4B5A-AF96-AF9C4D589CBB}" srcId="{618CB483-9016-485A-A945-D37A1183A445}" destId="{CA5FA284-3E2B-44ED-A986-83291C466289}" srcOrd="1" destOrd="0" parTransId="{8C9A6447-C223-4C14-869D-8C200FE085CF}" sibTransId="{F220A0CC-2DBE-4162-B5B1-DD87EA22A67E}"/>
    <dgm:cxn modelId="{164D4869-58E1-4E5B-9C2F-A1C8D538BC75}" type="presOf" srcId="{282B6EDE-1F92-451D-95B1-3236E6088869}" destId="{967AD8A0-97E1-446C-82C7-B2A4BB3A5D6A}" srcOrd="0" destOrd="0" presId="urn:microsoft.com/office/officeart/2005/8/layout/arrow3"/>
    <dgm:cxn modelId="{0C8EAC84-CB6E-4EE3-9F72-CAB824168181}" type="presOf" srcId="{CA5FA284-3E2B-44ED-A986-83291C466289}" destId="{108AC92E-8966-4994-8824-6E3901D70B50}" srcOrd="0" destOrd="0" presId="urn:microsoft.com/office/officeart/2005/8/layout/arrow3"/>
    <dgm:cxn modelId="{FB2C7CAA-F16B-4754-8764-08EF214A2236}" type="presOf" srcId="{618CB483-9016-485A-A945-D37A1183A445}" destId="{DAB2E576-46C7-4ED6-BD1D-61FB10E225A4}" srcOrd="0" destOrd="0" presId="urn:microsoft.com/office/officeart/2005/8/layout/arrow3"/>
    <dgm:cxn modelId="{1E8E77B7-6410-4730-B77C-7E274F5A4310}" srcId="{618CB483-9016-485A-A945-D37A1183A445}" destId="{282B6EDE-1F92-451D-95B1-3236E6088869}" srcOrd="0" destOrd="0" parTransId="{07557CA3-9FB9-420B-97AC-CC31F81F75FB}" sibTransId="{D0181EAA-8641-48E9-A64F-CEEED9412EA4}"/>
    <dgm:cxn modelId="{0B37A15E-0BD0-4216-9B00-7A2F24975D68}" type="presParOf" srcId="{DAB2E576-46C7-4ED6-BD1D-61FB10E225A4}" destId="{394F9CBD-459C-4EAC-B53D-DC3F1BF99124}" srcOrd="0" destOrd="0" presId="urn:microsoft.com/office/officeart/2005/8/layout/arrow3"/>
    <dgm:cxn modelId="{5983A178-903A-4E17-BF8D-915930A5D25C}" type="presParOf" srcId="{DAB2E576-46C7-4ED6-BD1D-61FB10E225A4}" destId="{A21E0677-A4D3-4078-BC1F-DF7328E8F645}" srcOrd="1" destOrd="0" presId="urn:microsoft.com/office/officeart/2005/8/layout/arrow3"/>
    <dgm:cxn modelId="{B64C1BB9-CD36-436D-8B0E-FF320B18475B}" type="presParOf" srcId="{DAB2E576-46C7-4ED6-BD1D-61FB10E225A4}" destId="{967AD8A0-97E1-446C-82C7-B2A4BB3A5D6A}" srcOrd="2" destOrd="0" presId="urn:microsoft.com/office/officeart/2005/8/layout/arrow3"/>
    <dgm:cxn modelId="{F49D0B99-CBBB-46A9-9B98-1CB7043F7ECE}" type="presParOf" srcId="{DAB2E576-46C7-4ED6-BD1D-61FB10E225A4}" destId="{0CE0F1E4-9714-4D2C-AB07-EC6300DD423E}" srcOrd="3" destOrd="0" presId="urn:microsoft.com/office/officeart/2005/8/layout/arrow3"/>
    <dgm:cxn modelId="{D7EA99E3-C6A8-48A7-87F1-081F55B9238C}" type="presParOf" srcId="{DAB2E576-46C7-4ED6-BD1D-61FB10E225A4}" destId="{108AC92E-8966-4994-8824-6E3901D70B50}"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3144FF-FD1B-4DA3-9D31-47C1CBD02A6E}" type="doc">
      <dgm:prSet loTypeId="urn:microsoft.com/office/officeart/2005/8/layout/hProcess11" loCatId="process" qsTypeId="urn:microsoft.com/office/officeart/2005/8/quickstyle/simple1" qsCatId="simple" csTypeId="urn:microsoft.com/office/officeart/2005/8/colors/accent3_5" csCatId="accent3" phldr="1"/>
      <dgm:spPr/>
    </dgm:pt>
    <dgm:pt modelId="{50E78EA3-29DD-4FFB-A0BF-E1432BFCF76B}">
      <dgm:prSet phldrT="[Text]"/>
      <dgm:spPr/>
      <dgm:t>
        <a:bodyPr/>
        <a:lstStyle/>
        <a:p>
          <a:r>
            <a:rPr lang="en-US" dirty="0"/>
            <a:t>Local Program</a:t>
          </a:r>
        </a:p>
      </dgm:t>
    </dgm:pt>
    <dgm:pt modelId="{6AB1498A-8504-4C93-8E60-6AA1FCD475D7}" type="parTrans" cxnId="{AEDAFC67-16F0-4984-9106-3DC99C195FCE}">
      <dgm:prSet/>
      <dgm:spPr/>
      <dgm:t>
        <a:bodyPr/>
        <a:lstStyle/>
        <a:p>
          <a:endParaRPr lang="en-US"/>
        </a:p>
      </dgm:t>
    </dgm:pt>
    <dgm:pt modelId="{4FCA212B-38AF-4B1D-9048-AB143E88E45C}" type="sibTrans" cxnId="{AEDAFC67-16F0-4984-9106-3DC99C195FCE}">
      <dgm:prSet/>
      <dgm:spPr/>
      <dgm:t>
        <a:bodyPr/>
        <a:lstStyle/>
        <a:p>
          <a:endParaRPr lang="en-US"/>
        </a:p>
      </dgm:t>
    </dgm:pt>
    <dgm:pt modelId="{2DD3F0FB-0C9D-4A82-AA06-BF5B9304ED40}">
      <dgm:prSet phldrT="[Text]"/>
      <dgm:spPr/>
      <dgm:t>
        <a:bodyPr/>
        <a:lstStyle/>
        <a:p>
          <a:r>
            <a:rPr lang="en-US" dirty="0"/>
            <a:t>District</a:t>
          </a:r>
        </a:p>
      </dgm:t>
    </dgm:pt>
    <dgm:pt modelId="{78112CEA-63FB-44FD-A55D-15BD9491FD82}" type="parTrans" cxnId="{F6D1BF75-1A99-4F99-ABA4-7BD4B9547524}">
      <dgm:prSet/>
      <dgm:spPr/>
      <dgm:t>
        <a:bodyPr/>
        <a:lstStyle/>
        <a:p>
          <a:endParaRPr lang="en-US"/>
        </a:p>
      </dgm:t>
    </dgm:pt>
    <dgm:pt modelId="{A0A376C7-C169-47B7-9DD6-239F2320BB40}" type="sibTrans" cxnId="{F6D1BF75-1A99-4F99-ABA4-7BD4B9547524}">
      <dgm:prSet/>
      <dgm:spPr/>
      <dgm:t>
        <a:bodyPr/>
        <a:lstStyle/>
        <a:p>
          <a:endParaRPr lang="en-US"/>
        </a:p>
      </dgm:t>
    </dgm:pt>
    <dgm:pt modelId="{0611650C-A996-4334-827F-D2937FAEF1B8}">
      <dgm:prSet phldrT="[Text]"/>
      <dgm:spPr/>
      <dgm:t>
        <a:bodyPr/>
        <a:lstStyle/>
        <a:p>
          <a:r>
            <a:rPr lang="en-US" dirty="0"/>
            <a:t>State</a:t>
          </a:r>
        </a:p>
      </dgm:t>
    </dgm:pt>
    <dgm:pt modelId="{22B5575E-8E99-4643-BD1F-6AD10E31BAF3}" type="parTrans" cxnId="{13E6CEB7-245F-4597-8C04-C25A37278663}">
      <dgm:prSet/>
      <dgm:spPr/>
      <dgm:t>
        <a:bodyPr/>
        <a:lstStyle/>
        <a:p>
          <a:endParaRPr lang="en-US"/>
        </a:p>
      </dgm:t>
    </dgm:pt>
    <dgm:pt modelId="{A28757F9-9152-4CDE-80F0-4E9ACF3E062A}" type="sibTrans" cxnId="{13E6CEB7-245F-4597-8C04-C25A37278663}">
      <dgm:prSet/>
      <dgm:spPr/>
      <dgm:t>
        <a:bodyPr/>
        <a:lstStyle/>
        <a:p>
          <a:endParaRPr lang="en-US"/>
        </a:p>
      </dgm:t>
    </dgm:pt>
    <dgm:pt modelId="{CD846DDA-CCAE-44F6-99AB-59C9E3991F24}">
      <dgm:prSet phldrT="[Text]"/>
      <dgm:spPr/>
      <dgm:t>
        <a:bodyPr/>
        <a:lstStyle/>
        <a:p>
          <a:r>
            <a:rPr lang="en-US" dirty="0"/>
            <a:t>Federal</a:t>
          </a:r>
        </a:p>
      </dgm:t>
    </dgm:pt>
    <dgm:pt modelId="{833CE02F-4047-47DD-8E6F-7D8066A487F1}" type="parTrans" cxnId="{C3EE2C10-DD9E-4220-BD21-80EB26FFD400}">
      <dgm:prSet/>
      <dgm:spPr/>
      <dgm:t>
        <a:bodyPr/>
        <a:lstStyle/>
        <a:p>
          <a:endParaRPr lang="en-US"/>
        </a:p>
      </dgm:t>
    </dgm:pt>
    <dgm:pt modelId="{73177DC1-1995-4F37-8C44-526231787F18}" type="sibTrans" cxnId="{C3EE2C10-DD9E-4220-BD21-80EB26FFD400}">
      <dgm:prSet/>
      <dgm:spPr/>
      <dgm:t>
        <a:bodyPr/>
        <a:lstStyle/>
        <a:p>
          <a:endParaRPr lang="en-US"/>
        </a:p>
      </dgm:t>
    </dgm:pt>
    <dgm:pt modelId="{DDF65BDE-7791-4B7C-9AFC-BEEFFDA80844}" type="pres">
      <dgm:prSet presAssocID="{993144FF-FD1B-4DA3-9D31-47C1CBD02A6E}" presName="Name0" presStyleCnt="0">
        <dgm:presLayoutVars>
          <dgm:dir/>
          <dgm:resizeHandles val="exact"/>
        </dgm:presLayoutVars>
      </dgm:prSet>
      <dgm:spPr/>
    </dgm:pt>
    <dgm:pt modelId="{16CEF326-2181-44D5-9657-FE8CCC2C5AB4}" type="pres">
      <dgm:prSet presAssocID="{993144FF-FD1B-4DA3-9D31-47C1CBD02A6E}" presName="arrow" presStyleLbl="bgShp" presStyleIdx="0" presStyleCnt="1"/>
      <dgm:spPr/>
    </dgm:pt>
    <dgm:pt modelId="{4D053F36-5906-4C71-94CE-70754E125DAE}" type="pres">
      <dgm:prSet presAssocID="{993144FF-FD1B-4DA3-9D31-47C1CBD02A6E}" presName="points" presStyleCnt="0"/>
      <dgm:spPr/>
    </dgm:pt>
    <dgm:pt modelId="{8202124C-851B-442E-8208-93FC8F869DD6}" type="pres">
      <dgm:prSet presAssocID="{50E78EA3-29DD-4FFB-A0BF-E1432BFCF76B}" presName="compositeA" presStyleCnt="0"/>
      <dgm:spPr/>
    </dgm:pt>
    <dgm:pt modelId="{6248BBE8-85DA-4D40-A4D1-8789F81E245B}" type="pres">
      <dgm:prSet presAssocID="{50E78EA3-29DD-4FFB-A0BF-E1432BFCF76B}" presName="textA" presStyleLbl="revTx" presStyleIdx="0" presStyleCnt="4">
        <dgm:presLayoutVars>
          <dgm:bulletEnabled val="1"/>
        </dgm:presLayoutVars>
      </dgm:prSet>
      <dgm:spPr/>
    </dgm:pt>
    <dgm:pt modelId="{6A9C19BD-F6C7-4CFC-AF23-4B8CB7967F5E}" type="pres">
      <dgm:prSet presAssocID="{50E78EA3-29DD-4FFB-A0BF-E1432BFCF76B}" presName="circleA" presStyleLbl="node1" presStyleIdx="0" presStyleCnt="4"/>
      <dgm:spPr/>
    </dgm:pt>
    <dgm:pt modelId="{DDDA8966-7C0B-4017-91E8-4B67AB540D29}" type="pres">
      <dgm:prSet presAssocID="{50E78EA3-29DD-4FFB-A0BF-E1432BFCF76B}" presName="spaceA" presStyleCnt="0"/>
      <dgm:spPr/>
    </dgm:pt>
    <dgm:pt modelId="{195EFBC3-4724-4A11-9C0F-DBD1077BFACA}" type="pres">
      <dgm:prSet presAssocID="{4FCA212B-38AF-4B1D-9048-AB143E88E45C}" presName="space" presStyleCnt="0"/>
      <dgm:spPr/>
    </dgm:pt>
    <dgm:pt modelId="{6EDE267A-8FDA-4CBC-A409-0D4A03ABA2F9}" type="pres">
      <dgm:prSet presAssocID="{2DD3F0FB-0C9D-4A82-AA06-BF5B9304ED40}" presName="compositeB" presStyleCnt="0"/>
      <dgm:spPr/>
    </dgm:pt>
    <dgm:pt modelId="{83C97B7D-AA08-4F12-BFFF-EFFAB83D3459}" type="pres">
      <dgm:prSet presAssocID="{2DD3F0FB-0C9D-4A82-AA06-BF5B9304ED40}" presName="textB" presStyleLbl="revTx" presStyleIdx="1" presStyleCnt="4">
        <dgm:presLayoutVars>
          <dgm:bulletEnabled val="1"/>
        </dgm:presLayoutVars>
      </dgm:prSet>
      <dgm:spPr/>
    </dgm:pt>
    <dgm:pt modelId="{676AF292-480B-433E-9C98-1A2FB99FB05A}" type="pres">
      <dgm:prSet presAssocID="{2DD3F0FB-0C9D-4A82-AA06-BF5B9304ED40}" presName="circleB" presStyleLbl="node1" presStyleIdx="1" presStyleCnt="4"/>
      <dgm:spPr/>
    </dgm:pt>
    <dgm:pt modelId="{DF5DB405-1F52-4B18-A004-D9107E69EF7D}" type="pres">
      <dgm:prSet presAssocID="{2DD3F0FB-0C9D-4A82-AA06-BF5B9304ED40}" presName="spaceB" presStyleCnt="0"/>
      <dgm:spPr/>
    </dgm:pt>
    <dgm:pt modelId="{FB96A538-BC4D-468E-B5E6-219BE79D6F00}" type="pres">
      <dgm:prSet presAssocID="{A0A376C7-C169-47B7-9DD6-239F2320BB40}" presName="space" presStyleCnt="0"/>
      <dgm:spPr/>
    </dgm:pt>
    <dgm:pt modelId="{24B11570-3A0F-44C8-BBA6-D85D2E777B70}" type="pres">
      <dgm:prSet presAssocID="{0611650C-A996-4334-827F-D2937FAEF1B8}" presName="compositeA" presStyleCnt="0"/>
      <dgm:spPr/>
    </dgm:pt>
    <dgm:pt modelId="{810A0C6D-D3C2-457F-8D31-3326A974C033}" type="pres">
      <dgm:prSet presAssocID="{0611650C-A996-4334-827F-D2937FAEF1B8}" presName="textA" presStyleLbl="revTx" presStyleIdx="2" presStyleCnt="4">
        <dgm:presLayoutVars>
          <dgm:bulletEnabled val="1"/>
        </dgm:presLayoutVars>
      </dgm:prSet>
      <dgm:spPr/>
    </dgm:pt>
    <dgm:pt modelId="{BD056683-3B2A-4F54-ABD8-98041D1BC67B}" type="pres">
      <dgm:prSet presAssocID="{0611650C-A996-4334-827F-D2937FAEF1B8}" presName="circleA" presStyleLbl="node1" presStyleIdx="2" presStyleCnt="4"/>
      <dgm:spPr/>
    </dgm:pt>
    <dgm:pt modelId="{77813481-D92A-4072-A769-EAB26F246587}" type="pres">
      <dgm:prSet presAssocID="{0611650C-A996-4334-827F-D2937FAEF1B8}" presName="spaceA" presStyleCnt="0"/>
      <dgm:spPr/>
    </dgm:pt>
    <dgm:pt modelId="{8411545B-D562-46F8-B223-21D256A9F816}" type="pres">
      <dgm:prSet presAssocID="{A28757F9-9152-4CDE-80F0-4E9ACF3E062A}" presName="space" presStyleCnt="0"/>
      <dgm:spPr/>
    </dgm:pt>
    <dgm:pt modelId="{9807B30E-3E02-47CF-ACFB-15020D8D3057}" type="pres">
      <dgm:prSet presAssocID="{CD846DDA-CCAE-44F6-99AB-59C9E3991F24}" presName="compositeB" presStyleCnt="0"/>
      <dgm:spPr/>
    </dgm:pt>
    <dgm:pt modelId="{9D0902CE-0497-4361-BAE7-6E9DCCE1E3FD}" type="pres">
      <dgm:prSet presAssocID="{CD846DDA-CCAE-44F6-99AB-59C9E3991F24}" presName="textB" presStyleLbl="revTx" presStyleIdx="3" presStyleCnt="4">
        <dgm:presLayoutVars>
          <dgm:bulletEnabled val="1"/>
        </dgm:presLayoutVars>
      </dgm:prSet>
      <dgm:spPr/>
    </dgm:pt>
    <dgm:pt modelId="{8ABC2EEA-D334-4A56-BA63-F75C41FF83A4}" type="pres">
      <dgm:prSet presAssocID="{CD846DDA-CCAE-44F6-99AB-59C9E3991F24}" presName="circleB" presStyleLbl="node1" presStyleIdx="3" presStyleCnt="4"/>
      <dgm:spPr/>
    </dgm:pt>
    <dgm:pt modelId="{AC36EC67-BEEF-4261-932A-FBEB234AFB2A}" type="pres">
      <dgm:prSet presAssocID="{CD846DDA-CCAE-44F6-99AB-59C9E3991F24}" presName="spaceB" presStyleCnt="0"/>
      <dgm:spPr/>
    </dgm:pt>
  </dgm:ptLst>
  <dgm:cxnLst>
    <dgm:cxn modelId="{C3EE2C10-DD9E-4220-BD21-80EB26FFD400}" srcId="{993144FF-FD1B-4DA3-9D31-47C1CBD02A6E}" destId="{CD846DDA-CCAE-44F6-99AB-59C9E3991F24}" srcOrd="3" destOrd="0" parTransId="{833CE02F-4047-47DD-8E6F-7D8066A487F1}" sibTransId="{73177DC1-1995-4F37-8C44-526231787F18}"/>
    <dgm:cxn modelId="{BEFCB522-1ABE-4FB9-8898-845AB379FA3C}" type="presOf" srcId="{993144FF-FD1B-4DA3-9D31-47C1CBD02A6E}" destId="{DDF65BDE-7791-4B7C-9AFC-BEEFFDA80844}" srcOrd="0" destOrd="0" presId="urn:microsoft.com/office/officeart/2005/8/layout/hProcess11"/>
    <dgm:cxn modelId="{AEDAFC67-16F0-4984-9106-3DC99C195FCE}" srcId="{993144FF-FD1B-4DA3-9D31-47C1CBD02A6E}" destId="{50E78EA3-29DD-4FFB-A0BF-E1432BFCF76B}" srcOrd="0" destOrd="0" parTransId="{6AB1498A-8504-4C93-8E60-6AA1FCD475D7}" sibTransId="{4FCA212B-38AF-4B1D-9048-AB143E88E45C}"/>
    <dgm:cxn modelId="{F6D1BF75-1A99-4F99-ABA4-7BD4B9547524}" srcId="{993144FF-FD1B-4DA3-9D31-47C1CBD02A6E}" destId="{2DD3F0FB-0C9D-4A82-AA06-BF5B9304ED40}" srcOrd="1" destOrd="0" parTransId="{78112CEA-63FB-44FD-A55D-15BD9491FD82}" sibTransId="{A0A376C7-C169-47B7-9DD6-239F2320BB40}"/>
    <dgm:cxn modelId="{E6610676-B36D-4FBC-B820-AA20DCD04654}" type="presOf" srcId="{0611650C-A996-4334-827F-D2937FAEF1B8}" destId="{810A0C6D-D3C2-457F-8D31-3326A974C033}" srcOrd="0" destOrd="0" presId="urn:microsoft.com/office/officeart/2005/8/layout/hProcess11"/>
    <dgm:cxn modelId="{CC109181-1C00-495F-B996-F8D554ADBE1B}" type="presOf" srcId="{CD846DDA-CCAE-44F6-99AB-59C9E3991F24}" destId="{9D0902CE-0497-4361-BAE7-6E9DCCE1E3FD}" srcOrd="0" destOrd="0" presId="urn:microsoft.com/office/officeart/2005/8/layout/hProcess11"/>
    <dgm:cxn modelId="{13E6CEB7-245F-4597-8C04-C25A37278663}" srcId="{993144FF-FD1B-4DA3-9D31-47C1CBD02A6E}" destId="{0611650C-A996-4334-827F-D2937FAEF1B8}" srcOrd="2" destOrd="0" parTransId="{22B5575E-8E99-4643-BD1F-6AD10E31BAF3}" sibTransId="{A28757F9-9152-4CDE-80F0-4E9ACF3E062A}"/>
    <dgm:cxn modelId="{DAA5BEBC-136F-44B7-A1A9-52058052B4B9}" type="presOf" srcId="{2DD3F0FB-0C9D-4A82-AA06-BF5B9304ED40}" destId="{83C97B7D-AA08-4F12-BFFF-EFFAB83D3459}" srcOrd="0" destOrd="0" presId="urn:microsoft.com/office/officeart/2005/8/layout/hProcess11"/>
    <dgm:cxn modelId="{0CBD46E2-8A89-468A-9CF3-A1D6A7FE16DD}" type="presOf" srcId="{50E78EA3-29DD-4FFB-A0BF-E1432BFCF76B}" destId="{6248BBE8-85DA-4D40-A4D1-8789F81E245B}" srcOrd="0" destOrd="0" presId="urn:microsoft.com/office/officeart/2005/8/layout/hProcess11"/>
    <dgm:cxn modelId="{30F35618-E1A3-4D64-8427-5669D1774ACB}" type="presParOf" srcId="{DDF65BDE-7791-4B7C-9AFC-BEEFFDA80844}" destId="{16CEF326-2181-44D5-9657-FE8CCC2C5AB4}" srcOrd="0" destOrd="0" presId="urn:microsoft.com/office/officeart/2005/8/layout/hProcess11"/>
    <dgm:cxn modelId="{D1C5EDB6-9326-47BA-B86F-0FC88868135D}" type="presParOf" srcId="{DDF65BDE-7791-4B7C-9AFC-BEEFFDA80844}" destId="{4D053F36-5906-4C71-94CE-70754E125DAE}" srcOrd="1" destOrd="0" presId="urn:microsoft.com/office/officeart/2005/8/layout/hProcess11"/>
    <dgm:cxn modelId="{3C0B4EB1-C0D4-493E-AE0E-12BDF3338E07}" type="presParOf" srcId="{4D053F36-5906-4C71-94CE-70754E125DAE}" destId="{8202124C-851B-442E-8208-93FC8F869DD6}" srcOrd="0" destOrd="0" presId="urn:microsoft.com/office/officeart/2005/8/layout/hProcess11"/>
    <dgm:cxn modelId="{F402C48D-F5F9-416D-A5A2-C58B71577FA5}" type="presParOf" srcId="{8202124C-851B-442E-8208-93FC8F869DD6}" destId="{6248BBE8-85DA-4D40-A4D1-8789F81E245B}" srcOrd="0" destOrd="0" presId="urn:microsoft.com/office/officeart/2005/8/layout/hProcess11"/>
    <dgm:cxn modelId="{DA0511C2-480D-453E-B964-5430394F3747}" type="presParOf" srcId="{8202124C-851B-442E-8208-93FC8F869DD6}" destId="{6A9C19BD-F6C7-4CFC-AF23-4B8CB7967F5E}" srcOrd="1" destOrd="0" presId="urn:microsoft.com/office/officeart/2005/8/layout/hProcess11"/>
    <dgm:cxn modelId="{DC802E68-080F-4434-A217-0AF1D41B458A}" type="presParOf" srcId="{8202124C-851B-442E-8208-93FC8F869DD6}" destId="{DDDA8966-7C0B-4017-91E8-4B67AB540D29}" srcOrd="2" destOrd="0" presId="urn:microsoft.com/office/officeart/2005/8/layout/hProcess11"/>
    <dgm:cxn modelId="{59E8487A-A4D7-4158-875D-94A079E5E0A8}" type="presParOf" srcId="{4D053F36-5906-4C71-94CE-70754E125DAE}" destId="{195EFBC3-4724-4A11-9C0F-DBD1077BFACA}" srcOrd="1" destOrd="0" presId="urn:microsoft.com/office/officeart/2005/8/layout/hProcess11"/>
    <dgm:cxn modelId="{1A26E711-5787-46D6-BAF2-A4781991AAF4}" type="presParOf" srcId="{4D053F36-5906-4C71-94CE-70754E125DAE}" destId="{6EDE267A-8FDA-4CBC-A409-0D4A03ABA2F9}" srcOrd="2" destOrd="0" presId="urn:microsoft.com/office/officeart/2005/8/layout/hProcess11"/>
    <dgm:cxn modelId="{76E45AA7-6E68-4BA2-B3E3-E1A5472A8E2A}" type="presParOf" srcId="{6EDE267A-8FDA-4CBC-A409-0D4A03ABA2F9}" destId="{83C97B7D-AA08-4F12-BFFF-EFFAB83D3459}" srcOrd="0" destOrd="0" presId="urn:microsoft.com/office/officeart/2005/8/layout/hProcess11"/>
    <dgm:cxn modelId="{AB1936EB-7450-4AFD-935A-AA5B8E917475}" type="presParOf" srcId="{6EDE267A-8FDA-4CBC-A409-0D4A03ABA2F9}" destId="{676AF292-480B-433E-9C98-1A2FB99FB05A}" srcOrd="1" destOrd="0" presId="urn:microsoft.com/office/officeart/2005/8/layout/hProcess11"/>
    <dgm:cxn modelId="{BF3C4478-D2F7-4F8E-85D7-9C9D9A01137E}" type="presParOf" srcId="{6EDE267A-8FDA-4CBC-A409-0D4A03ABA2F9}" destId="{DF5DB405-1F52-4B18-A004-D9107E69EF7D}" srcOrd="2" destOrd="0" presId="urn:microsoft.com/office/officeart/2005/8/layout/hProcess11"/>
    <dgm:cxn modelId="{49319FD2-5C74-418F-880D-E2A66D424080}" type="presParOf" srcId="{4D053F36-5906-4C71-94CE-70754E125DAE}" destId="{FB96A538-BC4D-468E-B5E6-219BE79D6F00}" srcOrd="3" destOrd="0" presId="urn:microsoft.com/office/officeart/2005/8/layout/hProcess11"/>
    <dgm:cxn modelId="{3904E56F-BD9A-49F0-BF3C-8A42B8D06B6E}" type="presParOf" srcId="{4D053F36-5906-4C71-94CE-70754E125DAE}" destId="{24B11570-3A0F-44C8-BBA6-D85D2E777B70}" srcOrd="4" destOrd="0" presId="urn:microsoft.com/office/officeart/2005/8/layout/hProcess11"/>
    <dgm:cxn modelId="{45B1C5B1-CE4D-4806-A828-59421B2FAE76}" type="presParOf" srcId="{24B11570-3A0F-44C8-BBA6-D85D2E777B70}" destId="{810A0C6D-D3C2-457F-8D31-3326A974C033}" srcOrd="0" destOrd="0" presId="urn:microsoft.com/office/officeart/2005/8/layout/hProcess11"/>
    <dgm:cxn modelId="{CA61B979-407B-4D0B-8D06-C275C5CE303F}" type="presParOf" srcId="{24B11570-3A0F-44C8-BBA6-D85D2E777B70}" destId="{BD056683-3B2A-4F54-ABD8-98041D1BC67B}" srcOrd="1" destOrd="0" presId="urn:microsoft.com/office/officeart/2005/8/layout/hProcess11"/>
    <dgm:cxn modelId="{D649C1CE-83E1-4DEC-8D31-6CBDA64961CA}" type="presParOf" srcId="{24B11570-3A0F-44C8-BBA6-D85D2E777B70}" destId="{77813481-D92A-4072-A769-EAB26F246587}" srcOrd="2" destOrd="0" presId="urn:microsoft.com/office/officeart/2005/8/layout/hProcess11"/>
    <dgm:cxn modelId="{E52307DF-7CFC-4B16-AEC3-80FB9AE738C8}" type="presParOf" srcId="{4D053F36-5906-4C71-94CE-70754E125DAE}" destId="{8411545B-D562-46F8-B223-21D256A9F816}" srcOrd="5" destOrd="0" presId="urn:microsoft.com/office/officeart/2005/8/layout/hProcess11"/>
    <dgm:cxn modelId="{95801906-0A17-45FE-84EB-D9B63059D4C5}" type="presParOf" srcId="{4D053F36-5906-4C71-94CE-70754E125DAE}" destId="{9807B30E-3E02-47CF-ACFB-15020D8D3057}" srcOrd="6" destOrd="0" presId="urn:microsoft.com/office/officeart/2005/8/layout/hProcess11"/>
    <dgm:cxn modelId="{97B3F828-A8BB-4F88-8571-715658023AD7}" type="presParOf" srcId="{9807B30E-3E02-47CF-ACFB-15020D8D3057}" destId="{9D0902CE-0497-4361-BAE7-6E9DCCE1E3FD}" srcOrd="0" destOrd="0" presId="urn:microsoft.com/office/officeart/2005/8/layout/hProcess11"/>
    <dgm:cxn modelId="{ABA1F264-6C8B-4844-A01E-90D1535AA971}" type="presParOf" srcId="{9807B30E-3E02-47CF-ACFB-15020D8D3057}" destId="{8ABC2EEA-D334-4A56-BA63-F75C41FF83A4}" srcOrd="1" destOrd="0" presId="urn:microsoft.com/office/officeart/2005/8/layout/hProcess11"/>
    <dgm:cxn modelId="{928B4D7E-C2AB-4ECC-A742-684116DF0197}" type="presParOf" srcId="{9807B30E-3E02-47CF-ACFB-15020D8D3057}" destId="{AC36EC67-BEEF-4261-932A-FBEB234AFB2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5B72F1-DBAB-4814-9AA4-0E844FD82E2F}" type="doc">
      <dgm:prSet loTypeId="urn:microsoft.com/office/officeart/2005/8/layout/StepDownProcess" loCatId="process" qsTypeId="urn:microsoft.com/office/officeart/2005/8/quickstyle/3d3" qsCatId="3D" csTypeId="urn:microsoft.com/office/officeart/2005/8/colors/colorful1" csCatId="colorful" phldr="1"/>
      <dgm:spPr/>
      <dgm:t>
        <a:bodyPr/>
        <a:lstStyle/>
        <a:p>
          <a:endParaRPr lang="en-US"/>
        </a:p>
      </dgm:t>
    </dgm:pt>
    <dgm:pt modelId="{00307D87-C58E-41EB-9CF0-7D096C3FC012}">
      <dgm:prSet phldrT="[Text]" custT="1"/>
      <dgm:spPr/>
      <dgm:t>
        <a:bodyPr/>
        <a:lstStyle/>
        <a:p>
          <a:r>
            <a:rPr lang="en-US" sz="3200" b="1" dirty="0"/>
            <a:t>Overview</a:t>
          </a:r>
          <a:endParaRPr lang="en-US" sz="2400" b="1" dirty="0"/>
        </a:p>
      </dgm:t>
    </dgm:pt>
    <dgm:pt modelId="{3625D4D3-AD7B-46CF-9F3B-DE15705D09AF}" type="parTrans" cxnId="{EF0DCA1D-1AEC-4DDC-A76D-3D993D060015}">
      <dgm:prSet/>
      <dgm:spPr/>
      <dgm:t>
        <a:bodyPr/>
        <a:lstStyle/>
        <a:p>
          <a:endParaRPr lang="en-US"/>
        </a:p>
      </dgm:t>
    </dgm:pt>
    <dgm:pt modelId="{A7ED5858-BF06-4C04-9A10-8C6125E934FC}" type="sibTrans" cxnId="{EF0DCA1D-1AEC-4DDC-A76D-3D993D060015}">
      <dgm:prSet/>
      <dgm:spPr/>
      <dgm:t>
        <a:bodyPr/>
        <a:lstStyle/>
        <a:p>
          <a:endParaRPr lang="en-US"/>
        </a:p>
      </dgm:t>
    </dgm:pt>
    <dgm:pt modelId="{2F4B5F14-066D-4829-AE08-19B61D9C42EA}">
      <dgm:prSet phldrT="[Text]" custT="1"/>
      <dgm:spPr/>
      <dgm:t>
        <a:bodyPr/>
        <a:lstStyle/>
        <a:p>
          <a:r>
            <a:rPr lang="en-US" sz="3200" b="1" dirty="0"/>
            <a:t>Considerations</a:t>
          </a:r>
        </a:p>
      </dgm:t>
    </dgm:pt>
    <dgm:pt modelId="{2B620A39-3472-4398-803A-1BE3D57CB04C}" type="parTrans" cxnId="{F27232B7-707A-4A57-93C4-1F3D54858459}">
      <dgm:prSet/>
      <dgm:spPr/>
      <dgm:t>
        <a:bodyPr/>
        <a:lstStyle/>
        <a:p>
          <a:endParaRPr lang="en-US"/>
        </a:p>
      </dgm:t>
    </dgm:pt>
    <dgm:pt modelId="{D68F8471-2E34-42FA-B449-9F714C4CF99C}" type="sibTrans" cxnId="{F27232B7-707A-4A57-93C4-1F3D54858459}">
      <dgm:prSet/>
      <dgm:spPr/>
      <dgm:t>
        <a:bodyPr/>
        <a:lstStyle/>
        <a:p>
          <a:endParaRPr lang="en-US"/>
        </a:p>
      </dgm:t>
    </dgm:pt>
    <dgm:pt modelId="{61FD58A4-3688-46D3-A4F9-5FAFD6B6A580}">
      <dgm:prSet phldrT="[Text]" custT="1"/>
      <dgm:spPr/>
      <dgm:t>
        <a:bodyPr/>
        <a:lstStyle/>
        <a:p>
          <a:r>
            <a:rPr lang="en-US" sz="3200" b="1" dirty="0"/>
            <a:t>Template</a:t>
          </a:r>
        </a:p>
      </dgm:t>
    </dgm:pt>
    <dgm:pt modelId="{BB09CF26-E281-4812-8E9F-510BE1FDB818}" type="parTrans" cxnId="{E317E41F-D359-42F8-8535-06FC240A1D64}">
      <dgm:prSet/>
      <dgm:spPr/>
      <dgm:t>
        <a:bodyPr/>
        <a:lstStyle/>
        <a:p>
          <a:endParaRPr lang="en-US"/>
        </a:p>
      </dgm:t>
    </dgm:pt>
    <dgm:pt modelId="{DB0A02B8-5791-4147-9839-1E8271AB91DF}" type="sibTrans" cxnId="{E317E41F-D359-42F8-8535-06FC240A1D64}">
      <dgm:prSet/>
      <dgm:spPr/>
      <dgm:t>
        <a:bodyPr/>
        <a:lstStyle/>
        <a:p>
          <a:endParaRPr lang="en-US"/>
        </a:p>
      </dgm:t>
    </dgm:pt>
    <dgm:pt modelId="{31B9DFE1-0205-404D-AE5B-E9A214F7CA5A}" type="pres">
      <dgm:prSet presAssocID="{805B72F1-DBAB-4814-9AA4-0E844FD82E2F}" presName="rootnode" presStyleCnt="0">
        <dgm:presLayoutVars>
          <dgm:chMax/>
          <dgm:chPref/>
          <dgm:dir/>
          <dgm:animLvl val="lvl"/>
        </dgm:presLayoutVars>
      </dgm:prSet>
      <dgm:spPr/>
    </dgm:pt>
    <dgm:pt modelId="{D8CAF154-CD48-413E-8F40-98B73A846CD8}" type="pres">
      <dgm:prSet presAssocID="{00307D87-C58E-41EB-9CF0-7D096C3FC012}" presName="composite" presStyleCnt="0"/>
      <dgm:spPr/>
    </dgm:pt>
    <dgm:pt modelId="{BAF14F52-E138-45CE-B80E-5ECC9AD8A13C}" type="pres">
      <dgm:prSet presAssocID="{00307D87-C58E-41EB-9CF0-7D096C3FC012}" presName="bentUpArrow1" presStyleLbl="alignImgPlace1" presStyleIdx="0" presStyleCnt="2"/>
      <dgm:spPr/>
    </dgm:pt>
    <dgm:pt modelId="{060212A4-4680-4991-8BB2-14C7C464E3CF}" type="pres">
      <dgm:prSet presAssocID="{00307D87-C58E-41EB-9CF0-7D096C3FC012}" presName="ParentText" presStyleLbl="node1" presStyleIdx="0" presStyleCnt="3" custScaleX="145417">
        <dgm:presLayoutVars>
          <dgm:chMax val="1"/>
          <dgm:chPref val="1"/>
          <dgm:bulletEnabled val="1"/>
        </dgm:presLayoutVars>
      </dgm:prSet>
      <dgm:spPr/>
    </dgm:pt>
    <dgm:pt modelId="{28D211B7-7817-43E9-A9EA-B9F621E65A24}" type="pres">
      <dgm:prSet presAssocID="{00307D87-C58E-41EB-9CF0-7D096C3FC012}" presName="ChildText" presStyleLbl="revTx" presStyleIdx="0" presStyleCnt="2">
        <dgm:presLayoutVars>
          <dgm:chMax val="0"/>
          <dgm:chPref val="0"/>
          <dgm:bulletEnabled val="1"/>
        </dgm:presLayoutVars>
      </dgm:prSet>
      <dgm:spPr/>
    </dgm:pt>
    <dgm:pt modelId="{F1F37823-46DB-4A9A-A278-4D7096FAE64A}" type="pres">
      <dgm:prSet presAssocID="{A7ED5858-BF06-4C04-9A10-8C6125E934FC}" presName="sibTrans" presStyleCnt="0"/>
      <dgm:spPr/>
    </dgm:pt>
    <dgm:pt modelId="{F4C687B0-6742-438C-8C54-7B4C6757A5E0}" type="pres">
      <dgm:prSet presAssocID="{2F4B5F14-066D-4829-AE08-19B61D9C42EA}" presName="composite" presStyleCnt="0"/>
      <dgm:spPr/>
    </dgm:pt>
    <dgm:pt modelId="{0F2CEB61-F776-4FBC-A1D3-33D6CA42ED6A}" type="pres">
      <dgm:prSet presAssocID="{2F4B5F14-066D-4829-AE08-19B61D9C42EA}" presName="bentUpArrow1" presStyleLbl="alignImgPlace1" presStyleIdx="1" presStyleCnt="2"/>
      <dgm:spPr/>
    </dgm:pt>
    <dgm:pt modelId="{3DB9FEB1-D88D-48D1-A3D2-9BE2BCC58D35}" type="pres">
      <dgm:prSet presAssocID="{2F4B5F14-066D-4829-AE08-19B61D9C42EA}" presName="ParentText" presStyleLbl="node1" presStyleIdx="1" presStyleCnt="3" custScaleX="150993">
        <dgm:presLayoutVars>
          <dgm:chMax val="1"/>
          <dgm:chPref val="1"/>
          <dgm:bulletEnabled val="1"/>
        </dgm:presLayoutVars>
      </dgm:prSet>
      <dgm:spPr/>
    </dgm:pt>
    <dgm:pt modelId="{76FD9C75-B289-418C-A5C6-1A637D8A5962}" type="pres">
      <dgm:prSet presAssocID="{2F4B5F14-066D-4829-AE08-19B61D9C42EA}" presName="ChildText" presStyleLbl="revTx" presStyleIdx="1" presStyleCnt="2">
        <dgm:presLayoutVars>
          <dgm:chMax val="0"/>
          <dgm:chPref val="0"/>
          <dgm:bulletEnabled val="1"/>
        </dgm:presLayoutVars>
      </dgm:prSet>
      <dgm:spPr/>
    </dgm:pt>
    <dgm:pt modelId="{4BB09939-3123-4A42-971C-3BCD89F34B62}" type="pres">
      <dgm:prSet presAssocID="{D68F8471-2E34-42FA-B449-9F714C4CF99C}" presName="sibTrans" presStyleCnt="0"/>
      <dgm:spPr/>
    </dgm:pt>
    <dgm:pt modelId="{1E1E0D29-4BAA-4376-913F-0511A76AB35F}" type="pres">
      <dgm:prSet presAssocID="{61FD58A4-3688-46D3-A4F9-5FAFD6B6A580}" presName="composite" presStyleCnt="0"/>
      <dgm:spPr/>
    </dgm:pt>
    <dgm:pt modelId="{A9FA7BE7-307F-4D19-9AA9-EF609A20794E}" type="pres">
      <dgm:prSet presAssocID="{61FD58A4-3688-46D3-A4F9-5FAFD6B6A580}" presName="ParentText" presStyleLbl="node1" presStyleIdx="2" presStyleCnt="3" custScaleX="147347">
        <dgm:presLayoutVars>
          <dgm:chMax val="1"/>
          <dgm:chPref val="1"/>
          <dgm:bulletEnabled val="1"/>
        </dgm:presLayoutVars>
      </dgm:prSet>
      <dgm:spPr/>
    </dgm:pt>
  </dgm:ptLst>
  <dgm:cxnLst>
    <dgm:cxn modelId="{EF0DCA1D-1AEC-4DDC-A76D-3D993D060015}" srcId="{805B72F1-DBAB-4814-9AA4-0E844FD82E2F}" destId="{00307D87-C58E-41EB-9CF0-7D096C3FC012}" srcOrd="0" destOrd="0" parTransId="{3625D4D3-AD7B-46CF-9F3B-DE15705D09AF}" sibTransId="{A7ED5858-BF06-4C04-9A10-8C6125E934FC}"/>
    <dgm:cxn modelId="{E317E41F-D359-42F8-8535-06FC240A1D64}" srcId="{805B72F1-DBAB-4814-9AA4-0E844FD82E2F}" destId="{61FD58A4-3688-46D3-A4F9-5FAFD6B6A580}" srcOrd="2" destOrd="0" parTransId="{BB09CF26-E281-4812-8E9F-510BE1FDB818}" sibTransId="{DB0A02B8-5791-4147-9839-1E8271AB91DF}"/>
    <dgm:cxn modelId="{67CB6134-66FF-4B84-989A-2FFC8C92EC11}" type="presOf" srcId="{805B72F1-DBAB-4814-9AA4-0E844FD82E2F}" destId="{31B9DFE1-0205-404D-AE5B-E9A214F7CA5A}" srcOrd="0" destOrd="0" presId="urn:microsoft.com/office/officeart/2005/8/layout/StepDownProcess"/>
    <dgm:cxn modelId="{F27232B7-707A-4A57-93C4-1F3D54858459}" srcId="{805B72F1-DBAB-4814-9AA4-0E844FD82E2F}" destId="{2F4B5F14-066D-4829-AE08-19B61D9C42EA}" srcOrd="1" destOrd="0" parTransId="{2B620A39-3472-4398-803A-1BE3D57CB04C}" sibTransId="{D68F8471-2E34-42FA-B449-9F714C4CF99C}"/>
    <dgm:cxn modelId="{BC1E52C1-2B24-45C6-AAAB-E0A919A78D38}" type="presOf" srcId="{2F4B5F14-066D-4829-AE08-19B61D9C42EA}" destId="{3DB9FEB1-D88D-48D1-A3D2-9BE2BCC58D35}" srcOrd="0" destOrd="0" presId="urn:microsoft.com/office/officeart/2005/8/layout/StepDownProcess"/>
    <dgm:cxn modelId="{462905E8-030F-4BF3-8DC9-003E015AE7F7}" type="presOf" srcId="{00307D87-C58E-41EB-9CF0-7D096C3FC012}" destId="{060212A4-4680-4991-8BB2-14C7C464E3CF}" srcOrd="0" destOrd="0" presId="urn:microsoft.com/office/officeart/2005/8/layout/StepDownProcess"/>
    <dgm:cxn modelId="{A61355F2-2C06-42B5-87A7-03C0E638B537}" type="presOf" srcId="{61FD58A4-3688-46D3-A4F9-5FAFD6B6A580}" destId="{A9FA7BE7-307F-4D19-9AA9-EF609A20794E}" srcOrd="0" destOrd="0" presId="urn:microsoft.com/office/officeart/2005/8/layout/StepDownProcess"/>
    <dgm:cxn modelId="{0367394A-34E0-4E32-BA14-A6964EAB028E}" type="presParOf" srcId="{31B9DFE1-0205-404D-AE5B-E9A214F7CA5A}" destId="{D8CAF154-CD48-413E-8F40-98B73A846CD8}" srcOrd="0" destOrd="0" presId="urn:microsoft.com/office/officeart/2005/8/layout/StepDownProcess"/>
    <dgm:cxn modelId="{2A407760-73BD-446C-A925-FF39BA534E07}" type="presParOf" srcId="{D8CAF154-CD48-413E-8F40-98B73A846CD8}" destId="{BAF14F52-E138-45CE-B80E-5ECC9AD8A13C}" srcOrd="0" destOrd="0" presId="urn:microsoft.com/office/officeart/2005/8/layout/StepDownProcess"/>
    <dgm:cxn modelId="{DC2259E8-293D-47F1-BF05-1A51003E6538}" type="presParOf" srcId="{D8CAF154-CD48-413E-8F40-98B73A846CD8}" destId="{060212A4-4680-4991-8BB2-14C7C464E3CF}" srcOrd="1" destOrd="0" presId="urn:microsoft.com/office/officeart/2005/8/layout/StepDownProcess"/>
    <dgm:cxn modelId="{999F49A0-1AB9-49BD-B287-C9F5A07FA91E}" type="presParOf" srcId="{D8CAF154-CD48-413E-8F40-98B73A846CD8}" destId="{28D211B7-7817-43E9-A9EA-B9F621E65A24}" srcOrd="2" destOrd="0" presId="urn:microsoft.com/office/officeart/2005/8/layout/StepDownProcess"/>
    <dgm:cxn modelId="{3A937FE2-4DD5-4BD3-B765-669F4FE7109F}" type="presParOf" srcId="{31B9DFE1-0205-404D-AE5B-E9A214F7CA5A}" destId="{F1F37823-46DB-4A9A-A278-4D7096FAE64A}" srcOrd="1" destOrd="0" presId="urn:microsoft.com/office/officeart/2005/8/layout/StepDownProcess"/>
    <dgm:cxn modelId="{C252F1A8-98AD-4E9E-AD56-FB1B70CE97EE}" type="presParOf" srcId="{31B9DFE1-0205-404D-AE5B-E9A214F7CA5A}" destId="{F4C687B0-6742-438C-8C54-7B4C6757A5E0}" srcOrd="2" destOrd="0" presId="urn:microsoft.com/office/officeart/2005/8/layout/StepDownProcess"/>
    <dgm:cxn modelId="{B0B57EFD-DF66-4B80-A820-9BF5269B3CA2}" type="presParOf" srcId="{F4C687B0-6742-438C-8C54-7B4C6757A5E0}" destId="{0F2CEB61-F776-4FBC-A1D3-33D6CA42ED6A}" srcOrd="0" destOrd="0" presId="urn:microsoft.com/office/officeart/2005/8/layout/StepDownProcess"/>
    <dgm:cxn modelId="{1A75DE4E-52ED-485B-B00D-97B4881A2865}" type="presParOf" srcId="{F4C687B0-6742-438C-8C54-7B4C6757A5E0}" destId="{3DB9FEB1-D88D-48D1-A3D2-9BE2BCC58D35}" srcOrd="1" destOrd="0" presId="urn:microsoft.com/office/officeart/2005/8/layout/StepDownProcess"/>
    <dgm:cxn modelId="{BA0E4B4B-668A-476F-8AD6-CB39A0B900DB}" type="presParOf" srcId="{F4C687B0-6742-438C-8C54-7B4C6757A5E0}" destId="{76FD9C75-B289-418C-A5C6-1A637D8A5962}" srcOrd="2" destOrd="0" presId="urn:microsoft.com/office/officeart/2005/8/layout/StepDownProcess"/>
    <dgm:cxn modelId="{ECEF2D62-D9E0-4179-971C-29414A143C8C}" type="presParOf" srcId="{31B9DFE1-0205-404D-AE5B-E9A214F7CA5A}" destId="{4BB09939-3123-4A42-971C-3BCD89F34B62}" srcOrd="3" destOrd="0" presId="urn:microsoft.com/office/officeart/2005/8/layout/StepDownProcess"/>
    <dgm:cxn modelId="{A9B219A8-3066-44CE-8D65-5C6C5EA5F751}" type="presParOf" srcId="{31B9DFE1-0205-404D-AE5B-E9A214F7CA5A}" destId="{1E1E0D29-4BAA-4376-913F-0511A76AB35F}" srcOrd="4" destOrd="0" presId="urn:microsoft.com/office/officeart/2005/8/layout/StepDownProcess"/>
    <dgm:cxn modelId="{0D9FC9FB-D105-4CF6-9E93-25E443B3CAA7}" type="presParOf" srcId="{1E1E0D29-4BAA-4376-913F-0511A76AB35F}" destId="{A9FA7BE7-307F-4D19-9AA9-EF609A20794E}"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A3BB9-51EA-441B-9E4D-3E164FD2D5A7}">
      <dsp:nvSpPr>
        <dsp:cNvPr id="0" name=""/>
        <dsp:cNvSpPr/>
      </dsp:nvSpPr>
      <dsp:spPr>
        <a:xfrm>
          <a:off x="-5203025" y="-796971"/>
          <a:ext cx="6196105" cy="6196105"/>
        </a:xfrm>
        <a:prstGeom prst="blockArc">
          <a:avLst>
            <a:gd name="adj1" fmla="val 18900000"/>
            <a:gd name="adj2" fmla="val 2700000"/>
            <a:gd name="adj3" fmla="val 34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58101E-A758-4B4E-A968-45F9F024D7F2}">
      <dsp:nvSpPr>
        <dsp:cNvPr id="0" name=""/>
        <dsp:cNvSpPr/>
      </dsp:nvSpPr>
      <dsp:spPr>
        <a:xfrm>
          <a:off x="638780" y="460216"/>
          <a:ext cx="7146310" cy="920432"/>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593" tIns="68580" rIns="68580" bIns="6858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tx1"/>
              </a:solidFill>
              <a:effectLst/>
              <a:latin typeface="+mn-lt"/>
              <a:ea typeface="+mn-ea"/>
              <a:cs typeface="+mn-cs"/>
            </a:rPr>
            <a:t>The importance of formal data governance policies and procedures to state agencies</a:t>
          </a:r>
          <a:endParaRPr lang="en-US" sz="2700" b="1" i="0" kern="1200" dirty="0">
            <a:solidFill>
              <a:schemeClr val="tx1"/>
            </a:solidFill>
          </a:endParaRPr>
        </a:p>
      </dsp:txBody>
      <dsp:txXfrm>
        <a:off x="638780" y="460216"/>
        <a:ext cx="7146310" cy="920432"/>
      </dsp:txXfrm>
    </dsp:sp>
    <dsp:sp modelId="{3F9AA292-0966-4AC5-9ED2-3FAD6C07B095}">
      <dsp:nvSpPr>
        <dsp:cNvPr id="0" name=""/>
        <dsp:cNvSpPr/>
      </dsp:nvSpPr>
      <dsp:spPr>
        <a:xfrm>
          <a:off x="63509" y="345162"/>
          <a:ext cx="1150540" cy="11505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576E3D-464D-458A-A8E5-7C12E66BC2B2}">
      <dsp:nvSpPr>
        <dsp:cNvPr id="0" name=""/>
        <dsp:cNvSpPr/>
      </dsp:nvSpPr>
      <dsp:spPr>
        <a:xfrm>
          <a:off x="1036867" y="1824333"/>
          <a:ext cx="6811732" cy="920432"/>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593" tIns="68580" rIns="68580" bIns="68580" numCol="1" spcCol="1270" anchor="ctr" anchorCtr="0">
          <a:noAutofit/>
        </a:bodyPr>
        <a:lstStyle/>
        <a:p>
          <a:pPr marL="0" lvl="0" indent="0" algn="l" defTabSz="1200150">
            <a:lnSpc>
              <a:spcPct val="90000"/>
            </a:lnSpc>
            <a:spcBef>
              <a:spcPct val="0"/>
            </a:spcBef>
            <a:spcAft>
              <a:spcPct val="35000"/>
            </a:spcAft>
            <a:buFont typeface="Symbol" panose="05050102010706020507" pitchFamily="18" charset="2"/>
            <a:buNone/>
          </a:pPr>
          <a:r>
            <a:rPr lang="en-US" sz="2700" b="1" i="0" kern="1200" dirty="0">
              <a:solidFill>
                <a:schemeClr val="tx1"/>
              </a:solidFill>
            </a:rPr>
            <a:t>Current Federal data governance management activities</a:t>
          </a:r>
        </a:p>
      </dsp:txBody>
      <dsp:txXfrm>
        <a:off x="1036867" y="1824333"/>
        <a:ext cx="6811732" cy="920432"/>
      </dsp:txXfrm>
    </dsp:sp>
    <dsp:sp modelId="{7413930F-331F-4ACF-9BD2-E200B493F19A}">
      <dsp:nvSpPr>
        <dsp:cNvPr id="0" name=""/>
        <dsp:cNvSpPr/>
      </dsp:nvSpPr>
      <dsp:spPr>
        <a:xfrm>
          <a:off x="398087" y="1725810"/>
          <a:ext cx="1150540" cy="11505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C873B4-3EB0-4F4E-99CF-133C31FE84AF}">
      <dsp:nvSpPr>
        <dsp:cNvPr id="0" name=""/>
        <dsp:cNvSpPr/>
      </dsp:nvSpPr>
      <dsp:spPr>
        <a:xfrm>
          <a:off x="702289" y="3204982"/>
          <a:ext cx="7146310" cy="920432"/>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593" tIns="68580" rIns="68580" bIns="68580" numCol="1" spcCol="1270" anchor="ctr" anchorCtr="0">
          <a:noAutofit/>
        </a:bodyPr>
        <a:lstStyle/>
        <a:p>
          <a:pPr marL="0" lvl="0" indent="0" algn="l" defTabSz="1200150">
            <a:lnSpc>
              <a:spcPct val="90000"/>
            </a:lnSpc>
            <a:spcBef>
              <a:spcPct val="0"/>
            </a:spcBef>
            <a:spcAft>
              <a:spcPct val="35000"/>
            </a:spcAft>
            <a:buNone/>
          </a:pPr>
          <a:r>
            <a:rPr lang="en-US" sz="2700" b="1" i="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How to use the DaSy Data Governance and Management Toolkit</a:t>
          </a:r>
          <a:endParaRPr lang="en-US" sz="2700" i="0" kern="1200" dirty="0">
            <a:solidFill>
              <a:schemeClr val="tx1"/>
            </a:solidFill>
          </a:endParaRPr>
        </a:p>
      </dsp:txBody>
      <dsp:txXfrm>
        <a:off x="702289" y="3204982"/>
        <a:ext cx="7146310" cy="920432"/>
      </dsp:txXfrm>
    </dsp:sp>
    <dsp:sp modelId="{8432C4E7-07A5-4E61-96A5-96E86C168143}">
      <dsp:nvSpPr>
        <dsp:cNvPr id="0" name=""/>
        <dsp:cNvSpPr/>
      </dsp:nvSpPr>
      <dsp:spPr>
        <a:xfrm>
          <a:off x="63509" y="3106459"/>
          <a:ext cx="1150540" cy="11505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F9CBD-459C-4EAC-B53D-DC3F1BF99124}">
      <dsp:nvSpPr>
        <dsp:cNvPr id="0" name=""/>
        <dsp:cNvSpPr/>
      </dsp:nvSpPr>
      <dsp:spPr>
        <a:xfrm rot="21300000">
          <a:off x="11925" y="1410603"/>
          <a:ext cx="3862348" cy="442297"/>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E0677-A4D3-4078-BC1F-DF7328E8F645}">
      <dsp:nvSpPr>
        <dsp:cNvPr id="0" name=""/>
        <dsp:cNvSpPr/>
      </dsp:nvSpPr>
      <dsp:spPr>
        <a:xfrm>
          <a:off x="466344" y="163175"/>
          <a:ext cx="1165860" cy="1305401"/>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AD8A0-97E1-446C-82C7-B2A4BB3A5D6A}">
      <dsp:nvSpPr>
        <dsp:cNvPr id="0" name=""/>
        <dsp:cNvSpPr/>
      </dsp:nvSpPr>
      <dsp:spPr>
        <a:xfrm>
          <a:off x="1702348" y="0"/>
          <a:ext cx="1958259" cy="1370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Confusion</a:t>
          </a:r>
        </a:p>
      </dsp:txBody>
      <dsp:txXfrm>
        <a:off x="1702348" y="0"/>
        <a:ext cx="1958259" cy="1370671"/>
      </dsp:txXfrm>
    </dsp:sp>
    <dsp:sp modelId="{0CE0F1E4-9714-4D2C-AB07-EC6300DD423E}">
      <dsp:nvSpPr>
        <dsp:cNvPr id="0" name=""/>
        <dsp:cNvSpPr/>
      </dsp:nvSpPr>
      <dsp:spPr>
        <a:xfrm>
          <a:off x="2253995" y="1794927"/>
          <a:ext cx="1165860" cy="1305401"/>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8AC92E-8966-4994-8824-6E3901D70B50}">
      <dsp:nvSpPr>
        <dsp:cNvPr id="0" name=""/>
        <dsp:cNvSpPr/>
      </dsp:nvSpPr>
      <dsp:spPr>
        <a:xfrm>
          <a:off x="582930" y="1892832"/>
          <a:ext cx="1243584" cy="1370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Clarity</a:t>
          </a:r>
        </a:p>
      </dsp:txBody>
      <dsp:txXfrm>
        <a:off x="582930" y="1892832"/>
        <a:ext cx="1243584" cy="1370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EF326-2181-44D5-9657-FE8CCC2C5AB4}">
      <dsp:nvSpPr>
        <dsp:cNvPr id="0" name=""/>
        <dsp:cNvSpPr/>
      </dsp:nvSpPr>
      <dsp:spPr>
        <a:xfrm>
          <a:off x="0" y="1783079"/>
          <a:ext cx="6858000" cy="2377440"/>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48BBE8-85DA-4D40-A4D1-8789F81E245B}">
      <dsp:nvSpPr>
        <dsp:cNvPr id="0" name=""/>
        <dsp:cNvSpPr/>
      </dsp:nvSpPr>
      <dsp:spPr>
        <a:xfrm>
          <a:off x="3089" y="0"/>
          <a:ext cx="1485788" cy="237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marL="0" lvl="0" indent="0" algn="ctr" defTabSz="1111250">
            <a:lnSpc>
              <a:spcPct val="90000"/>
            </a:lnSpc>
            <a:spcBef>
              <a:spcPct val="0"/>
            </a:spcBef>
            <a:spcAft>
              <a:spcPct val="35000"/>
            </a:spcAft>
            <a:buNone/>
          </a:pPr>
          <a:r>
            <a:rPr lang="en-US" sz="2500" kern="1200" dirty="0"/>
            <a:t>Local Program</a:t>
          </a:r>
        </a:p>
      </dsp:txBody>
      <dsp:txXfrm>
        <a:off x="3089" y="0"/>
        <a:ext cx="1485788" cy="2377440"/>
      </dsp:txXfrm>
    </dsp:sp>
    <dsp:sp modelId="{6A9C19BD-F6C7-4CFC-AF23-4B8CB7967F5E}">
      <dsp:nvSpPr>
        <dsp:cNvPr id="0" name=""/>
        <dsp:cNvSpPr/>
      </dsp:nvSpPr>
      <dsp:spPr>
        <a:xfrm>
          <a:off x="448803" y="2674620"/>
          <a:ext cx="594360" cy="594360"/>
        </a:xfrm>
        <a:prstGeom prst="ellipse">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97B7D-AA08-4F12-BFFF-EFFAB83D3459}">
      <dsp:nvSpPr>
        <dsp:cNvPr id="0" name=""/>
        <dsp:cNvSpPr/>
      </dsp:nvSpPr>
      <dsp:spPr>
        <a:xfrm>
          <a:off x="1563166" y="3566159"/>
          <a:ext cx="1485788" cy="237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2500" kern="1200" dirty="0"/>
            <a:t>District</a:t>
          </a:r>
        </a:p>
      </dsp:txBody>
      <dsp:txXfrm>
        <a:off x="1563166" y="3566159"/>
        <a:ext cx="1485788" cy="2377440"/>
      </dsp:txXfrm>
    </dsp:sp>
    <dsp:sp modelId="{676AF292-480B-433E-9C98-1A2FB99FB05A}">
      <dsp:nvSpPr>
        <dsp:cNvPr id="0" name=""/>
        <dsp:cNvSpPr/>
      </dsp:nvSpPr>
      <dsp:spPr>
        <a:xfrm>
          <a:off x="2008881" y="2674620"/>
          <a:ext cx="594360" cy="594360"/>
        </a:xfrm>
        <a:prstGeom prst="ellipse">
          <a:avLst/>
        </a:prstGeom>
        <a:solidFill>
          <a:schemeClr val="accent3">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0A0C6D-D3C2-457F-8D31-3326A974C033}">
      <dsp:nvSpPr>
        <dsp:cNvPr id="0" name=""/>
        <dsp:cNvSpPr/>
      </dsp:nvSpPr>
      <dsp:spPr>
        <a:xfrm>
          <a:off x="3123244" y="0"/>
          <a:ext cx="1485788" cy="237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marL="0" lvl="0" indent="0" algn="ctr" defTabSz="1111250">
            <a:lnSpc>
              <a:spcPct val="90000"/>
            </a:lnSpc>
            <a:spcBef>
              <a:spcPct val="0"/>
            </a:spcBef>
            <a:spcAft>
              <a:spcPct val="35000"/>
            </a:spcAft>
            <a:buNone/>
          </a:pPr>
          <a:r>
            <a:rPr lang="en-US" sz="2500" kern="1200" dirty="0"/>
            <a:t>State</a:t>
          </a:r>
        </a:p>
      </dsp:txBody>
      <dsp:txXfrm>
        <a:off x="3123244" y="0"/>
        <a:ext cx="1485788" cy="2377440"/>
      </dsp:txXfrm>
    </dsp:sp>
    <dsp:sp modelId="{BD056683-3B2A-4F54-ABD8-98041D1BC67B}">
      <dsp:nvSpPr>
        <dsp:cNvPr id="0" name=""/>
        <dsp:cNvSpPr/>
      </dsp:nvSpPr>
      <dsp:spPr>
        <a:xfrm>
          <a:off x="3568958" y="2674620"/>
          <a:ext cx="594360" cy="594360"/>
        </a:xfrm>
        <a:prstGeom prst="ellipse">
          <a:avLst/>
        </a:prstGeom>
        <a:solidFill>
          <a:schemeClr val="accent3">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0902CE-0497-4361-BAE7-6E9DCCE1E3FD}">
      <dsp:nvSpPr>
        <dsp:cNvPr id="0" name=""/>
        <dsp:cNvSpPr/>
      </dsp:nvSpPr>
      <dsp:spPr>
        <a:xfrm>
          <a:off x="4683322" y="3566159"/>
          <a:ext cx="1485788" cy="237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2500" kern="1200" dirty="0"/>
            <a:t>Federal</a:t>
          </a:r>
        </a:p>
      </dsp:txBody>
      <dsp:txXfrm>
        <a:off x="4683322" y="3566159"/>
        <a:ext cx="1485788" cy="2377440"/>
      </dsp:txXfrm>
    </dsp:sp>
    <dsp:sp modelId="{8ABC2EEA-D334-4A56-BA63-F75C41FF83A4}">
      <dsp:nvSpPr>
        <dsp:cNvPr id="0" name=""/>
        <dsp:cNvSpPr/>
      </dsp:nvSpPr>
      <dsp:spPr>
        <a:xfrm>
          <a:off x="5129036" y="2674620"/>
          <a:ext cx="594360" cy="594360"/>
        </a:xfrm>
        <a:prstGeom prst="ellipse">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14F52-E138-45CE-B80E-5ECC9AD8A13C}">
      <dsp:nvSpPr>
        <dsp:cNvPr id="0" name=""/>
        <dsp:cNvSpPr/>
      </dsp:nvSpPr>
      <dsp:spPr>
        <a:xfrm rot="5400000">
          <a:off x="1962716" y="1298691"/>
          <a:ext cx="1148581" cy="1307618"/>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60212A4-4680-4991-8BB2-14C7C464E3CF}">
      <dsp:nvSpPr>
        <dsp:cNvPr id="0" name=""/>
        <dsp:cNvSpPr/>
      </dsp:nvSpPr>
      <dsp:spPr>
        <a:xfrm>
          <a:off x="1219335" y="25466"/>
          <a:ext cx="2811687" cy="1353411"/>
        </a:xfrm>
        <a:prstGeom prst="roundRect">
          <a:avLst>
            <a:gd name="adj" fmla="val 166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Overview</a:t>
          </a:r>
          <a:endParaRPr lang="en-US" sz="2400" b="1" kern="1200" dirty="0"/>
        </a:p>
      </dsp:txBody>
      <dsp:txXfrm>
        <a:off x="1285415" y="91546"/>
        <a:ext cx="2679527" cy="1221251"/>
      </dsp:txXfrm>
    </dsp:sp>
    <dsp:sp modelId="{28D211B7-7817-43E9-A9EA-B9F621E65A24}">
      <dsp:nvSpPr>
        <dsp:cNvPr id="0" name=""/>
        <dsp:cNvSpPr/>
      </dsp:nvSpPr>
      <dsp:spPr>
        <a:xfrm>
          <a:off x="3591946" y="154545"/>
          <a:ext cx="1406268" cy="109388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2CEB61-F776-4FBC-A1D3-33D6CA42ED6A}">
      <dsp:nvSpPr>
        <dsp:cNvPr id="0" name=""/>
        <dsp:cNvSpPr/>
      </dsp:nvSpPr>
      <dsp:spPr>
        <a:xfrm rot="5400000">
          <a:off x="3830485" y="2819019"/>
          <a:ext cx="1148581" cy="1307618"/>
        </a:xfrm>
        <a:prstGeom prst="bentUpArrow">
          <a:avLst>
            <a:gd name="adj1" fmla="val 32840"/>
            <a:gd name="adj2" fmla="val 25000"/>
            <a:gd name="adj3" fmla="val 35780"/>
          </a:avLst>
        </a:prstGeom>
        <a:solidFill>
          <a:schemeClr val="accent1">
            <a:tint val="50000"/>
            <a:hueOff val="-13089511"/>
            <a:satOff val="-703"/>
            <a:lumOff val="11364"/>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DB9FEB1-D88D-48D1-A3D2-9BE2BCC58D35}">
      <dsp:nvSpPr>
        <dsp:cNvPr id="0" name=""/>
        <dsp:cNvSpPr/>
      </dsp:nvSpPr>
      <dsp:spPr>
        <a:xfrm>
          <a:off x="3033197" y="1545794"/>
          <a:ext cx="2919501" cy="1353411"/>
        </a:xfrm>
        <a:prstGeom prst="roundRect">
          <a:avLst>
            <a:gd name="adj" fmla="val 1667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Considerations</a:t>
          </a:r>
        </a:p>
      </dsp:txBody>
      <dsp:txXfrm>
        <a:off x="3099277" y="1611874"/>
        <a:ext cx="2787341" cy="1221251"/>
      </dsp:txXfrm>
    </dsp:sp>
    <dsp:sp modelId="{76FD9C75-B289-418C-A5C6-1A637D8A5962}">
      <dsp:nvSpPr>
        <dsp:cNvPr id="0" name=""/>
        <dsp:cNvSpPr/>
      </dsp:nvSpPr>
      <dsp:spPr>
        <a:xfrm>
          <a:off x="5459715" y="1674872"/>
          <a:ext cx="1406268" cy="109388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9FA7BE7-307F-4D19-9AA9-EF609A20794E}">
      <dsp:nvSpPr>
        <dsp:cNvPr id="0" name=""/>
        <dsp:cNvSpPr/>
      </dsp:nvSpPr>
      <dsp:spPr>
        <a:xfrm>
          <a:off x="4847059" y="3066121"/>
          <a:ext cx="2849004" cy="1353411"/>
        </a:xfrm>
        <a:prstGeom prst="roundRect">
          <a:avLst>
            <a:gd name="adj" fmla="val 1667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Template</a:t>
          </a:r>
        </a:p>
      </dsp:txBody>
      <dsp:txXfrm>
        <a:off x="4913139" y="3132201"/>
        <a:ext cx="2716844" cy="122125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57BD2971-6571-44EC-B87D-BDD053FF2B8F}" type="datetimeFigureOut">
              <a:rPr lang="en-US"/>
              <a:pPr>
                <a:defRPr/>
              </a:pPr>
              <a:t>2/5/2019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1AE2CC47-5E7A-46D2-93D4-78296BD17C8E}" type="slidenum">
              <a:rPr lang="en-US"/>
              <a:pPr>
                <a:defRPr/>
              </a:pPr>
              <a:t>‹#›</a:t>
            </a:fld>
            <a:endParaRPr lang="en-US" dirty="0"/>
          </a:p>
        </p:txBody>
      </p:sp>
    </p:spTree>
    <p:extLst>
      <p:ext uri="{BB962C8B-B14F-4D97-AF65-F5344CB8AC3E}">
        <p14:creationId xmlns:p14="http://schemas.microsoft.com/office/powerpoint/2010/main" val="1273637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1E020D1B-3FC6-4969-8DCF-94D8AD3918D7}" type="datetimeFigureOut">
              <a:rPr lang="en-US"/>
              <a:pPr>
                <a:defRPr/>
              </a:pPr>
              <a:t>2/5/2019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32EC3A11-7605-4E00-BB43-84A58927D18B}" type="slidenum">
              <a:rPr lang="en-US"/>
              <a:pPr>
                <a:defRPr/>
              </a:pPr>
              <a:t>‹#›</a:t>
            </a:fld>
            <a:endParaRPr lang="en-US" dirty="0"/>
          </a:p>
        </p:txBody>
      </p:sp>
    </p:spTree>
    <p:extLst>
      <p:ext uri="{BB962C8B-B14F-4D97-AF65-F5344CB8AC3E}">
        <p14:creationId xmlns:p14="http://schemas.microsoft.com/office/powerpoint/2010/main" val="93311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887D44-C427-4A65-AA9E-A8615F66DFA5}" type="slidenum">
              <a:rPr lang="en-US" altLang="en-US" smtClean="0"/>
              <a:pPr fontAlgn="base">
                <a:spcBef>
                  <a:spcPct val="0"/>
                </a:spcBef>
                <a:spcAft>
                  <a:spcPct val="0"/>
                </a:spcAft>
              </a:pPr>
              <a:t>1</a:t>
            </a:fld>
            <a:endParaRPr lang="en-US" altLang="en-US" dirty="0"/>
          </a:p>
        </p:txBody>
      </p:sp>
    </p:spTree>
    <p:extLst>
      <p:ext uri="{BB962C8B-B14F-4D97-AF65-F5344CB8AC3E}">
        <p14:creationId xmlns:p14="http://schemas.microsoft.com/office/powerpoint/2010/main" val="1497229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Bruce</a:t>
            </a:r>
            <a:r>
              <a:rPr lang="en-US" altLang="en-US" baseline="0" dirty="0"/>
              <a:t> and Denise</a:t>
            </a: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F71E97-B80D-459E-AE60-ED50558A4771}" type="slidenum">
              <a:rPr lang="en-US" altLang="en-US" smtClean="0"/>
              <a:pPr/>
              <a:t>13</a:t>
            </a:fld>
            <a:endParaRPr lang="en-US" altLang="en-US"/>
          </a:p>
        </p:txBody>
      </p:sp>
    </p:spTree>
    <p:extLst>
      <p:ext uri="{BB962C8B-B14F-4D97-AF65-F5344CB8AC3E}">
        <p14:creationId xmlns:p14="http://schemas.microsoft.com/office/powerpoint/2010/main" val="939030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3659184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50E330-8910-42E4-9C4B-966B9D61F4E3}" type="slidenum">
              <a:rPr lang="en-US" altLang="en-US" smtClean="0"/>
              <a:pPr fontAlgn="base">
                <a:spcBef>
                  <a:spcPct val="0"/>
                </a:spcBef>
                <a:spcAft>
                  <a:spcPct val="0"/>
                </a:spcAft>
              </a:pPr>
              <a:t>16</a:t>
            </a:fld>
            <a:endParaRPr lang="en-US" altLang="en-US" dirty="0"/>
          </a:p>
        </p:txBody>
      </p:sp>
    </p:spTree>
    <p:extLst>
      <p:ext uri="{BB962C8B-B14F-4D97-AF65-F5344CB8AC3E}">
        <p14:creationId xmlns:p14="http://schemas.microsoft.com/office/powerpoint/2010/main" val="3994021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BFBA8D-B530-4234-8A02-F72724CBD42B}" type="slidenum">
              <a:rPr lang="en-US" altLang="en-US" smtClean="0"/>
              <a:pPr>
                <a:defRPr/>
              </a:pPr>
              <a:t>17</a:t>
            </a:fld>
            <a:endParaRPr lang="en-US" altLang="en-US"/>
          </a:p>
        </p:txBody>
      </p:sp>
    </p:spTree>
    <p:extLst>
      <p:ext uri="{BB962C8B-B14F-4D97-AF65-F5344CB8AC3E}">
        <p14:creationId xmlns:p14="http://schemas.microsoft.com/office/powerpoint/2010/main" val="228756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1468248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EC3A11-7605-4E00-BB43-84A58927D18B}" type="slidenum">
              <a:rPr lang="en-US" smtClean="0"/>
              <a:pPr>
                <a:defRPr/>
              </a:pPr>
              <a:t>19</a:t>
            </a:fld>
            <a:endParaRPr lang="en-US" dirty="0"/>
          </a:p>
        </p:txBody>
      </p:sp>
    </p:spTree>
    <p:extLst>
      <p:ext uri="{BB962C8B-B14F-4D97-AF65-F5344CB8AC3E}">
        <p14:creationId xmlns:p14="http://schemas.microsoft.com/office/powerpoint/2010/main" val="3905949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endParaRPr lang="en-US" altLang="en-US" sz="2900"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ABEFA9E-BCF6-454E-99C1-72C5506B4B23}" type="slidenum">
              <a:rPr lang="en-US" altLang="en-US" smtClean="0"/>
              <a:pPr fontAlgn="base">
                <a:spcBef>
                  <a:spcPct val="0"/>
                </a:spcBef>
                <a:spcAft>
                  <a:spcPct val="0"/>
                </a:spcAft>
              </a:pPr>
              <a:t>20</a:t>
            </a:fld>
            <a:endParaRPr lang="en-US" altLang="en-US" dirty="0"/>
          </a:p>
        </p:txBody>
      </p:sp>
    </p:spTree>
    <p:extLst>
      <p:ext uri="{BB962C8B-B14F-4D97-AF65-F5344CB8AC3E}">
        <p14:creationId xmlns:p14="http://schemas.microsoft.com/office/powerpoint/2010/main" val="1426521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EC3A11-7605-4E00-BB43-84A58927D18B}" type="slidenum">
              <a:rPr lang="en-US" smtClean="0"/>
              <a:pPr>
                <a:defRPr/>
              </a:pPr>
              <a:t>21</a:t>
            </a:fld>
            <a:endParaRPr lang="en-US" dirty="0"/>
          </a:p>
        </p:txBody>
      </p:sp>
    </p:spTree>
    <p:extLst>
      <p:ext uri="{BB962C8B-B14F-4D97-AF65-F5344CB8AC3E}">
        <p14:creationId xmlns:p14="http://schemas.microsoft.com/office/powerpoint/2010/main" val="3851620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marL="349415" indent="-349415" defTabSz="931774">
              <a:spcBef>
                <a:spcPct val="20000"/>
              </a:spcBef>
              <a:buClr>
                <a:srgbClr val="ED3532"/>
              </a:buClr>
              <a:buBlip>
                <a:blip r:embed="rId3"/>
              </a:buBlip>
              <a:defRPr/>
            </a:pPr>
            <a:r>
              <a:rPr lang="en-US" sz="2900" dirty="0">
                <a:solidFill>
                  <a:srgbClr val="154578"/>
                </a:solidFill>
              </a:rPr>
              <a:t>ED</a:t>
            </a:r>
            <a:r>
              <a:rPr lang="en-US" sz="2900" i="1" dirty="0">
                <a:solidFill>
                  <a:srgbClr val="154578"/>
                </a:solidFill>
              </a:rPr>
              <a:t>Facts</a:t>
            </a:r>
            <a:r>
              <a:rPr lang="en-US" sz="2900" dirty="0">
                <a:solidFill>
                  <a:srgbClr val="154578"/>
                </a:solidFill>
              </a:rPr>
              <a:t> Data Governance Board (EDGB)</a:t>
            </a:r>
          </a:p>
          <a:p>
            <a:pPr marL="349415" indent="-349415" defTabSz="931774">
              <a:spcBef>
                <a:spcPct val="20000"/>
              </a:spcBef>
              <a:buClr>
                <a:srgbClr val="ED3532"/>
              </a:buClr>
              <a:buBlip>
                <a:blip r:embed="rId3"/>
              </a:buBlip>
              <a:defRPr/>
            </a:pPr>
            <a:r>
              <a:rPr lang="en-US" sz="2900" dirty="0">
                <a:solidFill>
                  <a:srgbClr val="154578"/>
                </a:solidFill>
              </a:rPr>
              <a:t>Established in 2006</a:t>
            </a:r>
          </a:p>
          <a:p>
            <a:pPr marL="349415" indent="-349415" defTabSz="931774">
              <a:spcBef>
                <a:spcPct val="20000"/>
              </a:spcBef>
              <a:buClr>
                <a:srgbClr val="ED3532"/>
              </a:buClr>
              <a:buBlip>
                <a:blip r:embed="rId3"/>
              </a:buBlip>
              <a:defRPr/>
            </a:pPr>
            <a:r>
              <a:rPr lang="en-US" sz="2900" dirty="0">
                <a:solidFill>
                  <a:srgbClr val="154578"/>
                </a:solidFill>
              </a:rPr>
              <a:t>intra-agency council with representatives from multiple program offices at ED</a:t>
            </a:r>
          </a:p>
          <a:p>
            <a:pPr marL="349415" indent="-349415" defTabSz="931774">
              <a:spcBef>
                <a:spcPct val="20000"/>
              </a:spcBef>
              <a:buClr>
                <a:srgbClr val="ED3532"/>
              </a:buClr>
              <a:buBlip>
                <a:blip r:embed="rId3"/>
              </a:buBlip>
              <a:defRPr/>
            </a:pPr>
            <a:r>
              <a:rPr lang="en-US" sz="2900" dirty="0">
                <a:solidFill>
                  <a:srgbClr val="154578"/>
                </a:solidFill>
              </a:rPr>
              <a:t>resolves issues and creates the policies needed to manage ED’s PreK–12 asset of education data</a:t>
            </a:r>
          </a:p>
          <a:p>
            <a:pPr defTabSz="931774">
              <a:spcBef>
                <a:spcPct val="20000"/>
              </a:spcBef>
              <a:buClr>
                <a:srgbClr val="ED3532"/>
              </a:buClr>
              <a:defRPr/>
            </a:pPr>
            <a:endParaRPr lang="en-US" sz="2900" dirty="0">
              <a:solidFill>
                <a:srgbClr val="154578"/>
              </a:solidFill>
            </a:endParaRPr>
          </a:p>
          <a:p>
            <a:pPr defTabSz="931774">
              <a:spcBef>
                <a:spcPct val="20000"/>
              </a:spcBef>
              <a:buClr>
                <a:srgbClr val="ED3532"/>
              </a:buClr>
              <a:defRPr/>
            </a:pPr>
            <a:r>
              <a:rPr lang="en-US" sz="2900" dirty="0">
                <a:solidFill>
                  <a:srgbClr val="154578"/>
                </a:solidFill>
              </a:rPr>
              <a:t>Why have data governance at ED? </a:t>
            </a:r>
          </a:p>
          <a:p>
            <a:pPr marL="349415" indent="-349415" defTabSz="931774">
              <a:spcBef>
                <a:spcPct val="20000"/>
              </a:spcBef>
              <a:buClr>
                <a:srgbClr val="ED3532"/>
              </a:buClr>
              <a:buBlip>
                <a:blip r:embed="rId3"/>
              </a:buBlip>
              <a:defRPr/>
            </a:pPr>
            <a:r>
              <a:rPr lang="en-US" sz="2600" dirty="0">
                <a:solidFill>
                  <a:srgbClr val="154578"/>
                </a:solidFill>
              </a:rPr>
              <a:t>Fosters ED-wide data-driven decision-making</a:t>
            </a:r>
          </a:p>
          <a:p>
            <a:pPr marL="349415" indent="-349415" defTabSz="931774">
              <a:spcBef>
                <a:spcPct val="20000"/>
              </a:spcBef>
              <a:buClr>
                <a:srgbClr val="ED3532"/>
              </a:buClr>
              <a:buBlip>
                <a:blip r:embed="rId3"/>
              </a:buBlip>
              <a:defRPr/>
            </a:pPr>
            <a:endParaRPr lang="en-US" sz="2600" dirty="0">
              <a:solidFill>
                <a:srgbClr val="154578"/>
              </a:solidFill>
            </a:endParaRPr>
          </a:p>
          <a:p>
            <a:pPr marL="349415" indent="-349415" defTabSz="931774">
              <a:spcBef>
                <a:spcPct val="20000"/>
              </a:spcBef>
              <a:buClr>
                <a:srgbClr val="ED3532"/>
              </a:buClr>
              <a:buBlip>
                <a:blip r:embed="rId3"/>
              </a:buBlip>
              <a:defRPr/>
            </a:pPr>
            <a:r>
              <a:rPr lang="en-US" sz="2600" dirty="0">
                <a:solidFill>
                  <a:srgbClr val="154578"/>
                </a:solidFill>
              </a:rPr>
              <a:t>Resolves data ownership issues</a:t>
            </a:r>
          </a:p>
          <a:p>
            <a:pPr marL="349415" indent="-349415" defTabSz="931774">
              <a:spcBef>
                <a:spcPct val="20000"/>
              </a:spcBef>
              <a:buClr>
                <a:srgbClr val="ED3532"/>
              </a:buClr>
              <a:buBlip>
                <a:blip r:embed="rId3"/>
              </a:buBlip>
              <a:defRPr/>
            </a:pPr>
            <a:endParaRPr lang="en-US" sz="2600" dirty="0">
              <a:solidFill>
                <a:srgbClr val="154578"/>
              </a:solidFill>
            </a:endParaRPr>
          </a:p>
          <a:p>
            <a:pPr marL="349415" indent="-349415" defTabSz="931774">
              <a:spcBef>
                <a:spcPct val="20000"/>
              </a:spcBef>
              <a:buClr>
                <a:srgbClr val="ED3532"/>
              </a:buClr>
              <a:buBlip>
                <a:blip r:embed="rId3"/>
              </a:buBlip>
              <a:defRPr/>
            </a:pPr>
            <a:r>
              <a:rPr lang="en-US" sz="2600" dirty="0">
                <a:solidFill>
                  <a:srgbClr val="154578"/>
                </a:solidFill>
              </a:rPr>
              <a:t>Leads to information sharing across program offices</a:t>
            </a:r>
          </a:p>
          <a:p>
            <a:pPr marL="349415" indent="-349415" defTabSz="931774">
              <a:spcBef>
                <a:spcPct val="20000"/>
              </a:spcBef>
              <a:buClr>
                <a:srgbClr val="ED3532"/>
              </a:buClr>
              <a:buBlip>
                <a:blip r:embed="rId3"/>
              </a:buBlip>
              <a:defRPr/>
            </a:pPr>
            <a:endParaRPr lang="en-US" sz="2600" dirty="0">
              <a:solidFill>
                <a:srgbClr val="154578"/>
              </a:solidFill>
            </a:endParaRPr>
          </a:p>
          <a:p>
            <a:pPr marL="349415" indent="-349415" defTabSz="931774">
              <a:spcBef>
                <a:spcPct val="20000"/>
              </a:spcBef>
              <a:buClr>
                <a:srgbClr val="ED3532"/>
              </a:buClr>
              <a:buBlip>
                <a:blip r:embed="rId3"/>
              </a:buBlip>
              <a:defRPr/>
            </a:pPr>
            <a:r>
              <a:rPr lang="en-US" sz="2600" dirty="0">
                <a:solidFill>
                  <a:srgbClr val="154578"/>
                </a:solidFill>
              </a:rPr>
              <a:t>Proactively manages data vulnerabilities</a:t>
            </a:r>
          </a:p>
          <a:p>
            <a:pPr defTabSz="931774">
              <a:spcBef>
                <a:spcPct val="20000"/>
              </a:spcBef>
              <a:buClr>
                <a:srgbClr val="ED3532"/>
              </a:buClr>
              <a:defRPr/>
            </a:pPr>
            <a:endParaRPr lang="en-US" sz="2600" dirty="0">
              <a:solidFill>
                <a:srgbClr val="154578"/>
              </a:solidFill>
            </a:endParaRPr>
          </a:p>
          <a:p>
            <a:pPr marL="349415" indent="-349415" defTabSz="931774">
              <a:spcBef>
                <a:spcPct val="20000"/>
              </a:spcBef>
              <a:buClr>
                <a:srgbClr val="ED3532"/>
              </a:buClr>
              <a:buBlip>
                <a:blip r:embed="rId3"/>
              </a:buBlip>
              <a:defRPr/>
            </a:pPr>
            <a:r>
              <a:rPr lang="en-US" sz="2600" dirty="0">
                <a:solidFill>
                  <a:srgbClr val="154578"/>
                </a:solidFill>
              </a:rPr>
              <a:t>Improves the quality of data collection, reporting, and usage</a:t>
            </a:r>
          </a:p>
          <a:p>
            <a:endParaRPr lang="en-US" dirty="0"/>
          </a:p>
        </p:txBody>
      </p:sp>
      <p:sp>
        <p:nvSpPr>
          <p:cNvPr id="4" name="Slide Number Placeholder 3"/>
          <p:cNvSpPr>
            <a:spLocks noGrp="1"/>
          </p:cNvSpPr>
          <p:nvPr>
            <p:ph type="sldNum" sz="quarter" idx="10"/>
          </p:nvPr>
        </p:nvSpPr>
        <p:spPr/>
        <p:txBody>
          <a:bodyPr/>
          <a:lstStyle/>
          <a:p>
            <a:pPr>
              <a:defRPr/>
            </a:pPr>
            <a:fld id="{32EC3A11-7605-4E00-BB43-84A58927D18B}" type="slidenum">
              <a:rPr lang="en-US" smtClean="0"/>
              <a:pPr>
                <a:defRPr/>
              </a:pPr>
              <a:t>23</a:t>
            </a:fld>
            <a:endParaRPr lang="en-US" dirty="0"/>
          </a:p>
        </p:txBody>
      </p:sp>
    </p:spTree>
    <p:extLst>
      <p:ext uri="{BB962C8B-B14F-4D97-AF65-F5344CB8AC3E}">
        <p14:creationId xmlns:p14="http://schemas.microsoft.com/office/powerpoint/2010/main" val="1986360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32EC3A11-7605-4E00-BB43-84A58927D18B}" type="slidenum">
              <a:rPr lang="en-US" smtClean="0"/>
              <a:pPr>
                <a:defRPr/>
              </a:pPr>
              <a:t>24</a:t>
            </a:fld>
            <a:endParaRPr lang="en-US" dirty="0"/>
          </a:p>
        </p:txBody>
      </p:sp>
    </p:spTree>
    <p:extLst>
      <p:ext uri="{BB962C8B-B14F-4D97-AF65-F5344CB8AC3E}">
        <p14:creationId xmlns:p14="http://schemas.microsoft.com/office/powerpoint/2010/main" val="313716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2695259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defTabSz="931774">
              <a:spcBef>
                <a:spcPct val="20000"/>
              </a:spcBef>
              <a:buClr>
                <a:srgbClr val="ED3532"/>
              </a:buClr>
              <a:buBlip>
                <a:blip r:embed="rId3"/>
              </a:buBlip>
              <a:defRPr/>
            </a:pPr>
            <a:r>
              <a:rPr lang="en-US" sz="2900" dirty="0">
                <a:solidFill>
                  <a:srgbClr val="154578"/>
                </a:solidFill>
              </a:rPr>
              <a:t>Stewards are offices across the U.S. Department of Education (ED) who support data definition, acquisition, review, as well as data use for a defined set of data.</a:t>
            </a:r>
          </a:p>
          <a:p>
            <a:endParaRPr lang="en-US" dirty="0"/>
          </a:p>
        </p:txBody>
      </p:sp>
      <p:sp>
        <p:nvSpPr>
          <p:cNvPr id="4" name="Slide Number Placeholder 3"/>
          <p:cNvSpPr>
            <a:spLocks noGrp="1"/>
          </p:cNvSpPr>
          <p:nvPr>
            <p:ph type="sldNum" sz="quarter" idx="10"/>
          </p:nvPr>
        </p:nvSpPr>
        <p:spPr/>
        <p:txBody>
          <a:bodyPr/>
          <a:lstStyle/>
          <a:p>
            <a:pPr>
              <a:defRPr/>
            </a:pPr>
            <a:fld id="{32EC3A11-7605-4E00-BB43-84A58927D18B}" type="slidenum">
              <a:rPr lang="en-US" smtClean="0"/>
              <a:pPr>
                <a:defRPr/>
              </a:pPr>
              <a:t>25</a:t>
            </a:fld>
            <a:endParaRPr lang="en-US" dirty="0"/>
          </a:p>
        </p:txBody>
      </p:sp>
    </p:spTree>
    <p:extLst>
      <p:ext uri="{BB962C8B-B14F-4D97-AF65-F5344CB8AC3E}">
        <p14:creationId xmlns:p14="http://schemas.microsoft.com/office/powerpoint/2010/main" val="2573924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DRB processes include collaborative technical assistance, evaluation, and recommendations to aid ED in releasing as much useful data as possible, while protecting the privacy of individuals and the confidentiality of their data, as required by law.</a:t>
            </a:r>
          </a:p>
          <a:p>
            <a:endParaRPr lang="en-US" dirty="0"/>
          </a:p>
        </p:txBody>
      </p:sp>
      <p:sp>
        <p:nvSpPr>
          <p:cNvPr id="4" name="Slide Number Placeholder 3"/>
          <p:cNvSpPr>
            <a:spLocks noGrp="1"/>
          </p:cNvSpPr>
          <p:nvPr>
            <p:ph type="sldNum" sz="quarter" idx="10"/>
          </p:nvPr>
        </p:nvSpPr>
        <p:spPr/>
        <p:txBody>
          <a:bodyPr/>
          <a:lstStyle/>
          <a:p>
            <a:pPr>
              <a:defRPr/>
            </a:pPr>
            <a:fld id="{32EC3A11-7605-4E00-BB43-84A58927D18B}" type="slidenum">
              <a:rPr lang="en-US" smtClean="0"/>
              <a:pPr>
                <a:defRPr/>
              </a:pPr>
              <a:t>26</a:t>
            </a:fld>
            <a:endParaRPr lang="en-US" dirty="0"/>
          </a:p>
        </p:txBody>
      </p:sp>
    </p:spTree>
    <p:extLst>
      <p:ext uri="{BB962C8B-B14F-4D97-AF65-F5344CB8AC3E}">
        <p14:creationId xmlns:p14="http://schemas.microsoft.com/office/powerpoint/2010/main" val="1038038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0EEC6A3-9DF5-4BE8-A941-58F51FF15379}" type="slidenum">
              <a:rPr lang="en-US" altLang="en-US" smtClean="0"/>
              <a:pPr fontAlgn="base">
                <a:spcBef>
                  <a:spcPct val="0"/>
                </a:spcBef>
                <a:spcAft>
                  <a:spcPct val="0"/>
                </a:spcAft>
              </a:pPr>
              <a:t>28</a:t>
            </a:fld>
            <a:endParaRPr lang="en-US" altLang="en-US" dirty="0"/>
          </a:p>
        </p:txBody>
      </p:sp>
    </p:spTree>
    <p:extLst>
      <p:ext uri="{BB962C8B-B14F-4D97-AF65-F5344CB8AC3E}">
        <p14:creationId xmlns:p14="http://schemas.microsoft.com/office/powerpoint/2010/main" val="3622182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endParaRPr lang="en-US" altLang="en-US" dirty="0"/>
          </a:p>
          <a:p>
            <a:pPr eaLnBrk="1" hangingPunct="1">
              <a:spcBef>
                <a:spcPct val="0"/>
              </a:spcBef>
            </a:pPr>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AFA97C-C2A3-45E5-B855-6D1EE564A232}" type="slidenum">
              <a:rPr lang="en-US" altLang="en-US" smtClean="0"/>
              <a:pPr fontAlgn="base">
                <a:spcBef>
                  <a:spcPct val="0"/>
                </a:spcBef>
                <a:spcAft>
                  <a:spcPct val="0"/>
                </a:spcAft>
              </a:pPr>
              <a:t>29</a:t>
            </a:fld>
            <a:endParaRPr lang="en-US" altLang="en-US" dirty="0"/>
          </a:p>
        </p:txBody>
      </p:sp>
    </p:spTree>
    <p:extLst>
      <p:ext uri="{BB962C8B-B14F-4D97-AF65-F5344CB8AC3E}">
        <p14:creationId xmlns:p14="http://schemas.microsoft.com/office/powerpoint/2010/main" val="1430171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endParaRPr lang="en-US" altLang="en-US" dirty="0"/>
          </a:p>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E577F0-C3BA-4860-A280-4BBCB0417D7F}" type="slidenum">
              <a:rPr lang="en-US" altLang="en-US" smtClean="0"/>
              <a:pPr fontAlgn="base">
                <a:spcBef>
                  <a:spcPct val="0"/>
                </a:spcBef>
                <a:spcAft>
                  <a:spcPct val="0"/>
                </a:spcAft>
              </a:pPr>
              <a:t>30</a:t>
            </a:fld>
            <a:endParaRPr lang="en-US" altLang="en-US" dirty="0"/>
          </a:p>
        </p:txBody>
      </p:sp>
    </p:spTree>
    <p:extLst>
      <p:ext uri="{BB962C8B-B14F-4D97-AF65-F5344CB8AC3E}">
        <p14:creationId xmlns:p14="http://schemas.microsoft.com/office/powerpoint/2010/main" val="849094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endParaRPr lang="en-US" altLang="en-US" dirty="0"/>
          </a:p>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4A5621-DA98-4E6B-A695-142FD94AAA4D}" type="slidenum">
              <a:rPr lang="en-US" altLang="en-US" smtClean="0"/>
              <a:pPr fontAlgn="base">
                <a:spcBef>
                  <a:spcPct val="0"/>
                </a:spcBef>
                <a:spcAft>
                  <a:spcPct val="0"/>
                </a:spcAft>
              </a:pPr>
              <a:t>31</a:t>
            </a:fld>
            <a:endParaRPr lang="en-US" altLang="en-US" dirty="0"/>
          </a:p>
        </p:txBody>
      </p:sp>
    </p:spTree>
    <p:extLst>
      <p:ext uri="{BB962C8B-B14F-4D97-AF65-F5344CB8AC3E}">
        <p14:creationId xmlns:p14="http://schemas.microsoft.com/office/powerpoint/2010/main" val="841300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endParaRPr lang="en-US" altLang="en-US" dirty="0"/>
          </a:p>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61C9E42-9D15-4C39-8132-C3BCFCAFE8DF}" type="slidenum">
              <a:rPr lang="en-US" altLang="en-US" smtClean="0"/>
              <a:pPr fontAlgn="base">
                <a:spcBef>
                  <a:spcPct val="0"/>
                </a:spcBef>
                <a:spcAft>
                  <a:spcPct val="0"/>
                </a:spcAft>
              </a:pPr>
              <a:t>32</a:t>
            </a:fld>
            <a:endParaRPr lang="en-US" altLang="en-US" dirty="0"/>
          </a:p>
        </p:txBody>
      </p:sp>
    </p:spTree>
    <p:extLst>
      <p:ext uri="{BB962C8B-B14F-4D97-AF65-F5344CB8AC3E}">
        <p14:creationId xmlns:p14="http://schemas.microsoft.com/office/powerpoint/2010/main" val="1655282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endParaRPr lang="en-US" altLang="en-US" dirty="0"/>
          </a:p>
          <a:p>
            <a:pPr eaLnBrk="1" hangingPunct="1">
              <a:spcBef>
                <a:spcPct val="0"/>
              </a:spcBef>
            </a:pPr>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FA48C8-1498-4EFE-9C7E-A459A05E9510}" type="slidenum">
              <a:rPr lang="en-US" altLang="en-US" smtClean="0"/>
              <a:pPr fontAlgn="base">
                <a:spcBef>
                  <a:spcPct val="0"/>
                </a:spcBef>
                <a:spcAft>
                  <a:spcPct val="0"/>
                </a:spcAft>
              </a:pPr>
              <a:t>33</a:t>
            </a:fld>
            <a:endParaRPr lang="en-US" altLang="en-US" dirty="0"/>
          </a:p>
        </p:txBody>
      </p:sp>
    </p:spTree>
    <p:extLst>
      <p:ext uri="{BB962C8B-B14F-4D97-AF65-F5344CB8AC3E}">
        <p14:creationId xmlns:p14="http://schemas.microsoft.com/office/powerpoint/2010/main" val="2456822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endParaRPr lang="en-US" altLang="en-US" dirty="0"/>
          </a:p>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718B5F3-A27C-42A7-A033-CFB62E8B5A22}" type="slidenum">
              <a:rPr lang="en-US" altLang="en-US" smtClean="0"/>
              <a:pPr fontAlgn="base">
                <a:spcBef>
                  <a:spcPct val="0"/>
                </a:spcBef>
                <a:spcAft>
                  <a:spcPct val="0"/>
                </a:spcAft>
              </a:pPr>
              <a:t>34</a:t>
            </a:fld>
            <a:endParaRPr lang="en-US" altLang="en-US" dirty="0"/>
          </a:p>
        </p:txBody>
      </p:sp>
    </p:spTree>
    <p:extLst>
      <p:ext uri="{BB962C8B-B14F-4D97-AF65-F5344CB8AC3E}">
        <p14:creationId xmlns:p14="http://schemas.microsoft.com/office/powerpoint/2010/main" val="3191452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32EC3A11-7605-4E00-BB43-84A58927D18B}" type="slidenum">
              <a:rPr lang="en-US" smtClean="0"/>
              <a:pPr>
                <a:defRPr/>
              </a:pPr>
              <a:t>35</a:t>
            </a:fld>
            <a:endParaRPr lang="en-US" dirty="0"/>
          </a:p>
        </p:txBody>
      </p:sp>
    </p:spTree>
    <p:extLst>
      <p:ext uri="{BB962C8B-B14F-4D97-AF65-F5344CB8AC3E}">
        <p14:creationId xmlns:p14="http://schemas.microsoft.com/office/powerpoint/2010/main" val="34926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9C09CD8-82A2-4B7A-99F4-F35497D01E5E}" type="slidenum">
              <a:rPr lang="en-US" smtClean="0"/>
              <a:t>6</a:t>
            </a:fld>
            <a:endParaRPr lang="en-US"/>
          </a:p>
        </p:txBody>
      </p:sp>
    </p:spTree>
    <p:extLst>
      <p:ext uri="{BB962C8B-B14F-4D97-AF65-F5344CB8AC3E}">
        <p14:creationId xmlns:p14="http://schemas.microsoft.com/office/powerpoint/2010/main" val="3603759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AC74E0-67FE-492C-9E81-EE25292F9863}" type="slidenum">
              <a:rPr lang="en-US" altLang="en-US" smtClean="0"/>
              <a:pPr fontAlgn="base">
                <a:spcBef>
                  <a:spcPct val="0"/>
                </a:spcBef>
                <a:spcAft>
                  <a:spcPct val="0"/>
                </a:spcAft>
              </a:pPr>
              <a:t>36</a:t>
            </a:fld>
            <a:endParaRPr lang="en-US" altLang="en-US" dirty="0"/>
          </a:p>
        </p:txBody>
      </p:sp>
    </p:spTree>
    <p:extLst>
      <p:ext uri="{BB962C8B-B14F-4D97-AF65-F5344CB8AC3E}">
        <p14:creationId xmlns:p14="http://schemas.microsoft.com/office/powerpoint/2010/main" val="3792824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095B87F-3BB9-4131-A87A-C1F1974ECE4B}" type="slidenum">
              <a:rPr lang="en-US" altLang="en-US" smtClean="0"/>
              <a:pPr fontAlgn="base">
                <a:spcBef>
                  <a:spcPct val="0"/>
                </a:spcBef>
                <a:spcAft>
                  <a:spcPct val="0"/>
                </a:spcAft>
              </a:pPr>
              <a:t>37</a:t>
            </a:fld>
            <a:endParaRPr lang="en-US" altLang="en-US" dirty="0"/>
          </a:p>
        </p:txBody>
      </p:sp>
    </p:spTree>
    <p:extLst>
      <p:ext uri="{BB962C8B-B14F-4D97-AF65-F5344CB8AC3E}">
        <p14:creationId xmlns:p14="http://schemas.microsoft.com/office/powerpoint/2010/main" val="323960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EC3A11-7605-4E00-BB43-84A58927D18B}" type="slidenum">
              <a:rPr lang="en-US" smtClean="0"/>
              <a:pPr>
                <a:defRPr/>
              </a:pPr>
              <a:t>7</a:t>
            </a:fld>
            <a:endParaRPr lang="en-US" dirty="0"/>
          </a:p>
        </p:txBody>
      </p:sp>
    </p:spTree>
    <p:extLst>
      <p:ext uri="{BB962C8B-B14F-4D97-AF65-F5344CB8AC3E}">
        <p14:creationId xmlns:p14="http://schemas.microsoft.com/office/powerpoint/2010/main" val="375474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EC3A11-7605-4E00-BB43-84A58927D18B}" type="slidenum">
              <a:rPr lang="en-US" smtClean="0"/>
              <a:pPr>
                <a:defRPr/>
              </a:pPr>
              <a:t>8</a:t>
            </a:fld>
            <a:endParaRPr lang="en-US" dirty="0"/>
          </a:p>
        </p:txBody>
      </p:sp>
    </p:spTree>
    <p:extLst>
      <p:ext uri="{BB962C8B-B14F-4D97-AF65-F5344CB8AC3E}">
        <p14:creationId xmlns:p14="http://schemas.microsoft.com/office/powerpoint/2010/main" val="405450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EC3A11-7605-4E00-BB43-84A58927D18B}" type="slidenum">
              <a:rPr lang="en-US" smtClean="0"/>
              <a:pPr>
                <a:defRPr/>
              </a:pPr>
              <a:t>9</a:t>
            </a:fld>
            <a:endParaRPr lang="en-US" dirty="0"/>
          </a:p>
        </p:txBody>
      </p:sp>
    </p:spTree>
    <p:extLst>
      <p:ext uri="{BB962C8B-B14F-4D97-AF65-F5344CB8AC3E}">
        <p14:creationId xmlns:p14="http://schemas.microsoft.com/office/powerpoint/2010/main" val="232011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EC3A11-7605-4E00-BB43-84A58927D18B}" type="slidenum">
              <a:rPr lang="en-US" smtClean="0"/>
              <a:pPr>
                <a:defRPr/>
              </a:pPr>
              <a:t>10</a:t>
            </a:fld>
            <a:endParaRPr lang="en-US" dirty="0"/>
          </a:p>
        </p:txBody>
      </p:sp>
    </p:spTree>
    <p:extLst>
      <p:ext uri="{BB962C8B-B14F-4D97-AF65-F5344CB8AC3E}">
        <p14:creationId xmlns:p14="http://schemas.microsoft.com/office/powerpoint/2010/main" val="4182902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EC3A11-7605-4E00-BB43-84A58927D18B}" type="slidenum">
              <a:rPr lang="en-US" smtClean="0"/>
              <a:pPr>
                <a:defRPr/>
              </a:pPr>
              <a:t>11</a:t>
            </a:fld>
            <a:endParaRPr lang="en-US" dirty="0"/>
          </a:p>
        </p:txBody>
      </p:sp>
    </p:spTree>
    <p:extLst>
      <p:ext uri="{BB962C8B-B14F-4D97-AF65-F5344CB8AC3E}">
        <p14:creationId xmlns:p14="http://schemas.microsoft.com/office/powerpoint/2010/main" val="372327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BC51F7A-7471-4636-ABA2-0F8F18E4EE41}" type="slidenum">
              <a:rPr lang="en-US" altLang="en-US" smtClean="0">
                <a:cs typeface="Arial" panose="020B0604020202020204" pitchFamily="34" charset="0"/>
              </a:rPr>
              <a:pPr fontAlgn="base">
                <a:spcBef>
                  <a:spcPct val="0"/>
                </a:spcBef>
                <a:spcAft>
                  <a:spcPct val="0"/>
                </a:spcAft>
              </a:pPr>
              <a:t>12</a:t>
            </a:fld>
            <a:endParaRPr lang="en-US" altLang="en-US" dirty="0">
              <a:cs typeface="Arial" panose="020B0604020202020204" pitchFamily="34" charset="0"/>
            </a:endParaRPr>
          </a:p>
        </p:txBody>
      </p:sp>
    </p:spTree>
    <p:extLst>
      <p:ext uri="{BB962C8B-B14F-4D97-AF65-F5344CB8AC3E}">
        <p14:creationId xmlns:p14="http://schemas.microsoft.com/office/powerpoint/2010/main" val="2139268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 descr="&quot; &quot;"/>
          <p:cNvPicPr>
            <a:picLocks noChangeAspect="1"/>
          </p:cNvPicPr>
          <p:nvPr userDrawn="1"/>
        </p:nvPicPr>
        <p:blipFill>
          <a:blip r:embed="rId2">
            <a:extLst>
              <a:ext uri="{28A0092B-C50C-407E-A947-70E740481C1C}">
                <a14:useLocalDpi xmlns:a14="http://schemas.microsoft.com/office/drawing/2010/main" val="0"/>
              </a:ext>
            </a:extLst>
          </a:blip>
          <a:srcRect r="29929" b="34656"/>
          <a:stretch>
            <a:fillRect/>
          </a:stretch>
        </p:blipFill>
        <p:spPr bwMode="auto">
          <a:xfrm>
            <a:off x="5676900" y="304800"/>
            <a:ext cx="34671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 descr="The Center for IDEA Early Childhood Data Systems"/>
          <p:cNvGrpSpPr>
            <a:grpSpLocks/>
          </p:cNvGrpSpPr>
          <p:nvPr userDrawn="1"/>
        </p:nvGrpSpPr>
        <p:grpSpPr bwMode="auto">
          <a:xfrm>
            <a:off x="762000" y="742950"/>
            <a:ext cx="6019800" cy="1085850"/>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descr="The Center for IDEA Early Childhood Data Systems"/>
            <p:cNvSpPr txBox="1">
              <a:spLocks noChangeArrowheads="1"/>
            </p:cNvSpPr>
            <p:nvPr userDrawn="1"/>
          </p:nvSpPr>
          <p:spPr bwMode="auto">
            <a:xfrm>
              <a:off x="2362200" y="1093371"/>
              <a:ext cx="4419600" cy="64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b="1" dirty="0">
                  <a:solidFill>
                    <a:srgbClr val="39B54A"/>
                  </a:solidFill>
                </a:rPr>
                <a:t>The Center for IDEA</a:t>
              </a:r>
            </a:p>
            <a:p>
              <a:pPr eaLnBrk="1" hangingPunct="1">
                <a:defRPr/>
              </a:pPr>
              <a:r>
                <a:rPr lang="en-US" altLang="en-US" b="1" dirty="0">
                  <a:solidFill>
                    <a:srgbClr val="39B54A"/>
                  </a:solidFill>
                </a:rPr>
                <a:t>Early Childhood Data Systems</a:t>
              </a:r>
            </a:p>
          </p:txBody>
        </p:sp>
      </p:grpSp>
      <p:sp>
        <p:nvSpPr>
          <p:cNvPr id="9" name="Subtitle 2"/>
          <p:cNvSpPr txBox="1">
            <a:spLocks/>
          </p:cNvSpPr>
          <p:nvPr userDrawn="1"/>
        </p:nvSpPr>
        <p:spPr>
          <a:xfrm>
            <a:off x="838200" y="3886200"/>
            <a:ext cx="6705600" cy="1216025"/>
          </a:xfrm>
          <a:prstGeom prst="rect">
            <a:avLst/>
          </a:prstGeom>
        </p:spPr>
        <p:txBody>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endParaRPr lang="en-US" sz="4000" dirty="0"/>
          </a:p>
        </p:txBody>
      </p:sp>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2" name="TextBox 1"/>
          <p:cNvSpPr txBox="1"/>
          <p:nvPr userDrawn="1"/>
        </p:nvSpPr>
        <p:spPr>
          <a:xfrm>
            <a:off x="199103" y="6405716"/>
            <a:ext cx="533400" cy="369332"/>
          </a:xfrm>
          <a:prstGeom prst="rect">
            <a:avLst/>
          </a:prstGeom>
          <a:noFill/>
        </p:spPr>
        <p:txBody>
          <a:bodyPr wrap="square" rtlCol="0">
            <a:spAutoFit/>
          </a:bodyPr>
          <a:lstStyle/>
          <a:p>
            <a:fld id="{4725301D-34C8-41B2-AD7B-671EB4734CDA}" type="slidenum">
              <a:rPr lang="en-US" smtClean="0"/>
              <a:t>‹#›</a:t>
            </a:fld>
            <a:endParaRPr lang="en-US" dirty="0"/>
          </a:p>
        </p:txBody>
      </p:sp>
    </p:spTree>
    <p:extLst>
      <p:ext uri="{BB962C8B-B14F-4D97-AF65-F5344CB8AC3E}">
        <p14:creationId xmlns:p14="http://schemas.microsoft.com/office/powerpoint/2010/main" val="88601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5" name="TextBox 4"/>
          <p:cNvSpPr txBox="1"/>
          <p:nvPr userDrawn="1"/>
        </p:nvSpPr>
        <p:spPr>
          <a:xfrm>
            <a:off x="76200" y="6248400"/>
            <a:ext cx="533400" cy="381000"/>
          </a:xfrm>
          <a:prstGeom prst="rect">
            <a:avLst/>
          </a:prstGeom>
          <a:noFill/>
        </p:spPr>
        <p:txBody>
          <a:bodyPr wrap="square" rtlCol="0">
            <a:spAutoFit/>
          </a:bodyPr>
          <a:lstStyle/>
          <a:p>
            <a:fld id="{A3E7BCFC-820F-495A-BDB2-FA10443F4DC8}" type="slidenum">
              <a:rPr lang="en-US" smtClean="0"/>
              <a:t>‹#›</a:t>
            </a:fld>
            <a:endParaRPr lang="en-US" dirty="0"/>
          </a:p>
        </p:txBody>
      </p:sp>
    </p:spTree>
    <p:extLst>
      <p:ext uri="{BB962C8B-B14F-4D97-AF65-F5344CB8AC3E}">
        <p14:creationId xmlns:p14="http://schemas.microsoft.com/office/powerpoint/2010/main" val="183209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76200" y="6248400"/>
            <a:ext cx="533400" cy="381000"/>
          </a:xfrm>
          <a:prstGeom prst="rect">
            <a:avLst/>
          </a:prstGeom>
          <a:noFill/>
        </p:spPr>
        <p:txBody>
          <a:bodyPr wrap="square" rtlCol="0">
            <a:spAutoFit/>
          </a:bodyPr>
          <a:lstStyle/>
          <a:p>
            <a:fld id="{A3E7BCFC-820F-495A-BDB2-FA10443F4DC8}" type="slidenum">
              <a:rPr lang="en-US" smtClean="0"/>
              <a:t>‹#›</a:t>
            </a:fld>
            <a:endParaRPr lang="en-US" dirty="0"/>
          </a:p>
        </p:txBody>
      </p:sp>
    </p:spTree>
    <p:extLst>
      <p:ext uri="{BB962C8B-B14F-4D97-AF65-F5344CB8AC3E}">
        <p14:creationId xmlns:p14="http://schemas.microsoft.com/office/powerpoint/2010/main" val="3411578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3"/>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extBox 6"/>
          <p:cNvSpPr txBox="1"/>
          <p:nvPr userDrawn="1"/>
        </p:nvSpPr>
        <p:spPr>
          <a:xfrm>
            <a:off x="76200" y="6248400"/>
            <a:ext cx="533400" cy="381000"/>
          </a:xfrm>
          <a:prstGeom prst="rect">
            <a:avLst/>
          </a:prstGeom>
          <a:noFill/>
        </p:spPr>
        <p:txBody>
          <a:bodyPr wrap="square" rtlCol="0">
            <a:spAutoFit/>
          </a:bodyPr>
          <a:lstStyle/>
          <a:p>
            <a:fld id="{A3E7BCFC-820F-495A-BDB2-FA10443F4DC8}" type="slidenum">
              <a:rPr lang="en-US" smtClean="0"/>
              <a:t>‹#›</a:t>
            </a:fld>
            <a:endParaRPr lang="en-US" dirty="0"/>
          </a:p>
        </p:txBody>
      </p:sp>
    </p:spTree>
    <p:extLst>
      <p:ext uri="{BB962C8B-B14F-4D97-AF65-F5344CB8AC3E}">
        <p14:creationId xmlns:p14="http://schemas.microsoft.com/office/powerpoint/2010/main" val="3072468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extBox 6"/>
          <p:cNvSpPr txBox="1"/>
          <p:nvPr userDrawn="1"/>
        </p:nvSpPr>
        <p:spPr>
          <a:xfrm>
            <a:off x="76200" y="6248400"/>
            <a:ext cx="533400" cy="381000"/>
          </a:xfrm>
          <a:prstGeom prst="rect">
            <a:avLst/>
          </a:prstGeom>
          <a:noFill/>
        </p:spPr>
        <p:txBody>
          <a:bodyPr wrap="square" rtlCol="0">
            <a:spAutoFit/>
          </a:bodyPr>
          <a:lstStyle/>
          <a:p>
            <a:fld id="{A3E7BCFC-820F-495A-BDB2-FA10443F4DC8}" type="slidenum">
              <a:rPr lang="en-US" smtClean="0"/>
              <a:t>‹#›</a:t>
            </a:fld>
            <a:endParaRPr lang="en-US" dirty="0"/>
          </a:p>
        </p:txBody>
      </p:sp>
    </p:spTree>
    <p:extLst>
      <p:ext uri="{BB962C8B-B14F-4D97-AF65-F5344CB8AC3E}">
        <p14:creationId xmlns:p14="http://schemas.microsoft.com/office/powerpoint/2010/main" val="1821602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
        <p:nvSpPr>
          <p:cNvPr id="6" name="TextBox 5"/>
          <p:cNvSpPr txBox="1"/>
          <p:nvPr userDrawn="1"/>
        </p:nvSpPr>
        <p:spPr>
          <a:xfrm>
            <a:off x="76200" y="6248400"/>
            <a:ext cx="533400" cy="381000"/>
          </a:xfrm>
          <a:prstGeom prst="rect">
            <a:avLst/>
          </a:prstGeom>
          <a:noFill/>
        </p:spPr>
        <p:txBody>
          <a:bodyPr wrap="square" rtlCol="0">
            <a:spAutoFit/>
          </a:bodyPr>
          <a:lstStyle/>
          <a:p>
            <a:fld id="{A3E7BCFC-820F-495A-BDB2-FA10443F4DC8}" type="slidenum">
              <a:rPr lang="en-US" smtClean="0"/>
              <a:t>‹#›</a:t>
            </a:fld>
            <a:endParaRPr lang="en-US" dirty="0"/>
          </a:p>
        </p:txBody>
      </p:sp>
    </p:spTree>
    <p:extLst>
      <p:ext uri="{BB962C8B-B14F-4D97-AF65-F5344CB8AC3E}">
        <p14:creationId xmlns:p14="http://schemas.microsoft.com/office/powerpoint/2010/main" val="2332477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
        <p:nvSpPr>
          <p:cNvPr id="6" name="TextBox 5"/>
          <p:cNvSpPr txBox="1"/>
          <p:nvPr userDrawn="1"/>
        </p:nvSpPr>
        <p:spPr>
          <a:xfrm>
            <a:off x="76200" y="6248400"/>
            <a:ext cx="533400" cy="381000"/>
          </a:xfrm>
          <a:prstGeom prst="rect">
            <a:avLst/>
          </a:prstGeom>
          <a:noFill/>
        </p:spPr>
        <p:txBody>
          <a:bodyPr wrap="square" rtlCol="0">
            <a:spAutoFit/>
          </a:bodyPr>
          <a:lstStyle/>
          <a:p>
            <a:fld id="{A3E7BCFC-820F-495A-BDB2-FA10443F4DC8}" type="slidenum">
              <a:rPr lang="en-US" smtClean="0"/>
              <a:t>‹#›</a:t>
            </a:fld>
            <a:endParaRPr lang="en-US" dirty="0"/>
          </a:p>
        </p:txBody>
      </p:sp>
    </p:spTree>
    <p:extLst>
      <p:ext uri="{BB962C8B-B14F-4D97-AF65-F5344CB8AC3E}">
        <p14:creationId xmlns:p14="http://schemas.microsoft.com/office/powerpoint/2010/main" val="2528873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hasCustomPrompt="1"/>
          </p:nvPr>
        </p:nvSpPr>
        <p:spPr/>
        <p:txBody>
          <a:bodyPr/>
          <a:lstStyle>
            <a:lvl1pPr marL="0" indent="0">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endParaRPr lang="en-US" dirty="0">
              <a:solidFill>
                <a:srgbClr val="003865"/>
              </a:solidFill>
            </a:endParaRPr>
          </a:p>
        </p:txBody>
      </p:sp>
      <p:sp>
        <p:nvSpPr>
          <p:cNvPr id="10" name="TextBox 9"/>
          <p:cNvSpPr txBox="1"/>
          <p:nvPr userDrawn="1"/>
        </p:nvSpPr>
        <p:spPr>
          <a:xfrm>
            <a:off x="76200" y="6248400"/>
            <a:ext cx="533400" cy="381000"/>
          </a:xfrm>
          <a:prstGeom prst="rect">
            <a:avLst/>
          </a:prstGeom>
          <a:noFill/>
        </p:spPr>
        <p:txBody>
          <a:bodyPr wrap="square" rtlCol="0">
            <a:spAutoFit/>
          </a:bodyPr>
          <a:lstStyle/>
          <a:p>
            <a:fld id="{A3E7BCFC-820F-495A-BDB2-FA10443F4DC8}" type="slidenum">
              <a:rPr lang="en-US" smtClean="0"/>
              <a:t>‹#›</a:t>
            </a:fld>
            <a:endParaRPr lang="en-US" dirty="0"/>
          </a:p>
        </p:txBody>
      </p:sp>
    </p:spTree>
    <p:extLst>
      <p:ext uri="{BB962C8B-B14F-4D97-AF65-F5344CB8AC3E}">
        <p14:creationId xmlns:p14="http://schemas.microsoft.com/office/powerpoint/2010/main" val="251396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quot; &quo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2863" y="5788025"/>
            <a:ext cx="1485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sp>
        <p:nvSpPr>
          <p:cNvPr id="2" name="TextBox 1"/>
          <p:cNvSpPr txBox="1"/>
          <p:nvPr userDrawn="1"/>
        </p:nvSpPr>
        <p:spPr>
          <a:xfrm>
            <a:off x="76200" y="6248400"/>
            <a:ext cx="533400" cy="381000"/>
          </a:xfrm>
          <a:prstGeom prst="rect">
            <a:avLst/>
          </a:prstGeom>
          <a:noFill/>
        </p:spPr>
        <p:txBody>
          <a:bodyPr wrap="square" rtlCol="0">
            <a:spAutoFit/>
          </a:bodyPr>
          <a:lstStyle/>
          <a:p>
            <a:fld id="{A3E7BCFC-820F-495A-BDB2-FA10443F4DC8}" type="slidenum">
              <a:rPr lang="en-US" smtClean="0"/>
              <a:t>‹#›</a:t>
            </a:fld>
            <a:endParaRPr lang="en-US" dirty="0"/>
          </a:p>
        </p:txBody>
      </p:sp>
    </p:spTree>
    <p:extLst>
      <p:ext uri="{BB962C8B-B14F-4D97-AF65-F5344CB8AC3E}">
        <p14:creationId xmlns:p14="http://schemas.microsoft.com/office/powerpoint/2010/main" val="260708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76200" y="6248400"/>
            <a:ext cx="533400" cy="381000"/>
          </a:xfrm>
          <a:prstGeom prst="rect">
            <a:avLst/>
          </a:prstGeom>
          <a:noFill/>
        </p:spPr>
        <p:txBody>
          <a:bodyPr wrap="square" rtlCol="0">
            <a:spAutoFit/>
          </a:bodyPr>
          <a:lstStyle/>
          <a:p>
            <a:fld id="{A3E7BCFC-820F-495A-BDB2-FA10443F4DC8}" type="slidenum">
              <a:rPr lang="en-US" smtClean="0"/>
              <a:t>‹#›</a:t>
            </a:fld>
            <a:endParaRPr lang="en-US" dirty="0"/>
          </a:p>
        </p:txBody>
      </p:sp>
    </p:spTree>
    <p:extLst>
      <p:ext uri="{BB962C8B-B14F-4D97-AF65-F5344CB8AC3E}">
        <p14:creationId xmlns:p14="http://schemas.microsoft.com/office/powerpoint/2010/main" val="288549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sp>
        <p:nvSpPr>
          <p:cNvPr id="5"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
        <p:nvSpPr>
          <p:cNvPr id="4" name="TextBox 3"/>
          <p:cNvSpPr txBox="1"/>
          <p:nvPr userDrawn="1"/>
        </p:nvSpPr>
        <p:spPr>
          <a:xfrm>
            <a:off x="76200" y="6248400"/>
            <a:ext cx="533400" cy="381000"/>
          </a:xfrm>
          <a:prstGeom prst="rect">
            <a:avLst/>
          </a:prstGeom>
          <a:noFill/>
        </p:spPr>
        <p:txBody>
          <a:bodyPr wrap="square" rtlCol="0">
            <a:spAutoFit/>
          </a:bodyPr>
          <a:lstStyle/>
          <a:p>
            <a:fld id="{A3E7BCFC-820F-495A-BDB2-FA10443F4DC8}" type="slidenum">
              <a:rPr lang="en-US" smtClean="0"/>
              <a:t>‹#›</a:t>
            </a:fld>
            <a:endParaRPr lang="en-US" dirty="0"/>
          </a:p>
        </p:txBody>
      </p:sp>
    </p:spTree>
    <p:extLst>
      <p:ext uri="{BB962C8B-B14F-4D97-AF65-F5344CB8AC3E}">
        <p14:creationId xmlns:p14="http://schemas.microsoft.com/office/powerpoint/2010/main" val="240500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76200" y="6248400"/>
            <a:ext cx="533400" cy="381000"/>
          </a:xfrm>
          <a:prstGeom prst="rect">
            <a:avLst/>
          </a:prstGeom>
          <a:noFill/>
        </p:spPr>
        <p:txBody>
          <a:bodyPr wrap="square" rtlCol="0">
            <a:spAutoFit/>
          </a:bodyPr>
          <a:lstStyle/>
          <a:p>
            <a:fld id="{A3E7BCFC-820F-495A-BDB2-FA10443F4DC8}" type="slidenum">
              <a:rPr lang="en-US" smtClean="0"/>
              <a:t>‹#›</a:t>
            </a:fld>
            <a:endParaRPr lang="en-US" dirty="0"/>
          </a:p>
        </p:txBody>
      </p:sp>
    </p:spTree>
    <p:extLst>
      <p:ext uri="{BB962C8B-B14F-4D97-AF65-F5344CB8AC3E}">
        <p14:creationId xmlns:p14="http://schemas.microsoft.com/office/powerpoint/2010/main" val="12754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
        <p:nvSpPr>
          <p:cNvPr id="7" name="TextBox 6"/>
          <p:cNvSpPr txBox="1"/>
          <p:nvPr userDrawn="1"/>
        </p:nvSpPr>
        <p:spPr>
          <a:xfrm>
            <a:off x="76200" y="6248400"/>
            <a:ext cx="533400" cy="381000"/>
          </a:xfrm>
          <a:prstGeom prst="rect">
            <a:avLst/>
          </a:prstGeom>
          <a:noFill/>
        </p:spPr>
        <p:txBody>
          <a:bodyPr wrap="square" rtlCol="0">
            <a:spAutoFit/>
          </a:bodyPr>
          <a:lstStyle/>
          <a:p>
            <a:fld id="{A3E7BCFC-820F-495A-BDB2-FA10443F4DC8}" type="slidenum">
              <a:rPr lang="en-US" smtClean="0"/>
              <a:t>‹#›</a:t>
            </a:fld>
            <a:endParaRPr lang="en-US" dirty="0"/>
          </a:p>
        </p:txBody>
      </p:sp>
    </p:spTree>
    <p:extLst>
      <p:ext uri="{BB962C8B-B14F-4D97-AF65-F5344CB8AC3E}">
        <p14:creationId xmlns:p14="http://schemas.microsoft.com/office/powerpoint/2010/main" val="28235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a:t>Click to edit Master title style</a:t>
            </a:r>
            <a:endParaRPr lang="en-US" dirty="0"/>
          </a:p>
        </p:txBody>
      </p:sp>
      <p:sp>
        <p:nvSpPr>
          <p:cNvPr id="11" name="Picture Placeholder 10"/>
          <p:cNvSpPr>
            <a:spLocks noGrp="1"/>
          </p:cNvSpPr>
          <p:nvPr>
            <p:ph type="pic" sz="quarter" idx="10"/>
          </p:nvPr>
        </p:nvSpPr>
        <p:spPr>
          <a:xfrm>
            <a:off x="3733800" y="2438400"/>
            <a:ext cx="4495800" cy="3354388"/>
          </a:xfrm>
          <a:prstGeom prst="rect">
            <a:avLst/>
          </a:prstGeom>
        </p:spPr>
        <p:txBody>
          <a:bodyPr/>
          <a:lstStyle>
            <a:lvl1pPr marL="0" indent="0">
              <a:buNone/>
              <a:defRPr/>
            </a:lvl1pPr>
          </a:lstStyle>
          <a:p>
            <a:pPr lvl="0"/>
            <a:r>
              <a:rPr lang="en-US" noProof="0" dirty="0"/>
              <a:t>Click icon to add picture</a:t>
            </a:r>
          </a:p>
        </p:txBody>
      </p:sp>
      <p:sp>
        <p:nvSpPr>
          <p:cNvPr id="6" name="TextBox 5"/>
          <p:cNvSpPr txBox="1"/>
          <p:nvPr userDrawn="1"/>
        </p:nvSpPr>
        <p:spPr>
          <a:xfrm>
            <a:off x="76200" y="6248400"/>
            <a:ext cx="533400" cy="381000"/>
          </a:xfrm>
          <a:prstGeom prst="rect">
            <a:avLst/>
          </a:prstGeom>
          <a:noFill/>
        </p:spPr>
        <p:txBody>
          <a:bodyPr wrap="square" rtlCol="0">
            <a:spAutoFit/>
          </a:bodyPr>
          <a:lstStyle/>
          <a:p>
            <a:fld id="{A3E7BCFC-820F-495A-BDB2-FA10443F4DC8}" type="slidenum">
              <a:rPr lang="en-US" smtClean="0"/>
              <a:t>‹#›</a:t>
            </a:fld>
            <a:endParaRPr lang="en-US" dirty="0"/>
          </a:p>
        </p:txBody>
      </p:sp>
    </p:spTree>
    <p:extLst>
      <p:ext uri="{BB962C8B-B14F-4D97-AF65-F5344CB8AC3E}">
        <p14:creationId xmlns:p14="http://schemas.microsoft.com/office/powerpoint/2010/main" val="328327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TextBox 6"/>
          <p:cNvSpPr txBox="1"/>
          <p:nvPr userDrawn="1"/>
        </p:nvSpPr>
        <p:spPr>
          <a:xfrm>
            <a:off x="76200" y="6248400"/>
            <a:ext cx="533400" cy="381000"/>
          </a:xfrm>
          <a:prstGeom prst="rect">
            <a:avLst/>
          </a:prstGeom>
          <a:noFill/>
        </p:spPr>
        <p:txBody>
          <a:bodyPr wrap="square" rtlCol="0">
            <a:spAutoFit/>
          </a:bodyPr>
          <a:lstStyle/>
          <a:p>
            <a:fld id="{A3E7BCFC-820F-495A-BDB2-FA10443F4DC8}" type="slidenum">
              <a:rPr lang="en-US" smtClean="0"/>
              <a:t>‹#›</a:t>
            </a:fld>
            <a:endParaRPr lang="en-US" dirty="0"/>
          </a:p>
        </p:txBody>
      </p:sp>
    </p:spTree>
    <p:extLst>
      <p:ext uri="{BB962C8B-B14F-4D97-AF65-F5344CB8AC3E}">
        <p14:creationId xmlns:p14="http://schemas.microsoft.com/office/powerpoint/2010/main" val="172381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9" name="TextBox 8"/>
          <p:cNvSpPr txBox="1"/>
          <p:nvPr userDrawn="1"/>
        </p:nvSpPr>
        <p:spPr>
          <a:xfrm>
            <a:off x="76200" y="6248400"/>
            <a:ext cx="533400" cy="381000"/>
          </a:xfrm>
          <a:prstGeom prst="rect">
            <a:avLst/>
          </a:prstGeom>
          <a:noFill/>
        </p:spPr>
        <p:txBody>
          <a:bodyPr wrap="square" rtlCol="0">
            <a:spAutoFit/>
          </a:bodyPr>
          <a:lstStyle/>
          <a:p>
            <a:fld id="{A3E7BCFC-820F-495A-BDB2-FA10443F4DC8}" type="slidenum">
              <a:rPr lang="en-US" smtClean="0"/>
              <a:t>‹#›</a:t>
            </a:fld>
            <a:endParaRPr lang="en-US" dirty="0"/>
          </a:p>
        </p:txBody>
      </p:sp>
    </p:spTree>
    <p:extLst>
      <p:ext uri="{BB962C8B-B14F-4D97-AF65-F5344CB8AC3E}">
        <p14:creationId xmlns:p14="http://schemas.microsoft.com/office/powerpoint/2010/main" val="12562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16" r:id="rId3"/>
    <p:sldLayoutId id="2147483701" r:id="rId4"/>
    <p:sldLayoutId id="2147483702"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hdr="0" ftr="0" dt="0"/>
  <p:txStyles>
    <p:titleStyle>
      <a:lvl1pPr algn="l" rtl="0" eaLnBrk="0" fontAlgn="base" hangingPunct="0">
        <a:spcBef>
          <a:spcPct val="0"/>
        </a:spcBef>
        <a:spcAft>
          <a:spcPct val="0"/>
        </a:spcAft>
        <a:defRPr sz="3600" b="1" kern="1200">
          <a:solidFill>
            <a:srgbClr val="154578"/>
          </a:solidFill>
          <a:latin typeface="+mj-lt"/>
          <a:ea typeface="+mj-ea"/>
          <a:cs typeface="+mj-cs"/>
        </a:defRPr>
      </a:lvl1pPr>
      <a:lvl2pPr algn="l" rtl="0" eaLnBrk="0" fontAlgn="base" hangingPunct="0">
        <a:spcBef>
          <a:spcPct val="0"/>
        </a:spcBef>
        <a:spcAft>
          <a:spcPct val="0"/>
        </a:spcAft>
        <a:defRPr sz="3600" b="1">
          <a:solidFill>
            <a:srgbClr val="154578"/>
          </a:solidFill>
          <a:latin typeface="Calibri" panose="020F0502020204030204" pitchFamily="34" charset="0"/>
        </a:defRPr>
      </a:lvl2pPr>
      <a:lvl3pPr algn="l" rtl="0" eaLnBrk="0" fontAlgn="base" hangingPunct="0">
        <a:spcBef>
          <a:spcPct val="0"/>
        </a:spcBef>
        <a:spcAft>
          <a:spcPct val="0"/>
        </a:spcAft>
        <a:defRPr sz="3600" b="1">
          <a:solidFill>
            <a:srgbClr val="154578"/>
          </a:solidFill>
          <a:latin typeface="Calibri" panose="020F0502020204030204" pitchFamily="34" charset="0"/>
        </a:defRPr>
      </a:lvl3pPr>
      <a:lvl4pPr algn="l" rtl="0" eaLnBrk="0" fontAlgn="base" hangingPunct="0">
        <a:spcBef>
          <a:spcPct val="0"/>
        </a:spcBef>
        <a:spcAft>
          <a:spcPct val="0"/>
        </a:spcAft>
        <a:defRPr sz="3600" b="1">
          <a:solidFill>
            <a:srgbClr val="154578"/>
          </a:solidFill>
          <a:latin typeface="Calibri" panose="020F0502020204030204" pitchFamily="34" charset="0"/>
        </a:defRPr>
      </a:lvl4pPr>
      <a:lvl5pPr algn="l" rtl="0" eaLnBrk="0" fontAlgn="base" hangingPunct="0">
        <a:spcBef>
          <a:spcPct val="0"/>
        </a:spcBef>
        <a:spcAft>
          <a:spcPct val="0"/>
        </a:spcAft>
        <a:defRPr sz="3600" b="1">
          <a:solidFill>
            <a:srgbClr val="154578"/>
          </a:solidFill>
          <a:latin typeface="Calibri" panose="020F0502020204030204" pitchFamily="34" charset="0"/>
        </a:defRPr>
      </a:lvl5pPr>
      <a:lvl6pPr marL="457200" algn="l" rtl="0" fontAlgn="base">
        <a:spcBef>
          <a:spcPct val="0"/>
        </a:spcBef>
        <a:spcAft>
          <a:spcPct val="0"/>
        </a:spcAft>
        <a:defRPr sz="3600" b="1">
          <a:solidFill>
            <a:srgbClr val="154578"/>
          </a:solidFill>
          <a:latin typeface="Calibri" panose="020F0502020204030204" pitchFamily="34" charset="0"/>
        </a:defRPr>
      </a:lvl6pPr>
      <a:lvl7pPr marL="914400" algn="l" rtl="0" fontAlgn="base">
        <a:spcBef>
          <a:spcPct val="0"/>
        </a:spcBef>
        <a:spcAft>
          <a:spcPct val="0"/>
        </a:spcAft>
        <a:defRPr sz="3600" b="1">
          <a:solidFill>
            <a:srgbClr val="154578"/>
          </a:solidFill>
          <a:latin typeface="Calibri" panose="020F0502020204030204" pitchFamily="34" charset="0"/>
        </a:defRPr>
      </a:lvl7pPr>
      <a:lvl8pPr marL="1371600" algn="l" rtl="0" fontAlgn="base">
        <a:spcBef>
          <a:spcPct val="0"/>
        </a:spcBef>
        <a:spcAft>
          <a:spcPct val="0"/>
        </a:spcAft>
        <a:defRPr sz="3600" b="1">
          <a:solidFill>
            <a:srgbClr val="154578"/>
          </a:solidFill>
          <a:latin typeface="Calibri" panose="020F0502020204030204" pitchFamily="34" charset="0"/>
        </a:defRPr>
      </a:lvl8pPr>
      <a:lvl9pPr marL="1828800" algn="l" rtl="0" fontAlgn="base">
        <a:spcBef>
          <a:spcPct val="0"/>
        </a:spcBef>
        <a:spcAft>
          <a:spcPct val="0"/>
        </a:spcAft>
        <a:defRPr sz="3600" b="1">
          <a:solidFill>
            <a:srgbClr val="154578"/>
          </a:solidFill>
          <a:latin typeface="Calibri" panose="020F0502020204030204" pitchFamily="34" charset="0"/>
        </a:defRPr>
      </a:lvl9pPr>
    </p:titleStyle>
    <p:bodyStyle>
      <a:lvl1pPr marL="342900" indent="-342900" algn="l" rtl="0" eaLnBrk="0" fontAlgn="base" hangingPunct="0">
        <a:spcBef>
          <a:spcPct val="20000"/>
        </a:spcBef>
        <a:spcAft>
          <a:spcPct val="0"/>
        </a:spcAft>
        <a:buClr>
          <a:srgbClr val="ED3532"/>
        </a:buClr>
        <a:buFont typeface="Arial" panose="020B0604020202020204" pitchFamily="34" charset="0"/>
        <a:buChar char="•"/>
        <a:defRPr sz="2800" kern="1200">
          <a:solidFill>
            <a:srgbClr val="404040"/>
          </a:solidFill>
          <a:latin typeface="+mn-lt"/>
          <a:ea typeface="+mn-ea"/>
          <a:cs typeface="+mn-cs"/>
        </a:defRPr>
      </a:lvl1pPr>
      <a:lvl2pPr marL="742950" indent="-285750" algn="l" rtl="0" eaLnBrk="0" fontAlgn="base" hangingPunct="0">
        <a:spcBef>
          <a:spcPct val="20000"/>
        </a:spcBef>
        <a:spcAft>
          <a:spcPct val="0"/>
        </a:spcAft>
        <a:buClr>
          <a:srgbClr val="ED3532"/>
        </a:buClr>
        <a:buFont typeface="Arial" panose="020B0604020202020204" pitchFamily="34" charset="0"/>
        <a:buChar char="•"/>
        <a:defRPr sz="2400" kern="1200">
          <a:solidFill>
            <a:srgbClr val="404040"/>
          </a:solidFill>
          <a:latin typeface="+mn-lt"/>
          <a:ea typeface="+mn-ea"/>
          <a:cs typeface="+mn-cs"/>
        </a:defRPr>
      </a:lvl2pPr>
      <a:lvl3pPr marL="1143000" indent="-228600" algn="l" rtl="0" eaLnBrk="0" fontAlgn="base" hangingPunct="0">
        <a:spcBef>
          <a:spcPct val="20000"/>
        </a:spcBef>
        <a:spcAft>
          <a:spcPct val="0"/>
        </a:spcAft>
        <a:buClr>
          <a:srgbClr val="ED3532"/>
        </a:buClr>
        <a:buFont typeface="Arial" panose="020B0604020202020204" pitchFamily="34" charset="0"/>
        <a:buChar char="•"/>
        <a:defRPr sz="2000" kern="1200">
          <a:solidFill>
            <a:srgbClr val="404040"/>
          </a:solidFill>
          <a:latin typeface="+mn-lt"/>
          <a:ea typeface="+mn-ea"/>
          <a:cs typeface="+mn-cs"/>
        </a:defRPr>
      </a:lvl3pPr>
      <a:lvl4pPr marL="1600200" indent="-228600" algn="l" rtl="0" eaLnBrk="0" fontAlgn="base" hangingPunct="0">
        <a:spcBef>
          <a:spcPct val="20000"/>
        </a:spcBef>
        <a:spcAft>
          <a:spcPct val="0"/>
        </a:spcAft>
        <a:buClr>
          <a:srgbClr val="ED3532"/>
        </a:buClr>
        <a:buFont typeface="Arial" panose="020B0604020202020204" pitchFamily="34" charset="0"/>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Clr>
          <a:srgbClr val="ED3532"/>
        </a:buClr>
        <a:buFont typeface="Arial" panose="020B0604020202020204" pitchFamily="34" charset="0"/>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2.ed.gov/about/inits/ed/edfacts/edfacts-edgb-data-governanc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2.ed.gov/about/inits/ed/edfacts/ed-disclosure-avoidance-overview.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dasycenter.org/data-governance-management-toolki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hyperlink" Target="http://dasycenter.org/data-governance-management-toolkit/"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hyperlink" Target="https://dasycenter.org/data-governance-management-toolkit/governance-of-data-partnerships/" TargetMode="External"/><Relationship Id="rId5" Type="http://schemas.openxmlformats.org/officeDocument/2006/relationships/hyperlink" Target="https://dasycenter.org/data-governance-management-toolkit/electronic-communications/" TargetMode="Externa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hyperlink" Target="https://nces.grads360.org/#communities/pdc/documents/13499"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ptac.ed.gov/sites/default/files/issue-brief-data-governance-and-stewardship.pdf" TargetMode="External"/><Relationship Id="rId5" Type="http://schemas.openxmlformats.org/officeDocument/2006/relationships/hyperlink" Target="https://nces.grads360.org/#communities/pdc/documents/8968" TargetMode="External"/><Relationship Id="rId4" Type="http://schemas.openxmlformats.org/officeDocument/2006/relationships/hyperlink" Target="https://nces.grads360.org/#communities/pdc/documents/2717"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twitter.com/DaSyCenter" TargetMode="External"/><Relationship Id="rId3" Type="http://schemas.openxmlformats.org/officeDocument/2006/relationships/image" Target="../media/image18.png"/><Relationship Id="rId7" Type="http://schemas.openxmlformats.org/officeDocument/2006/relationships/hyperlink" Target="https://www.facebook.com/dasycenter"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dasycenter.org/" TargetMode="External"/><Relationship Id="rId5" Type="http://schemas.openxmlformats.org/officeDocument/2006/relationships/hyperlink" Target="http://dasycenter.org/resources/dasy-framework/data-management/" TargetMode="External"/><Relationship Id="rId4" Type="http://schemas.openxmlformats.org/officeDocument/2006/relationships/hyperlink" Target="http://dasycenter.org/data-governance-management-toolki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0" y="2209800"/>
            <a:ext cx="7391400" cy="1676400"/>
          </a:xfrm>
        </p:spPr>
        <p:txBody>
          <a:bodyPr>
            <a:noAutofit/>
          </a:bodyPr>
          <a:lstStyle/>
          <a:p>
            <a:pPr eaLnBrk="1" hangingPunct="1">
              <a:defRPr/>
            </a:pPr>
            <a:r>
              <a:rPr lang="en-US" altLang="en-US" sz="3600" dirty="0"/>
              <a:t>Help Ensure Effective Data Governance and Management: Use the Updated DaSy Toolkit</a:t>
            </a:r>
          </a:p>
        </p:txBody>
      </p:sp>
      <p:sp>
        <p:nvSpPr>
          <p:cNvPr id="16387" name="Text Placeholder 10"/>
          <p:cNvSpPr txBox="1">
            <a:spLocks/>
          </p:cNvSpPr>
          <p:nvPr/>
        </p:nvSpPr>
        <p:spPr bwMode="auto">
          <a:xfrm>
            <a:off x="838200" y="4152900"/>
            <a:ext cx="8077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rgbClr val="ED3532"/>
              </a:buClr>
              <a:buFont typeface="Arial" panose="020B0604020202020204" pitchFamily="34" charset="0"/>
              <a:buNone/>
            </a:pPr>
            <a:r>
              <a:rPr lang="en-US" altLang="en-US" sz="2400" b="1" dirty="0">
                <a:solidFill>
                  <a:srgbClr val="154578"/>
                </a:solidFill>
                <a:latin typeface="Century Gothic" panose="020B0502020202020204" pitchFamily="34" charset="0"/>
              </a:rPr>
              <a:t>Meredith Miceli, OSEP</a:t>
            </a:r>
          </a:p>
          <a:p>
            <a:pPr eaLnBrk="1" hangingPunct="1">
              <a:spcBef>
                <a:spcPct val="20000"/>
              </a:spcBef>
              <a:buClr>
                <a:srgbClr val="ED3532"/>
              </a:buClr>
            </a:pPr>
            <a:r>
              <a:rPr lang="en-US" altLang="en-US" sz="2400" b="1" dirty="0">
                <a:solidFill>
                  <a:srgbClr val="154578"/>
                </a:solidFill>
                <a:latin typeface="Century Gothic" panose="020B0502020202020204" pitchFamily="34" charset="0"/>
              </a:rPr>
              <a:t>Haidee Bernstein, DaSy</a:t>
            </a:r>
          </a:p>
          <a:p>
            <a:pPr eaLnBrk="1" hangingPunct="1">
              <a:spcBef>
                <a:spcPct val="20000"/>
              </a:spcBef>
              <a:buClr>
                <a:srgbClr val="ED3532"/>
              </a:buClr>
            </a:pPr>
            <a:r>
              <a:rPr lang="en-US" altLang="en-US" sz="2400" b="1" dirty="0">
                <a:solidFill>
                  <a:srgbClr val="154578"/>
                </a:solidFill>
                <a:latin typeface="Century Gothic" panose="020B0502020202020204" pitchFamily="34" charset="0"/>
              </a:rPr>
              <a:t>Sharon Walsh, DaSy</a:t>
            </a:r>
          </a:p>
          <a:p>
            <a:pPr eaLnBrk="1" hangingPunct="1">
              <a:spcBef>
                <a:spcPct val="20000"/>
              </a:spcBef>
              <a:buClr>
                <a:srgbClr val="ED3532"/>
              </a:buClr>
              <a:buFont typeface="Arial" panose="020B0604020202020204" pitchFamily="34" charset="0"/>
              <a:buNone/>
            </a:pPr>
            <a:endParaRPr lang="en-US" altLang="en-US" sz="2400" b="1" dirty="0">
              <a:solidFill>
                <a:srgbClr val="154578"/>
              </a:solidFill>
              <a:latin typeface="Century Gothic" panose="020B0502020202020204" pitchFamily="34" charset="0"/>
            </a:endParaRPr>
          </a:p>
        </p:txBody>
      </p:sp>
      <p:sp>
        <p:nvSpPr>
          <p:cNvPr id="6" name="Subtitle 2"/>
          <p:cNvSpPr>
            <a:spLocks noGrp="1"/>
          </p:cNvSpPr>
          <p:nvPr>
            <p:ph type="subTitle" idx="1"/>
          </p:nvPr>
        </p:nvSpPr>
        <p:spPr>
          <a:xfrm>
            <a:off x="533400" y="5943600"/>
            <a:ext cx="7848600" cy="762000"/>
          </a:xfrm>
        </p:spPr>
        <p:txBody>
          <a:bodyPr>
            <a:normAutofit fontScale="62500" lnSpcReduction="20000"/>
          </a:bodyPr>
          <a:lstStyle/>
          <a:p>
            <a:pPr eaLnBrk="1" fontAlgn="auto" hangingPunct="1">
              <a:spcAft>
                <a:spcPts val="0"/>
              </a:spcAft>
              <a:defRPr/>
            </a:pPr>
            <a:endParaRPr lang="en-US" dirty="0"/>
          </a:p>
          <a:p>
            <a:pPr eaLnBrk="1" fontAlgn="auto" hangingPunct="1">
              <a:spcAft>
                <a:spcPts val="0"/>
              </a:spcAft>
              <a:defRPr/>
            </a:pPr>
            <a:r>
              <a:rPr lang="en-US" dirty="0"/>
              <a:t>July 26, 2018                      2018 NCES STATS-DC Data Conference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Scenario:</a:t>
            </a:r>
            <a:r>
              <a:rPr lang="en-US" baseline="0" dirty="0"/>
              <a:t> Data Request</a:t>
            </a:r>
            <a:endParaRPr lang="en-US" dirty="0"/>
          </a:p>
        </p:txBody>
      </p:sp>
      <p:sp>
        <p:nvSpPr>
          <p:cNvPr id="5" name="TextBox 4">
            <a:extLst>
              <a:ext uri="{C183D7F6-B498-43B3-948B-1728B52AA6E4}">
                <adec:decorative xmlns:adec="http://schemas.microsoft.com/office/drawing/2017/decorative" val="1"/>
              </a:ext>
            </a:extLst>
          </p:cNvPr>
          <p:cNvSpPr txBox="1"/>
          <p:nvPr/>
        </p:nvSpPr>
        <p:spPr>
          <a:xfrm>
            <a:off x="-431421" y="-30480"/>
            <a:ext cx="9753600" cy="6858000"/>
          </a:xfrm>
          <a:prstGeom prst="rect">
            <a:avLst/>
          </a:prstGeom>
          <a:solidFill>
            <a:schemeClr val="accent4">
              <a:lumMod val="75000"/>
            </a:schemeClr>
          </a:solidFill>
        </p:spPr>
        <p:txBody>
          <a:bodyPr wrap="square" rtlCol="0">
            <a:spAutoFit/>
          </a:bodyPr>
          <a:lstStyle/>
          <a:p>
            <a:endParaRPr lang="en-US" dirty="0"/>
          </a:p>
        </p:txBody>
      </p:sp>
      <p:sp>
        <p:nvSpPr>
          <p:cNvPr id="2" name="Content Placeholder 1"/>
          <p:cNvSpPr>
            <a:spLocks noGrp="1"/>
          </p:cNvSpPr>
          <p:nvPr>
            <p:ph idx="1"/>
          </p:nvPr>
        </p:nvSpPr>
        <p:spPr/>
        <p:txBody>
          <a:bodyPr/>
          <a:lstStyle/>
          <a:p>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6019" y="609600"/>
            <a:ext cx="9648036" cy="5486400"/>
          </a:xfrm>
          <a:prstGeom prst="rect">
            <a:avLst/>
          </a:prstGeom>
        </p:spPr>
      </p:pic>
    </p:spTree>
    <p:extLst>
      <p:ext uri="{BB962C8B-B14F-4D97-AF65-F5344CB8AC3E}">
        <p14:creationId xmlns:p14="http://schemas.microsoft.com/office/powerpoint/2010/main" val="1537928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Need Help?</a:t>
            </a:r>
          </a:p>
        </p:txBody>
      </p:sp>
      <p:sp>
        <p:nvSpPr>
          <p:cNvPr id="5" name="TextBox 4">
            <a:extLst>
              <a:ext uri="{C183D7F6-B498-43B3-948B-1728B52AA6E4}">
                <adec:decorative xmlns:adec="http://schemas.microsoft.com/office/drawing/2017/decorative" val="1"/>
              </a:ext>
            </a:extLst>
          </p:cNvPr>
          <p:cNvSpPr txBox="1"/>
          <p:nvPr/>
        </p:nvSpPr>
        <p:spPr>
          <a:xfrm>
            <a:off x="-431421" y="-30480"/>
            <a:ext cx="9753600" cy="6858000"/>
          </a:xfrm>
          <a:prstGeom prst="rect">
            <a:avLst/>
          </a:prstGeom>
          <a:solidFill>
            <a:schemeClr val="accent4">
              <a:lumMod val="75000"/>
            </a:schemeClr>
          </a:solidFill>
        </p:spPr>
        <p:txBody>
          <a:bodyPr wrap="square" rtlCol="0">
            <a:spAutoFit/>
          </a:bodyPr>
          <a:lstStyle/>
          <a:p>
            <a:endParaRPr lang="en-US" dirty="0"/>
          </a:p>
        </p:txBody>
      </p:sp>
      <p:sp>
        <p:nvSpPr>
          <p:cNvPr id="2" name="Content Placeholder 1"/>
          <p:cNvSpPr>
            <a:spLocks noGrp="1"/>
          </p:cNvSpPr>
          <p:nvPr>
            <p:ph idx="1"/>
          </p:nvPr>
        </p:nvSpPr>
        <p:spPr/>
        <p:txBody>
          <a:bodyPr/>
          <a:lstStyle/>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1421" y="449556"/>
            <a:ext cx="9844040" cy="5646444"/>
          </a:xfrm>
          <a:prstGeom prst="rect">
            <a:avLst/>
          </a:prstGeom>
        </p:spPr>
      </p:pic>
    </p:spTree>
    <p:extLst>
      <p:ext uri="{BB962C8B-B14F-4D97-AF65-F5344CB8AC3E}">
        <p14:creationId xmlns:p14="http://schemas.microsoft.com/office/powerpoint/2010/main" val="611582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2"/>
          <p:cNvSpPr>
            <a:spLocks noGrp="1"/>
          </p:cNvSpPr>
          <p:nvPr>
            <p:ph type="title"/>
          </p:nvPr>
        </p:nvSpPr>
        <p:spPr>
          <a:ln>
            <a:miter lim="800000"/>
            <a:headEnd/>
            <a:tailEnd/>
          </a:ln>
        </p:spPr>
        <p:txBody>
          <a:bodyPr/>
          <a:lstStyle/>
          <a:p>
            <a:pPr eaLnBrk="1" hangingPunct="1"/>
            <a:r>
              <a:rPr lang="en-US" altLang="en-US" dirty="0"/>
              <a:t>What is Data Governance?</a:t>
            </a:r>
          </a:p>
        </p:txBody>
      </p:sp>
      <p:sp>
        <p:nvSpPr>
          <p:cNvPr id="49154" name="Content Placeholder 1"/>
          <p:cNvSpPr>
            <a:spLocks noGrp="1"/>
          </p:cNvSpPr>
          <p:nvPr>
            <p:ph idx="1"/>
          </p:nvPr>
        </p:nvSpPr>
        <p:spPr bwMode="auto">
          <a:xfrm>
            <a:off x="457200" y="16002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600"/>
              </a:spcBef>
              <a:spcAft>
                <a:spcPts val="1200"/>
              </a:spcAft>
              <a:buFontTx/>
              <a:buBlip>
                <a:blip r:embed="rId3"/>
              </a:buBlip>
            </a:pPr>
            <a:r>
              <a:rPr lang="en-US" altLang="en-US" sz="3400" dirty="0"/>
              <a:t>Management of </a:t>
            </a:r>
            <a:r>
              <a:rPr lang="en-US" altLang="en-US" sz="3400" b="1" dirty="0"/>
              <a:t>availability, usability, integrity, quality, and security of data</a:t>
            </a:r>
            <a:r>
              <a:rPr lang="en-US" altLang="en-US" sz="3400" dirty="0"/>
              <a:t> </a:t>
            </a:r>
          </a:p>
          <a:p>
            <a:pPr eaLnBrk="1" hangingPunct="1">
              <a:spcBef>
                <a:spcPts val="600"/>
              </a:spcBef>
              <a:spcAft>
                <a:spcPts val="1200"/>
              </a:spcAft>
              <a:buFontTx/>
              <a:buBlip>
                <a:blip r:embed="rId3"/>
              </a:buBlip>
            </a:pPr>
            <a:r>
              <a:rPr lang="en-US" altLang="en-US" sz="3400" dirty="0"/>
              <a:t> </a:t>
            </a:r>
            <a:r>
              <a:rPr lang="en-US" altLang="en-US" sz="3400" b="1" dirty="0"/>
              <a:t>Organizational process and a structure</a:t>
            </a:r>
          </a:p>
          <a:p>
            <a:pPr eaLnBrk="1" hangingPunct="1">
              <a:spcBef>
                <a:spcPts val="600"/>
              </a:spcBef>
              <a:spcAft>
                <a:spcPts val="1200"/>
              </a:spcAft>
              <a:buFontTx/>
              <a:buBlip>
                <a:blip r:embed="rId3"/>
              </a:buBlip>
            </a:pPr>
            <a:r>
              <a:rPr lang="en-US" altLang="en-US" sz="3400" dirty="0"/>
              <a:t> Establishes </a:t>
            </a:r>
            <a:r>
              <a:rPr lang="en-US" altLang="en-US" sz="3400" b="1" dirty="0"/>
              <a:t>responsibility</a:t>
            </a:r>
            <a:r>
              <a:rPr lang="en-US" altLang="en-US" sz="3400" dirty="0"/>
              <a:t> </a:t>
            </a:r>
          </a:p>
          <a:p>
            <a:pPr eaLnBrk="1" hangingPunct="1">
              <a:spcBef>
                <a:spcPts val="600"/>
              </a:spcBef>
              <a:spcAft>
                <a:spcPts val="1200"/>
              </a:spcAft>
              <a:buFontTx/>
              <a:buBlip>
                <a:blip r:embed="rId3"/>
              </a:buBlip>
            </a:pPr>
            <a:r>
              <a:rPr lang="en-US" altLang="en-US" sz="3400" dirty="0"/>
              <a:t> Creation and enforcement of </a:t>
            </a:r>
            <a:r>
              <a:rPr lang="en-US" altLang="en-US" sz="3400" b="1" dirty="0"/>
              <a:t>policies, roles, responsibilities, and procedures</a:t>
            </a:r>
            <a:endParaRPr lang="en-US" altLang="en-US" sz="3400" dirty="0"/>
          </a:p>
        </p:txBody>
      </p:sp>
      <p:sp>
        <p:nvSpPr>
          <p:cNvPr id="49156" name="TextBox 7"/>
          <p:cNvSpPr txBox="1">
            <a:spLocks noChangeArrowheads="1"/>
          </p:cNvSpPr>
          <p:nvPr/>
        </p:nvSpPr>
        <p:spPr bwMode="auto">
          <a:xfrm>
            <a:off x="6324600" y="546100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i="1" dirty="0"/>
              <a:t>- DaSy Glossary</a:t>
            </a:r>
          </a:p>
        </p:txBody>
      </p:sp>
    </p:spTree>
    <p:extLst>
      <p:ext uri="{BB962C8B-B14F-4D97-AF65-F5344CB8AC3E}">
        <p14:creationId xmlns:p14="http://schemas.microsoft.com/office/powerpoint/2010/main" val="4042372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p:cNvSpPr>
          <p:nvPr>
            <p:ph type="title"/>
          </p:nvPr>
        </p:nvSpPr>
        <p:spPr/>
        <p:txBody>
          <a:bodyPr/>
          <a:lstStyle/>
          <a:p>
            <a:r>
              <a:rPr lang="en-US" altLang="en-US" dirty="0"/>
              <a:t>What is Data Governance?</a:t>
            </a:r>
          </a:p>
        </p:txBody>
      </p:sp>
      <p:sp>
        <p:nvSpPr>
          <p:cNvPr id="16386" name="Content Placeholder 1"/>
          <p:cNvSpPr>
            <a:spLocks noGrp="1"/>
          </p:cNvSpPr>
          <p:nvPr>
            <p:ph idx="1"/>
          </p:nvPr>
        </p:nvSpPr>
        <p:spPr/>
        <p:txBody>
          <a:bodyPr/>
          <a:lstStyle/>
          <a:p>
            <a:r>
              <a:rPr lang="en-US" dirty="0"/>
              <a:t>The overall management of the availability, usability, integrity, quality, and security of data. Data governance is both an </a:t>
            </a:r>
            <a:r>
              <a:rPr lang="en-US" b="1" u="sng" dirty="0"/>
              <a:t>organizational process and a structure. </a:t>
            </a:r>
            <a:r>
              <a:rPr lang="en-US" dirty="0"/>
              <a:t>It establishes responsibility for data, organizing program area/agency staff to collaboratively and continuously improve data quality through the systematic creation and enforcement of </a:t>
            </a:r>
            <a:r>
              <a:rPr lang="en-US" b="1" u="sng" dirty="0"/>
              <a:t>policies, roles, responsibilities, and procedures</a:t>
            </a:r>
            <a:r>
              <a:rPr lang="en-US" dirty="0"/>
              <a:t>.</a:t>
            </a:r>
            <a:endParaRPr lang="en-US" altLang="en-US" dirty="0"/>
          </a:p>
        </p:txBody>
      </p:sp>
      <p:sp>
        <p:nvSpPr>
          <p:cNvPr id="8" name="TextBox 7"/>
          <p:cNvSpPr txBox="1"/>
          <p:nvPr/>
        </p:nvSpPr>
        <p:spPr>
          <a:xfrm>
            <a:off x="6477000" y="5454135"/>
            <a:ext cx="3124200" cy="400110"/>
          </a:xfrm>
          <a:prstGeom prst="rect">
            <a:avLst/>
          </a:prstGeom>
          <a:noFill/>
        </p:spPr>
        <p:txBody>
          <a:bodyPr wrap="square" rtlCol="0">
            <a:spAutoFit/>
          </a:bodyPr>
          <a:lstStyle/>
          <a:p>
            <a:r>
              <a:rPr lang="en-US" sz="2000" b="1" dirty="0"/>
              <a:t>- DaSy Glossary</a:t>
            </a:r>
          </a:p>
        </p:txBody>
      </p:sp>
    </p:spTree>
    <p:extLst>
      <p:ext uri="{BB962C8B-B14F-4D97-AF65-F5344CB8AC3E}">
        <p14:creationId xmlns:p14="http://schemas.microsoft.com/office/powerpoint/2010/main" val="375036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Formal Versus Informal</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467971"/>
            <a:ext cx="3886200" cy="4572000"/>
          </a:xfrm>
        </p:spPr>
      </p:pic>
    </p:spTree>
    <p:extLst>
      <p:ext uri="{BB962C8B-B14F-4D97-AF65-F5344CB8AC3E}">
        <p14:creationId xmlns:p14="http://schemas.microsoft.com/office/powerpoint/2010/main" val="67989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i="1" u="sng" dirty="0">
                <a:solidFill>
                  <a:srgbClr val="FF0000"/>
                </a:solidFill>
              </a:rPr>
              <a:t>Formal</a:t>
            </a:r>
            <a:r>
              <a:rPr lang="en-US" dirty="0"/>
              <a:t> Data Governance</a:t>
            </a:r>
          </a:p>
        </p:txBody>
      </p:sp>
      <p:sp>
        <p:nvSpPr>
          <p:cNvPr id="2" name="Content Placeholder 1"/>
          <p:cNvSpPr>
            <a:spLocks noGrp="1"/>
          </p:cNvSpPr>
          <p:nvPr>
            <p:ph idx="1"/>
          </p:nvPr>
        </p:nvSpPr>
        <p:spPr>
          <a:xfrm>
            <a:off x="228600" y="1600200"/>
            <a:ext cx="4582885" cy="4282400"/>
          </a:xfrm>
        </p:spPr>
        <p:txBody>
          <a:bodyPr/>
          <a:lstStyle/>
          <a:p>
            <a:pPr marL="342900" lvl="1" indent="-342900">
              <a:buBlip>
                <a:blip r:embed="rId3"/>
              </a:buBlip>
            </a:pPr>
            <a:r>
              <a:rPr lang="en-US" altLang="en-US" sz="2800" dirty="0"/>
              <a:t>Establishes data responsibility</a:t>
            </a:r>
          </a:p>
          <a:p>
            <a:pPr marL="342900" lvl="1" indent="-342900">
              <a:buBlip>
                <a:blip r:embed="rId3"/>
              </a:buBlip>
            </a:pPr>
            <a:r>
              <a:rPr lang="en-US" altLang="en-US" sz="2800" dirty="0"/>
              <a:t>Organizes program staff to </a:t>
            </a:r>
          </a:p>
          <a:p>
            <a:pPr marL="742950" lvl="2" indent="-342900">
              <a:buBlip>
                <a:blip r:embed="rId3"/>
              </a:buBlip>
            </a:pPr>
            <a:r>
              <a:rPr lang="en-US" altLang="en-US" sz="2400" dirty="0"/>
              <a:t>improve data quality . . .</a:t>
            </a:r>
          </a:p>
          <a:p>
            <a:pPr marL="742950" lvl="2" indent="-342900">
              <a:buBlip>
                <a:blip r:embed="rId3"/>
              </a:buBlip>
            </a:pPr>
            <a:r>
              <a:rPr lang="en-US" altLang="en-US" sz="2400" dirty="0"/>
              <a:t>through the systematic creation and enforcement of . . . </a:t>
            </a:r>
          </a:p>
          <a:p>
            <a:pPr marL="742950" lvl="2" indent="-342900">
              <a:buBlip>
                <a:blip r:embed="rId3"/>
              </a:buBlip>
            </a:pPr>
            <a:r>
              <a:rPr lang="en-US" altLang="en-US" sz="2400" dirty="0"/>
              <a:t>policies, roles, responsibilities, and procedures</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47717" y="2832234"/>
            <a:ext cx="3647643" cy="1948921"/>
          </a:xfrm>
          <a:prstGeom prst="rect">
            <a:avLst/>
          </a:prstGeom>
        </p:spPr>
      </p:pic>
    </p:spTree>
    <p:extLst>
      <p:ext uri="{BB962C8B-B14F-4D97-AF65-F5344CB8AC3E}">
        <p14:creationId xmlns:p14="http://schemas.microsoft.com/office/powerpoint/2010/main" val="47144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A596401-D6C0-4261-B1FC-0BA603545334}"/>
              </a:ext>
            </a:extLst>
          </p:cNvPr>
          <p:cNvSpPr>
            <a:spLocks noGrp="1"/>
          </p:cNvSpPr>
          <p:nvPr>
            <p:ph type="title"/>
          </p:nvPr>
        </p:nvSpPr>
        <p:spPr/>
        <p:txBody>
          <a:bodyPr/>
          <a:lstStyle/>
          <a:p>
            <a:r>
              <a:rPr lang="en-US" dirty="0"/>
              <a:t>Formal vs.</a:t>
            </a:r>
            <a:r>
              <a:rPr lang="en-US" baseline="0" dirty="0"/>
              <a:t> Informal Data Governance</a:t>
            </a:r>
            <a:endParaRPr lang="en-US" dirty="0"/>
          </a:p>
        </p:txBody>
      </p:sp>
      <p:sp>
        <p:nvSpPr>
          <p:cNvPr id="55300" name="Rectangle 2"/>
          <p:cNvSpPr>
            <a:spLocks noChangeArrowheads="1"/>
          </p:cNvSpPr>
          <p:nvPr/>
        </p:nvSpPr>
        <p:spPr bwMode="auto">
          <a:xfrm>
            <a:off x="385763" y="390525"/>
            <a:ext cx="379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rgbClr val="ED3532"/>
              </a:buClr>
            </a:pPr>
            <a:r>
              <a:rPr lang="en-US" altLang="en-US" sz="2800" dirty="0">
                <a:solidFill>
                  <a:srgbClr val="FF0000"/>
                </a:solidFill>
              </a:rPr>
              <a:t>Formal</a:t>
            </a:r>
            <a:r>
              <a:rPr lang="en-US" altLang="en-US" sz="2800" dirty="0">
                <a:solidFill>
                  <a:srgbClr val="154578"/>
                </a:solidFill>
              </a:rPr>
              <a:t> Data Governance</a:t>
            </a:r>
          </a:p>
        </p:txBody>
      </p:sp>
      <p:sp>
        <p:nvSpPr>
          <p:cNvPr id="55298" name="Content Placeholder 5"/>
          <p:cNvSpPr>
            <a:spLocks noGrp="1"/>
          </p:cNvSpPr>
          <p:nvPr>
            <p:ph sz="half" idx="1"/>
          </p:nvPr>
        </p:nvSpPr>
        <p:spPr bwMode="auto">
          <a:xfrm>
            <a:off x="385762" y="838200"/>
            <a:ext cx="4110037" cy="5176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endParaRPr lang="en-US" altLang="en-US" sz="2400" dirty="0"/>
          </a:p>
          <a:p>
            <a:pPr eaLnBrk="1" hangingPunct="1">
              <a:buFont typeface="Arial" panose="020B0604020202020204" pitchFamily="34" charset="0"/>
              <a:buChar char="•"/>
            </a:pPr>
            <a:r>
              <a:rPr lang="en-US" altLang="en-US" sz="2400" dirty="0"/>
              <a:t>Data use consistent with purpose and vision</a:t>
            </a:r>
          </a:p>
          <a:p>
            <a:pPr eaLnBrk="1" hangingPunct="1">
              <a:buFont typeface="Arial" panose="020B0604020202020204" pitchFamily="34" charset="0"/>
              <a:buChar char="•"/>
            </a:pPr>
            <a:r>
              <a:rPr lang="en-US" altLang="en-US" sz="2400" dirty="0"/>
              <a:t>Increases </a:t>
            </a:r>
          </a:p>
          <a:p>
            <a:pPr lvl="1" eaLnBrk="1" hangingPunct="1"/>
            <a:r>
              <a:rPr lang="en-US" altLang="en-US" sz="2000" dirty="0"/>
              <a:t>probability of effective data practices</a:t>
            </a:r>
          </a:p>
          <a:p>
            <a:pPr lvl="1" eaLnBrk="1" hangingPunct="1"/>
            <a:r>
              <a:rPr lang="en-US" altLang="en-US" sz="2000" dirty="0"/>
              <a:t>data security</a:t>
            </a:r>
          </a:p>
          <a:p>
            <a:pPr lvl="1" eaLnBrk="1" hangingPunct="1"/>
            <a:r>
              <a:rPr lang="en-US" altLang="en-US" sz="2000" dirty="0"/>
              <a:t>confidence in data and associated processes </a:t>
            </a:r>
          </a:p>
          <a:p>
            <a:pPr eaLnBrk="1" hangingPunct="1">
              <a:buFont typeface="Arial" panose="020B0604020202020204" pitchFamily="34" charset="0"/>
              <a:buChar char="•"/>
            </a:pPr>
            <a:r>
              <a:rPr lang="en-US" altLang="en-US" sz="2400" dirty="0"/>
              <a:t>Supports</a:t>
            </a:r>
          </a:p>
          <a:p>
            <a:pPr lvl="1" eaLnBrk="1" hangingPunct="1"/>
            <a:r>
              <a:rPr lang="en-US" altLang="en-US" sz="2000" dirty="0"/>
              <a:t>Data integration</a:t>
            </a:r>
          </a:p>
          <a:p>
            <a:pPr lvl="1" eaLnBrk="1" hangingPunct="1"/>
            <a:r>
              <a:rPr lang="en-US" altLang="en-US" sz="2000" dirty="0"/>
              <a:t>Improved data efficiency </a:t>
            </a:r>
          </a:p>
          <a:p>
            <a:pPr lvl="1" eaLnBrk="1" hangingPunct="1"/>
            <a:r>
              <a:rPr lang="en-US" altLang="en-US" sz="2000" dirty="0"/>
              <a:t>Higher quality data</a:t>
            </a:r>
            <a:endParaRPr lang="en-US" altLang="en-US" dirty="0"/>
          </a:p>
          <a:p>
            <a:pPr marL="0" indent="0" eaLnBrk="1" hangingPunct="1">
              <a:buNone/>
            </a:pPr>
            <a:endParaRPr lang="en-US" altLang="en-US" sz="2400" dirty="0"/>
          </a:p>
        </p:txBody>
      </p:sp>
      <p:sp>
        <p:nvSpPr>
          <p:cNvPr id="55301" name="Rectangle 4"/>
          <p:cNvSpPr>
            <a:spLocks noChangeArrowheads="1"/>
          </p:cNvSpPr>
          <p:nvPr/>
        </p:nvSpPr>
        <p:spPr bwMode="auto">
          <a:xfrm>
            <a:off x="4668838" y="390525"/>
            <a:ext cx="401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rgbClr val="ED3532"/>
              </a:buClr>
            </a:pPr>
            <a:r>
              <a:rPr lang="en-US" altLang="en-US" sz="2800" dirty="0">
                <a:solidFill>
                  <a:srgbClr val="FF0000"/>
                </a:solidFill>
              </a:rPr>
              <a:t>In</a:t>
            </a:r>
            <a:r>
              <a:rPr lang="en-US" altLang="en-US" sz="2800" dirty="0">
                <a:solidFill>
                  <a:srgbClr val="154578"/>
                </a:solidFill>
              </a:rPr>
              <a:t>formal Data Governance</a:t>
            </a:r>
          </a:p>
        </p:txBody>
      </p:sp>
      <p:sp>
        <p:nvSpPr>
          <p:cNvPr id="55299" name="Content Placeholder 6"/>
          <p:cNvSpPr>
            <a:spLocks noGrp="1"/>
          </p:cNvSpPr>
          <p:nvPr>
            <p:ph sz="half" idx="2"/>
          </p:nvPr>
        </p:nvSpPr>
        <p:spPr bwMode="auto">
          <a:xfrm>
            <a:off x="4668838" y="960438"/>
            <a:ext cx="4191000" cy="5059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Char char="•"/>
            </a:pPr>
            <a:r>
              <a:rPr lang="en-US" altLang="en-US" sz="2400" dirty="0"/>
              <a:t>Questionable data quality, security, and usefulness </a:t>
            </a:r>
          </a:p>
          <a:p>
            <a:pPr eaLnBrk="1" hangingPunct="1">
              <a:buFont typeface="Arial" panose="020B0604020202020204" pitchFamily="34" charset="0"/>
              <a:buChar char="•"/>
            </a:pPr>
            <a:r>
              <a:rPr lang="en-US" altLang="en-US" sz="2400" dirty="0"/>
              <a:t>Difficulty managing data and processes</a:t>
            </a:r>
          </a:p>
          <a:p>
            <a:pPr eaLnBrk="1" hangingPunct="1">
              <a:buFont typeface="Arial" panose="020B0604020202020204" pitchFamily="34" charset="0"/>
              <a:buChar char="•"/>
            </a:pPr>
            <a:r>
              <a:rPr lang="en-US" altLang="en-US" sz="2400" dirty="0"/>
              <a:t>Unclear data roles and responsibilities of staff (internal and external)</a:t>
            </a:r>
          </a:p>
          <a:p>
            <a:pPr eaLnBrk="1" hangingPunct="1">
              <a:buFont typeface="Arial" panose="020B0604020202020204" pitchFamily="34" charset="0"/>
              <a:buChar char="•"/>
            </a:pPr>
            <a:r>
              <a:rPr lang="en-US" altLang="en-US" sz="2400" dirty="0"/>
              <a:t>Inappropriate data sharing</a:t>
            </a:r>
          </a:p>
          <a:p>
            <a:pPr eaLnBrk="1" hangingPunct="1">
              <a:buFont typeface="Arial" panose="020B0604020202020204" pitchFamily="34" charset="0"/>
              <a:buChar char="•"/>
            </a:pPr>
            <a:r>
              <a:rPr lang="en-US" altLang="en-US" sz="2400" dirty="0"/>
              <a:t>Unprepared for data integration opportunities</a:t>
            </a:r>
          </a:p>
          <a:p>
            <a:pPr eaLnBrk="1" hangingPunct="1">
              <a:buFont typeface="Arial" panose="020B0604020202020204" pitchFamily="34" charset="0"/>
              <a:buChar char="•"/>
            </a:pPr>
            <a:r>
              <a:rPr lang="en-US" altLang="en-US" sz="2400" dirty="0"/>
              <a:t>Increased risks with staff turnover </a:t>
            </a:r>
          </a:p>
        </p:txBody>
      </p:sp>
    </p:spTree>
    <p:extLst>
      <p:ext uri="{BB962C8B-B14F-4D97-AF65-F5344CB8AC3E}">
        <p14:creationId xmlns:p14="http://schemas.microsoft.com/office/powerpoint/2010/main" val="3398228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Create Data Governance P&amp;Ps?</a:t>
            </a:r>
          </a:p>
        </p:txBody>
      </p:sp>
      <p:sp>
        <p:nvSpPr>
          <p:cNvPr id="3" name="Content Placeholder 2"/>
          <p:cNvSpPr>
            <a:spLocks noGrp="1"/>
          </p:cNvSpPr>
          <p:nvPr>
            <p:ph idx="1"/>
          </p:nvPr>
        </p:nvSpPr>
        <p:spPr>
          <a:xfrm>
            <a:off x="457200" y="1600201"/>
            <a:ext cx="4724400" cy="4038600"/>
          </a:xfrm>
        </p:spPr>
        <p:txBody>
          <a:bodyPr>
            <a:normAutofit fontScale="92500"/>
          </a:bodyPr>
          <a:lstStyle/>
          <a:p>
            <a:r>
              <a:rPr lang="en-US" dirty="0"/>
              <a:t>Establish common data understanding and consensus </a:t>
            </a:r>
          </a:p>
          <a:p>
            <a:r>
              <a:rPr lang="en-US" dirty="0"/>
              <a:t>Ensure consistent practices</a:t>
            </a:r>
          </a:p>
          <a:p>
            <a:r>
              <a:rPr lang="en-US" dirty="0"/>
              <a:t>Record historical processes</a:t>
            </a:r>
          </a:p>
          <a:p>
            <a:r>
              <a:rPr lang="en-US" dirty="0"/>
              <a:t>Define work</a:t>
            </a:r>
          </a:p>
          <a:p>
            <a:r>
              <a:rPr lang="en-US" dirty="0"/>
              <a:t>Increase productivity</a:t>
            </a:r>
          </a:p>
          <a:p>
            <a:r>
              <a:rPr lang="en-US" dirty="0"/>
              <a:t>Creates evaluation standard</a:t>
            </a:r>
          </a:p>
          <a:p>
            <a:r>
              <a:rPr lang="en-US" dirty="0"/>
              <a:t>“The Lottery” Scenario</a:t>
            </a:r>
          </a:p>
        </p:txBody>
      </p:sp>
      <p:graphicFrame>
        <p:nvGraphicFramePr>
          <p:cNvPr id="4" name="Content Placeholder 5" descr="The graphic is an image of a balance between Clarity and Confusion. "/>
          <p:cNvGraphicFramePr>
            <a:graphicFrameLocks/>
          </p:cNvGraphicFramePr>
          <p:nvPr>
            <p:extLst>
              <p:ext uri="{D42A27DB-BD31-4B8C-83A1-F6EECF244321}">
                <p14:modId xmlns:p14="http://schemas.microsoft.com/office/powerpoint/2010/main" val="3579074650"/>
              </p:ext>
            </p:extLst>
          </p:nvPr>
        </p:nvGraphicFramePr>
        <p:xfrm>
          <a:off x="4953000" y="1905000"/>
          <a:ext cx="38862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2518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900" dirty="0"/>
              <a:t>Documenting and Supporting Implementation of Formal Data Governance</a:t>
            </a:r>
          </a:p>
        </p:txBody>
      </p:sp>
      <p:sp>
        <p:nvSpPr>
          <p:cNvPr id="2" name="Content Placeholder 1"/>
          <p:cNvSpPr>
            <a:spLocks noGrp="1"/>
          </p:cNvSpPr>
          <p:nvPr>
            <p:ph idx="1"/>
          </p:nvPr>
        </p:nvSpPr>
        <p:spPr/>
        <p:txBody>
          <a:bodyPr/>
          <a:lstStyle/>
          <a:p>
            <a:r>
              <a:rPr lang="en-US" dirty="0"/>
              <a:t>Policies and Procedures are at </a:t>
            </a:r>
          </a:p>
          <a:p>
            <a:pPr marL="0" indent="0">
              <a:buNone/>
            </a:pPr>
            <a:r>
              <a:rPr lang="en-US" dirty="0"/>
              <a:t>the center of data governance and management</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7054" y="3068088"/>
            <a:ext cx="5072909" cy="2501709"/>
          </a:xfrm>
          <a:prstGeom prst="rect">
            <a:avLst/>
          </a:prstGeom>
        </p:spPr>
      </p:pic>
    </p:spTree>
    <p:extLst>
      <p:ext uri="{BB962C8B-B14F-4D97-AF65-F5344CB8AC3E}">
        <p14:creationId xmlns:p14="http://schemas.microsoft.com/office/powerpoint/2010/main" val="3835882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Governance: It is Needed at All Levels</a:t>
            </a:r>
          </a:p>
        </p:txBody>
      </p:sp>
      <p:graphicFrame>
        <p:nvGraphicFramePr>
          <p:cNvPr id="5" name="Content Placeholder 4" descr="The graphic is an image of an arrow with four levels from left to right; local program, district, state, and federal. "/>
          <p:cNvGraphicFramePr>
            <a:graphicFrameLocks noGrp="1"/>
          </p:cNvGraphicFramePr>
          <p:nvPr>
            <p:ph sz="half" idx="1"/>
            <p:extLst>
              <p:ext uri="{D42A27DB-BD31-4B8C-83A1-F6EECF244321}">
                <p14:modId xmlns:p14="http://schemas.microsoft.com/office/powerpoint/2010/main" val="1319771290"/>
              </p:ext>
            </p:extLst>
          </p:nvPr>
        </p:nvGraphicFramePr>
        <p:xfrm>
          <a:off x="762000" y="838200"/>
          <a:ext cx="6858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93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normAutofit/>
          </a:bodyPr>
          <a:lstStyle/>
          <a:p>
            <a:r>
              <a:rPr lang="en-US" dirty="0"/>
              <a:t>Session Objectives</a:t>
            </a:r>
          </a:p>
        </p:txBody>
      </p:sp>
      <p:graphicFrame>
        <p:nvGraphicFramePr>
          <p:cNvPr id="4" name="Diagram 3" descr="The graphic is a layout of three session objectives. "/>
          <p:cNvGraphicFramePr/>
          <p:nvPr>
            <p:extLst>
              <p:ext uri="{D42A27DB-BD31-4B8C-83A1-F6EECF244321}">
                <p14:modId xmlns:p14="http://schemas.microsoft.com/office/powerpoint/2010/main" val="20132185"/>
              </p:ext>
            </p:extLst>
          </p:nvPr>
        </p:nvGraphicFramePr>
        <p:xfrm>
          <a:off x="838200" y="1417638"/>
          <a:ext cx="7848600" cy="4602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Graphic 16" descr="Lock"/>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3347" y="1846137"/>
            <a:ext cx="914400" cy="914400"/>
          </a:xfrm>
          <a:prstGeom prst="rect">
            <a:avLst/>
          </a:prstGeom>
        </p:spPr>
      </p:pic>
      <p:pic>
        <p:nvPicPr>
          <p:cNvPr id="19" name="Graphic 18" descr="Users"/>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67879" y="3261519"/>
            <a:ext cx="914400" cy="914400"/>
          </a:xfrm>
          <a:prstGeom prst="rect">
            <a:avLst/>
          </a:prstGeom>
        </p:spPr>
      </p:pic>
      <p:pic>
        <p:nvPicPr>
          <p:cNvPr id="15" name="Graphic 14" descr="Hamme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3347" y="4632296"/>
            <a:ext cx="914400" cy="914400"/>
          </a:xfrm>
          <a:prstGeom prst="rect">
            <a:avLst/>
          </a:prstGeom>
        </p:spPr>
      </p:pic>
      <p:sp>
        <p:nvSpPr>
          <p:cNvPr id="20" name="TextBox 19"/>
          <p:cNvSpPr txBox="1"/>
          <p:nvPr/>
        </p:nvSpPr>
        <p:spPr>
          <a:xfrm>
            <a:off x="228600" y="1846137"/>
            <a:ext cx="553998" cy="3700559"/>
          </a:xfrm>
          <a:prstGeom prst="rect">
            <a:avLst/>
          </a:prstGeom>
          <a:noFill/>
        </p:spPr>
        <p:txBody>
          <a:bodyPr vert="vert270" wrap="square" rtlCol="0">
            <a:spAutoFit/>
          </a:bodyPr>
          <a:lstStyle/>
          <a:p>
            <a:r>
              <a:rPr lang="en-US" sz="2400" b="1" dirty="0"/>
              <a:t>Increase Understanding of</a:t>
            </a:r>
          </a:p>
        </p:txBody>
      </p:sp>
    </p:spTree>
    <p:extLst>
      <p:ext uri="{BB962C8B-B14F-4D97-AF65-F5344CB8AC3E}">
        <p14:creationId xmlns:p14="http://schemas.microsoft.com/office/powerpoint/2010/main" val="2249954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title"/>
          </p:nvPr>
        </p:nvSpPr>
        <p:spPr>
          <a:xfrm>
            <a:off x="185738" y="457200"/>
            <a:ext cx="2916237" cy="2711450"/>
          </a:xfrm>
        </p:spPr>
        <p:txBody>
          <a:bodyPr/>
          <a:lstStyle/>
          <a:p>
            <a:pPr eaLnBrk="1" hangingPunct="1"/>
            <a:r>
              <a:rPr lang="en-US" altLang="en-US" sz="3600" dirty="0"/>
              <a:t>. . . because this won’t happen. </a:t>
            </a:r>
          </a:p>
        </p:txBody>
      </p:sp>
      <p:pic>
        <p:nvPicPr>
          <p:cNvPr id="53253" name="Content Placeholder 8" descr="Cartoon with a lady pointing to a computer and saying &quot;A hacker broke into our computer and, in an act of random kindness, organized our student files.&quot;">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48006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419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EAAB41-42D2-4248-A0F3-535830D045E9}"/>
              </a:ext>
            </a:extLst>
          </p:cNvPr>
          <p:cNvSpPr>
            <a:spLocks noGrp="1"/>
          </p:cNvSpPr>
          <p:nvPr>
            <p:ph type="title"/>
          </p:nvPr>
        </p:nvSpPr>
        <p:spPr>
          <a:xfrm>
            <a:off x="457200" y="1905000"/>
            <a:ext cx="8229600" cy="1143000"/>
          </a:xfrm>
          <a:ln>
            <a:noFill/>
          </a:ln>
        </p:spPr>
        <p:txBody>
          <a:bodyPr/>
          <a:lstStyle/>
          <a:p>
            <a:pPr algn="ctr" rtl="0" eaLnBrk="0" fontAlgn="base" hangingPunct="0"/>
            <a:r>
              <a:rPr lang="en-US" sz="4000" b="1" kern="1200" dirty="0">
                <a:solidFill>
                  <a:srgbClr val="154578"/>
                </a:solidFill>
                <a:effectLst/>
                <a:latin typeface="Calibri" panose="020F0502020204030204" pitchFamily="34" charset="0"/>
                <a:ea typeface="+mn-ea"/>
                <a:cs typeface="+mn-cs"/>
              </a:rPr>
              <a:t>Importance of Data Governance from the Federal Level</a:t>
            </a:r>
            <a:endParaRPr lang="en-US" dirty="0">
              <a:effectLst/>
            </a:endParaRPr>
          </a:p>
          <a:p>
            <a:endParaRPr lang="en-US" dirty="0"/>
          </a:p>
        </p:txBody>
      </p:sp>
      <p:sp>
        <p:nvSpPr>
          <p:cNvPr id="2" name="Content Placeholder 1">
            <a:extLst>
              <a:ext uri="{FF2B5EF4-FFF2-40B4-BE49-F238E27FC236}">
                <a16:creationId xmlns:a16="http://schemas.microsoft.com/office/drawing/2014/main" id="{B9D65DBC-F289-45B7-A3FC-B268760949A4}"/>
              </a:ext>
            </a:extLst>
          </p:cNvPr>
          <p:cNvSpPr>
            <a:spLocks noGrp="1"/>
          </p:cNvSpPr>
          <p:nvPr>
            <p:ph idx="1"/>
          </p:nvPr>
        </p:nvSpPr>
        <p:spPr/>
        <p:txBody>
          <a:bodyPr/>
          <a:lstStyle/>
          <a:p>
            <a:pPr marL="0" indent="0" algn="ctr">
              <a:buNone/>
            </a:pPr>
            <a:endParaRPr lang="en-US" sz="4000" b="1" dirty="0"/>
          </a:p>
          <a:p>
            <a:pPr marL="0" indent="0">
              <a:buNone/>
            </a:pPr>
            <a:endParaRPr lang="en-US" altLang="en-US" sz="4000" b="1" dirty="0">
              <a:latin typeface="Century Gothic" panose="020B0502020202020204" pitchFamily="34" charset="0"/>
            </a:endParaRPr>
          </a:p>
          <a:p>
            <a:pPr marL="0" indent="0">
              <a:buNone/>
            </a:pPr>
            <a:endParaRPr lang="en-US" altLang="en-US" sz="3600" b="1" dirty="0">
              <a:latin typeface="Century Gothic" panose="020B0502020202020204" pitchFamily="34" charset="0"/>
            </a:endParaRPr>
          </a:p>
          <a:p>
            <a:r>
              <a:rPr lang="en-US" altLang="en-US" b="1" dirty="0">
                <a:latin typeface="Century Gothic" panose="020B0502020202020204" pitchFamily="34" charset="0"/>
              </a:rPr>
              <a:t>Meredith Miceli, </a:t>
            </a:r>
          </a:p>
          <a:p>
            <a:pPr lvl="1"/>
            <a:r>
              <a:rPr lang="en-US" altLang="en-US" b="1" dirty="0">
                <a:latin typeface="Century Gothic" panose="020B0502020202020204" pitchFamily="34" charset="0"/>
              </a:rPr>
              <a:t>Office of Special Education Programs</a:t>
            </a:r>
          </a:p>
          <a:p>
            <a:endParaRPr lang="en-US" dirty="0"/>
          </a:p>
        </p:txBody>
      </p:sp>
    </p:spTree>
    <p:extLst>
      <p:ext uri="{BB962C8B-B14F-4D97-AF65-F5344CB8AC3E}">
        <p14:creationId xmlns:p14="http://schemas.microsoft.com/office/powerpoint/2010/main" val="2869151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OSEP’s Support of Data Governance</a:t>
            </a:r>
          </a:p>
        </p:txBody>
      </p:sp>
      <p:sp>
        <p:nvSpPr>
          <p:cNvPr id="2" name="Content Placeholder 1"/>
          <p:cNvSpPr>
            <a:spLocks noGrp="1"/>
          </p:cNvSpPr>
          <p:nvPr>
            <p:ph idx="1"/>
          </p:nvPr>
        </p:nvSpPr>
        <p:spPr>
          <a:xfrm>
            <a:off x="457200" y="1905000"/>
            <a:ext cx="8229600" cy="4038600"/>
          </a:xfrm>
        </p:spPr>
        <p:txBody>
          <a:bodyPr/>
          <a:lstStyle/>
          <a:p>
            <a:r>
              <a:rPr lang="en-US" dirty="0"/>
              <a:t>Participating in the ED</a:t>
            </a:r>
            <a:r>
              <a:rPr lang="en-US" i="1" dirty="0"/>
              <a:t>Facts</a:t>
            </a:r>
            <a:r>
              <a:rPr lang="en-US" dirty="0"/>
              <a:t> Data Governance Board (EDGB) at US Department of Education</a:t>
            </a:r>
          </a:p>
          <a:p>
            <a:pPr marL="0" indent="0">
              <a:buNone/>
            </a:pPr>
            <a:endParaRPr lang="en-US" dirty="0"/>
          </a:p>
          <a:p>
            <a:r>
              <a:rPr lang="en-US" dirty="0"/>
              <a:t>Requiring OSEP-funded data centers to provide technical assistance on data governance topics to States agencies reporting IDEA data</a:t>
            </a:r>
          </a:p>
        </p:txBody>
      </p:sp>
    </p:spTree>
    <p:extLst>
      <p:ext uri="{BB962C8B-B14F-4D97-AF65-F5344CB8AC3E}">
        <p14:creationId xmlns:p14="http://schemas.microsoft.com/office/powerpoint/2010/main" val="232423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a:t>
            </a:r>
            <a:r>
              <a:rPr lang="en-US" i="1" dirty="0"/>
              <a:t>Facts</a:t>
            </a:r>
            <a:r>
              <a:rPr lang="en-US" dirty="0"/>
              <a:t> Data Governance Board (EDGB)  Mission</a:t>
            </a:r>
          </a:p>
        </p:txBody>
      </p:sp>
      <p:sp>
        <p:nvSpPr>
          <p:cNvPr id="3" name="Content Placeholder 2"/>
          <p:cNvSpPr>
            <a:spLocks noGrp="1"/>
          </p:cNvSpPr>
          <p:nvPr>
            <p:ph idx="1"/>
          </p:nvPr>
        </p:nvSpPr>
        <p:spPr>
          <a:xfrm>
            <a:off x="457200" y="1447800"/>
            <a:ext cx="8229600" cy="4495799"/>
          </a:xfrm>
        </p:spPr>
        <p:txBody>
          <a:bodyPr>
            <a:noAutofit/>
          </a:bodyPr>
          <a:lstStyle/>
          <a:p>
            <a:r>
              <a:rPr lang="en-US" sz="2400" dirty="0"/>
              <a:t>The EDGB supports data quality and data integrity by identifying common standards, developing operating policies, and implementing processes for managing data. EDGB work is leading to more informed and confident data use.</a:t>
            </a:r>
          </a:p>
          <a:p>
            <a:pPr marL="0" indent="0">
              <a:buNone/>
            </a:pPr>
            <a:endParaRPr lang="en-US" sz="2400" dirty="0"/>
          </a:p>
          <a:p>
            <a:r>
              <a:rPr lang="en-US" sz="2400" dirty="0"/>
              <a:t>EDGB accomplishes this by</a:t>
            </a:r>
          </a:p>
          <a:p>
            <a:pPr marL="0" indent="0">
              <a:buNone/>
            </a:pPr>
            <a:endParaRPr lang="en-US" sz="1800" dirty="0"/>
          </a:p>
          <a:p>
            <a:pPr lvl="1"/>
            <a:r>
              <a:rPr lang="en-US" sz="1800" dirty="0"/>
              <a:t>Inter-office coordination</a:t>
            </a:r>
          </a:p>
          <a:p>
            <a:pPr lvl="1"/>
            <a:r>
              <a:rPr lang="en-US" sz="1800" dirty="0"/>
              <a:t>Timely and effective resolution of data issues</a:t>
            </a:r>
          </a:p>
          <a:p>
            <a:pPr lvl="1"/>
            <a:r>
              <a:rPr lang="en-US" sz="1800" dirty="0"/>
              <a:t>Clear and organized documentation of how data issues are resolved</a:t>
            </a:r>
          </a:p>
          <a:p>
            <a:pPr marL="0" indent="0">
              <a:buNone/>
            </a:pPr>
            <a:endParaRPr lang="en-US" sz="1600" dirty="0"/>
          </a:p>
          <a:p>
            <a:r>
              <a:rPr lang="en-US" sz="2000" dirty="0"/>
              <a:t>ED</a:t>
            </a:r>
            <a:r>
              <a:rPr lang="en-US" sz="2000" i="1" dirty="0"/>
              <a:t>Facts</a:t>
            </a:r>
            <a:r>
              <a:rPr lang="en-US" sz="2000" dirty="0"/>
              <a:t> Resource: </a:t>
            </a:r>
            <a:r>
              <a:rPr lang="en-US" sz="2000" dirty="0">
                <a:hlinkClick r:id="rId3"/>
              </a:rPr>
              <a:t>https://www2.ed.gov/about/inits/ed/edfacts/edfacts-edgb-data-governance.pdf</a:t>
            </a:r>
            <a:r>
              <a:rPr lang="en-US" sz="2000" dirty="0"/>
              <a:t> </a:t>
            </a:r>
          </a:p>
        </p:txBody>
      </p:sp>
    </p:spTree>
    <p:extLst>
      <p:ext uri="{BB962C8B-B14F-4D97-AF65-F5344CB8AC3E}">
        <p14:creationId xmlns:p14="http://schemas.microsoft.com/office/powerpoint/2010/main" val="1576823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Participation in EDGB:</a:t>
            </a:r>
          </a:p>
        </p:txBody>
      </p:sp>
      <p:sp>
        <p:nvSpPr>
          <p:cNvPr id="3" name="Content Placeholder 2"/>
          <p:cNvSpPr>
            <a:spLocks noGrp="1"/>
          </p:cNvSpPr>
          <p:nvPr>
            <p:ph idx="1"/>
          </p:nvPr>
        </p:nvSpPr>
        <p:spPr/>
        <p:txBody>
          <a:bodyPr>
            <a:normAutofit fontScale="85000" lnSpcReduction="10000"/>
          </a:bodyPr>
          <a:lstStyle/>
          <a:p>
            <a:r>
              <a:rPr lang="en-US" dirty="0"/>
              <a:t>Facilitates coordination across program offices</a:t>
            </a:r>
          </a:p>
          <a:p>
            <a:pPr marL="0" indent="0">
              <a:buNone/>
            </a:pPr>
            <a:endParaRPr lang="en-US" dirty="0"/>
          </a:p>
          <a:p>
            <a:r>
              <a:rPr lang="en-US" dirty="0"/>
              <a:t>Leverages knowledge, expertise, processes, and products from other program offices</a:t>
            </a:r>
          </a:p>
          <a:p>
            <a:pPr marL="0" indent="0">
              <a:buNone/>
            </a:pPr>
            <a:endParaRPr lang="en-US" dirty="0"/>
          </a:p>
          <a:p>
            <a:r>
              <a:rPr lang="en-US" dirty="0"/>
              <a:t>Provides opportunities for IDEA and CWDs to be considered when developing data-related policies and procedures</a:t>
            </a:r>
          </a:p>
          <a:p>
            <a:pPr marL="0" indent="0">
              <a:buNone/>
            </a:pPr>
            <a:endParaRPr lang="en-US" dirty="0"/>
          </a:p>
          <a:p>
            <a:r>
              <a:rPr lang="en-US" dirty="0"/>
              <a:t>Documents data-related decisions, policies, and processes</a:t>
            </a:r>
          </a:p>
        </p:txBody>
      </p:sp>
    </p:spTree>
    <p:extLst>
      <p:ext uri="{BB962C8B-B14F-4D97-AF65-F5344CB8AC3E}">
        <p14:creationId xmlns:p14="http://schemas.microsoft.com/office/powerpoint/2010/main" val="497305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Importance of Data Stewardship in Data Governance</a:t>
            </a:r>
          </a:p>
        </p:txBody>
      </p:sp>
      <p:sp>
        <p:nvSpPr>
          <p:cNvPr id="2" name="Content Placeholder 1"/>
          <p:cNvSpPr>
            <a:spLocks noGrp="1"/>
          </p:cNvSpPr>
          <p:nvPr>
            <p:ph idx="1"/>
          </p:nvPr>
        </p:nvSpPr>
        <p:spPr>
          <a:xfrm>
            <a:off x="457200" y="1600200"/>
            <a:ext cx="8229600" cy="4419599"/>
          </a:xfrm>
        </p:spPr>
        <p:txBody>
          <a:bodyPr/>
          <a:lstStyle/>
          <a:p>
            <a:r>
              <a:rPr lang="en-US" sz="2500" dirty="0"/>
              <a:t>All ED offices that steward ED</a:t>
            </a:r>
            <a:r>
              <a:rPr lang="en-US" sz="2500" i="1" dirty="0"/>
              <a:t>Facts</a:t>
            </a:r>
            <a:r>
              <a:rPr lang="en-US" sz="2500" dirty="0"/>
              <a:t> data have a representative on EDGB.</a:t>
            </a:r>
          </a:p>
          <a:p>
            <a:pPr marL="0" indent="0">
              <a:buNone/>
            </a:pPr>
            <a:endParaRPr lang="en-US" sz="2500" dirty="0"/>
          </a:p>
          <a:p>
            <a:r>
              <a:rPr lang="en-US" sz="2500" dirty="0"/>
              <a:t>Stewards actively participate in the development and implementation of data management policies and procedures overall and are also responsible for representing their unique set of data in data governance discussions.</a:t>
            </a:r>
          </a:p>
          <a:p>
            <a:pPr marL="0" indent="0">
              <a:buNone/>
            </a:pPr>
            <a:endParaRPr lang="en-US" sz="2500" dirty="0"/>
          </a:p>
          <a:p>
            <a:r>
              <a:rPr lang="en-US" sz="2500" dirty="0"/>
              <a:t>OSERS/ OSEP is the steward for 16 ED</a:t>
            </a:r>
            <a:r>
              <a:rPr lang="en-US" sz="2500" i="1" dirty="0"/>
              <a:t>Facts</a:t>
            </a:r>
            <a:r>
              <a:rPr lang="en-US" sz="2500" dirty="0"/>
              <a:t> files and 6 EMAPS data collections.  </a:t>
            </a:r>
          </a:p>
        </p:txBody>
      </p:sp>
    </p:spTree>
    <p:extLst>
      <p:ext uri="{BB962C8B-B14F-4D97-AF65-F5344CB8AC3E}">
        <p14:creationId xmlns:p14="http://schemas.microsoft.com/office/powerpoint/2010/main" val="124844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Importance of Data Governance for Disclosure Avoidance</a:t>
            </a:r>
          </a:p>
        </p:txBody>
      </p:sp>
      <p:sp>
        <p:nvSpPr>
          <p:cNvPr id="2" name="Content Placeholder 1"/>
          <p:cNvSpPr>
            <a:spLocks noGrp="1"/>
          </p:cNvSpPr>
          <p:nvPr>
            <p:ph idx="1"/>
          </p:nvPr>
        </p:nvSpPr>
        <p:spPr/>
        <p:txBody>
          <a:bodyPr/>
          <a:lstStyle/>
          <a:p>
            <a:r>
              <a:rPr lang="en-US" sz="2400" dirty="0"/>
              <a:t>data governance at ED is working to ensure the security of our data assets</a:t>
            </a:r>
          </a:p>
          <a:p>
            <a:pPr marL="0" indent="0">
              <a:buNone/>
            </a:pPr>
            <a:endParaRPr lang="en-US" sz="2400" dirty="0"/>
          </a:p>
          <a:p>
            <a:r>
              <a:rPr lang="en-US" sz="2400" dirty="0"/>
              <a:t>Disclosure Review Board (DRB) is a collaborative council that reviews proposed data releases and disclosure avoidance methodologies by ED’s program offices for consistency and privacy protection standards. </a:t>
            </a:r>
          </a:p>
          <a:p>
            <a:pPr marL="0" indent="0">
              <a:buNone/>
            </a:pPr>
            <a:endParaRPr lang="en-US" sz="2400" dirty="0"/>
          </a:p>
          <a:p>
            <a:r>
              <a:rPr lang="en-US" sz="2400" dirty="0"/>
              <a:t>ED</a:t>
            </a:r>
            <a:r>
              <a:rPr lang="en-US" sz="2400" i="1" dirty="0"/>
              <a:t>Facts</a:t>
            </a:r>
            <a:r>
              <a:rPr lang="en-US" sz="2400" dirty="0"/>
              <a:t> resource: </a:t>
            </a:r>
            <a:r>
              <a:rPr lang="en-US" sz="2400" dirty="0">
                <a:hlinkClick r:id="rId3"/>
              </a:rPr>
              <a:t>https://www2.ed.gov/about/inits/ed/edfacts/ed-disclosure-avoidance-overview.pdf</a:t>
            </a:r>
            <a:r>
              <a:rPr lang="en-US" sz="2400" dirty="0"/>
              <a:t> </a:t>
            </a:r>
            <a:endParaRPr lang="en-US" dirty="0"/>
          </a:p>
        </p:txBody>
      </p:sp>
    </p:spTree>
    <p:extLst>
      <p:ext uri="{BB962C8B-B14F-4D97-AF65-F5344CB8AC3E}">
        <p14:creationId xmlns:p14="http://schemas.microsoft.com/office/powerpoint/2010/main" val="3983401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Supporting Data Governance Work in States</a:t>
            </a:r>
          </a:p>
        </p:txBody>
      </p:sp>
      <p:sp>
        <p:nvSpPr>
          <p:cNvPr id="2" name="Content Placeholder 1"/>
          <p:cNvSpPr>
            <a:spLocks noGrp="1"/>
          </p:cNvSpPr>
          <p:nvPr>
            <p:ph idx="1"/>
          </p:nvPr>
        </p:nvSpPr>
        <p:spPr/>
        <p:txBody>
          <a:bodyPr/>
          <a:lstStyle/>
          <a:p>
            <a:r>
              <a:rPr lang="en-US" dirty="0"/>
              <a:t>OSEP funds technical assistance to support state data governance work via the DaSy Center:</a:t>
            </a:r>
          </a:p>
          <a:p>
            <a:pPr lvl="1"/>
            <a:r>
              <a:rPr lang="en-US" dirty="0"/>
              <a:t>Provide technical assistance regarding data governance plans with the goal of a fully implemented statewide early childhood longitudinal data system</a:t>
            </a:r>
          </a:p>
        </p:txBody>
      </p:sp>
    </p:spTree>
    <p:extLst>
      <p:ext uri="{BB962C8B-B14F-4D97-AF65-F5344CB8AC3E}">
        <p14:creationId xmlns:p14="http://schemas.microsoft.com/office/powerpoint/2010/main" val="1887120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a:xfrm>
            <a:off x="457200" y="152400"/>
            <a:ext cx="8229600" cy="1265238"/>
          </a:xfrm>
          <a:ln>
            <a:miter lim="800000"/>
            <a:headEnd/>
            <a:tailEnd/>
          </a:ln>
        </p:spPr>
        <p:txBody>
          <a:bodyPr/>
          <a:lstStyle/>
          <a:p>
            <a:pPr algn="ctr" eaLnBrk="1" hangingPunct="1"/>
            <a:br>
              <a:rPr lang="en-US" altLang="en-US" dirty="0"/>
            </a:br>
            <a:br>
              <a:rPr lang="en-US" altLang="en-US" dirty="0"/>
            </a:br>
            <a:r>
              <a:rPr lang="en-US" altLang="en-US" dirty="0"/>
              <a:t>DATA GOVERNANCE TOOLKIT</a:t>
            </a:r>
            <a:br>
              <a:rPr lang="en-US" altLang="en-US" dirty="0"/>
            </a:br>
            <a:r>
              <a:rPr lang="en-US" altLang="en-US" sz="2000" dirty="0"/>
              <a:t>https://dasycenter.org/data-governance-management-toolkit/</a:t>
            </a:r>
            <a:br>
              <a:rPr lang="en-US" altLang="en-US" sz="2000" dirty="0"/>
            </a:br>
            <a:br>
              <a:rPr lang="en-US" altLang="en-US" sz="2000" dirty="0"/>
            </a:br>
            <a:br>
              <a:rPr lang="en-US" altLang="en-US" dirty="0"/>
            </a:br>
            <a:endParaRPr lang="en-US" altLang="en-US" sz="2000" dirty="0"/>
          </a:p>
        </p:txBody>
      </p:sp>
      <p:pic>
        <p:nvPicPr>
          <p:cNvPr id="2" name="Picture 1" descr="The graphic is an image of data governance toolkit tiles. "/>
          <p:cNvPicPr>
            <a:picLocks noChangeAspect="1"/>
          </p:cNvPicPr>
          <p:nvPr/>
        </p:nvPicPr>
        <p:blipFill rotWithShape="1">
          <a:blip r:embed="rId3"/>
          <a:srcRect l="130" t="6858" r="43490" b="4761"/>
          <a:stretch/>
        </p:blipFill>
        <p:spPr>
          <a:xfrm>
            <a:off x="762000" y="1676400"/>
            <a:ext cx="7924800" cy="4114800"/>
          </a:xfrm>
          <a:prstGeom prst="rect">
            <a:avLst/>
          </a:prstGeom>
        </p:spPr>
      </p:pic>
    </p:spTree>
    <p:extLst>
      <p:ext uri="{BB962C8B-B14F-4D97-AF65-F5344CB8AC3E}">
        <p14:creationId xmlns:p14="http://schemas.microsoft.com/office/powerpoint/2010/main" val="2026800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395288" y="274638"/>
            <a:ext cx="8229600" cy="1143000"/>
          </a:xfrm>
        </p:spPr>
        <p:txBody>
          <a:bodyPr/>
          <a:lstStyle/>
          <a:p>
            <a:pPr eaLnBrk="1" hangingPunct="1"/>
            <a:r>
              <a:rPr lang="en-US" altLang="en-US" dirty="0"/>
              <a:t>Table of Contents</a:t>
            </a:r>
            <a:endParaRPr lang="en-US" altLang="en-US" sz="2400" dirty="0">
              <a:solidFill>
                <a:srgbClr val="FF0000"/>
              </a:solidFill>
            </a:endParaRPr>
          </a:p>
        </p:txBody>
      </p:sp>
      <p:sp>
        <p:nvSpPr>
          <p:cNvPr id="6" name="Content Placeholder 5"/>
          <p:cNvSpPr>
            <a:spLocks noGrp="1"/>
          </p:cNvSpPr>
          <p:nvPr>
            <p:ph sz="half" idx="1"/>
          </p:nvPr>
        </p:nvSpPr>
        <p:spPr>
          <a:xfrm>
            <a:off x="457200" y="1243012"/>
            <a:ext cx="5791200" cy="5538788"/>
          </a:xfrm>
        </p:spPr>
        <p:txBody>
          <a:bodyPr/>
          <a:lstStyle/>
          <a:p>
            <a:pPr marL="457200" indent="-457200" eaLnBrk="1" fontAlgn="auto" hangingPunct="1">
              <a:spcAft>
                <a:spcPts val="0"/>
              </a:spcAft>
              <a:buFont typeface="+mj-lt"/>
              <a:buAutoNum type="arabicPeriod"/>
              <a:defRPr/>
            </a:pPr>
            <a:r>
              <a:rPr lang="en-US" sz="2150" dirty="0">
                <a:solidFill>
                  <a:srgbClr val="002060"/>
                </a:solidFill>
              </a:rPr>
              <a:t>Introduction</a:t>
            </a:r>
          </a:p>
          <a:p>
            <a:pPr marL="457200" indent="-457200" eaLnBrk="1" fontAlgn="auto" hangingPunct="1">
              <a:spcAft>
                <a:spcPts val="0"/>
              </a:spcAft>
              <a:buFont typeface="+mj-lt"/>
              <a:buAutoNum type="arabicPeriod"/>
              <a:defRPr/>
            </a:pPr>
            <a:r>
              <a:rPr lang="en-US" sz="2150" dirty="0">
                <a:solidFill>
                  <a:srgbClr val="002060"/>
                </a:solidFill>
              </a:rPr>
              <a:t>Purpose, Structure, Process  </a:t>
            </a:r>
          </a:p>
          <a:p>
            <a:pPr marL="457200" indent="-457200" eaLnBrk="1" fontAlgn="auto" hangingPunct="1">
              <a:spcAft>
                <a:spcPts val="0"/>
              </a:spcAft>
              <a:buFont typeface="+mj-lt"/>
              <a:buAutoNum type="arabicPeriod"/>
              <a:defRPr/>
            </a:pPr>
            <a:r>
              <a:rPr lang="en-US" sz="2150" dirty="0">
                <a:solidFill>
                  <a:srgbClr val="002060"/>
                </a:solidFill>
              </a:rPr>
              <a:t>Data Breach Response </a:t>
            </a:r>
          </a:p>
          <a:p>
            <a:pPr marL="457200" indent="-457200" eaLnBrk="1" fontAlgn="auto" hangingPunct="1">
              <a:spcAft>
                <a:spcPts val="0"/>
              </a:spcAft>
              <a:buFont typeface="+mj-lt"/>
              <a:buAutoNum type="arabicPeriod"/>
              <a:defRPr/>
            </a:pPr>
            <a:r>
              <a:rPr lang="en-US" sz="2150" dirty="0">
                <a:solidFill>
                  <a:srgbClr val="002060"/>
                </a:solidFill>
              </a:rPr>
              <a:t>Data Quality</a:t>
            </a:r>
          </a:p>
          <a:p>
            <a:pPr marL="457200" indent="-457200" eaLnBrk="1" fontAlgn="auto" hangingPunct="1">
              <a:spcAft>
                <a:spcPts val="0"/>
              </a:spcAft>
              <a:buFont typeface="+mj-lt"/>
              <a:buAutoNum type="arabicPeriod"/>
              <a:defRPr/>
            </a:pPr>
            <a:r>
              <a:rPr lang="en-US" sz="2150" dirty="0">
                <a:solidFill>
                  <a:srgbClr val="002060"/>
                </a:solidFill>
              </a:rPr>
              <a:t>Data Security and Access</a:t>
            </a:r>
          </a:p>
          <a:p>
            <a:pPr marL="457200" indent="-457200" eaLnBrk="1" fontAlgn="auto" hangingPunct="1">
              <a:spcAft>
                <a:spcPts val="0"/>
              </a:spcAft>
              <a:buFont typeface="+mj-lt"/>
              <a:buAutoNum type="arabicPeriod"/>
              <a:defRPr/>
            </a:pPr>
            <a:r>
              <a:rPr lang="en-US" sz="2150" dirty="0">
                <a:solidFill>
                  <a:srgbClr val="002060"/>
                </a:solidFill>
              </a:rPr>
              <a:t>Data System Changes</a:t>
            </a:r>
          </a:p>
          <a:p>
            <a:pPr marL="457200" indent="-457200" eaLnBrk="1" fontAlgn="auto" hangingPunct="1">
              <a:spcAft>
                <a:spcPts val="0"/>
              </a:spcAft>
              <a:buFont typeface="+mj-lt"/>
              <a:buAutoNum type="arabicPeriod"/>
              <a:defRPr/>
            </a:pPr>
            <a:r>
              <a:rPr lang="en-US" sz="2150" dirty="0">
                <a:solidFill>
                  <a:srgbClr val="002060"/>
                </a:solidFill>
              </a:rPr>
              <a:t>Public Reporting</a:t>
            </a:r>
          </a:p>
          <a:p>
            <a:pPr marL="457200" indent="-457200" eaLnBrk="1" fontAlgn="auto" hangingPunct="1">
              <a:spcAft>
                <a:spcPts val="0"/>
              </a:spcAft>
              <a:buFont typeface="+mj-lt"/>
              <a:buAutoNum type="arabicPeriod"/>
              <a:defRPr/>
            </a:pPr>
            <a:r>
              <a:rPr lang="en-US" sz="2150" dirty="0">
                <a:solidFill>
                  <a:srgbClr val="002060"/>
                </a:solidFill>
              </a:rPr>
              <a:t>Electronic Communications</a:t>
            </a:r>
          </a:p>
          <a:p>
            <a:pPr marL="457200" indent="-457200" eaLnBrk="1" fontAlgn="auto" hangingPunct="1">
              <a:spcAft>
                <a:spcPts val="0"/>
              </a:spcAft>
              <a:buFont typeface="+mj-lt"/>
              <a:buAutoNum type="arabicPeriod"/>
              <a:defRPr/>
            </a:pPr>
            <a:r>
              <a:rPr lang="en-US" sz="2150" dirty="0">
                <a:solidFill>
                  <a:srgbClr val="002060"/>
                </a:solidFill>
              </a:rPr>
              <a:t>Data Requests</a:t>
            </a:r>
          </a:p>
          <a:p>
            <a:pPr marL="457200" indent="-457200" eaLnBrk="1" fontAlgn="auto" hangingPunct="1">
              <a:spcAft>
                <a:spcPts val="0"/>
              </a:spcAft>
              <a:buFont typeface="+mj-lt"/>
              <a:buAutoNum type="arabicPeriod"/>
              <a:defRPr/>
            </a:pPr>
            <a:r>
              <a:rPr lang="en-US" sz="2150" dirty="0">
                <a:solidFill>
                  <a:srgbClr val="002060"/>
                </a:solidFill>
              </a:rPr>
              <a:t>Data Partnerships</a:t>
            </a:r>
          </a:p>
          <a:p>
            <a:pPr marL="457200" indent="-457200" eaLnBrk="1" fontAlgn="auto" hangingPunct="1">
              <a:spcAft>
                <a:spcPts val="0"/>
              </a:spcAft>
              <a:buFont typeface="+mj-lt"/>
              <a:buAutoNum type="arabicPeriod"/>
              <a:defRPr/>
            </a:pPr>
            <a:r>
              <a:rPr lang="en-US" sz="2150" dirty="0">
                <a:solidFill>
                  <a:schemeClr val="tx1">
                    <a:lumMod val="75000"/>
                    <a:lumOff val="25000"/>
                  </a:schemeClr>
                </a:solidFill>
              </a:rPr>
              <a:t>Data Retention and Destruction (Pending)</a:t>
            </a:r>
          </a:p>
          <a:p>
            <a:pPr marL="457200" indent="-457200" eaLnBrk="1" fontAlgn="auto" hangingPunct="1">
              <a:spcAft>
                <a:spcPts val="0"/>
              </a:spcAft>
              <a:buFont typeface="+mj-lt"/>
              <a:buAutoNum type="arabicPeriod"/>
              <a:defRPr/>
            </a:pPr>
            <a:r>
              <a:rPr lang="en-US" sz="2150" dirty="0">
                <a:solidFill>
                  <a:schemeClr val="tx1">
                    <a:lumMod val="75000"/>
                    <a:lumOff val="25000"/>
                  </a:schemeClr>
                </a:solidFill>
              </a:rPr>
              <a:t>Resources (Pending)</a:t>
            </a:r>
          </a:p>
          <a:p>
            <a:pPr marL="0" indent="0" eaLnBrk="1" fontAlgn="auto" hangingPunct="1">
              <a:spcAft>
                <a:spcPts val="0"/>
              </a:spcAft>
              <a:buNone/>
              <a:defRPr/>
            </a:pPr>
            <a:r>
              <a:rPr lang="en-US" altLang="en-US" sz="2400" dirty="0">
                <a:hlinkClick r:id="rId3"/>
              </a:rPr>
              <a:t>https://dasycenter.org/data-governance-management-toolkit/</a:t>
            </a:r>
            <a:endParaRPr lang="en-US" altLang="en-US" sz="2400" dirty="0"/>
          </a:p>
        </p:txBody>
      </p:sp>
      <p:pic>
        <p:nvPicPr>
          <p:cNvPr id="36868"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335088"/>
            <a:ext cx="25146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DaSy Governance and Management Toolkit</a:t>
            </a:r>
          </a:p>
        </p:txBody>
      </p:sp>
      <p:sp>
        <p:nvSpPr>
          <p:cNvPr id="2" name="Content Placeholder 1"/>
          <p:cNvSpPr>
            <a:spLocks noGrp="1"/>
          </p:cNvSpPr>
          <p:nvPr>
            <p:ph idx="1"/>
          </p:nvPr>
        </p:nvSpPr>
        <p:spPr/>
        <p:txBody>
          <a:bodyPr/>
          <a:lstStyle/>
          <a:p>
            <a:r>
              <a:rPr lang="en-US" dirty="0"/>
              <a:t>Developed through an OSEP funded project for IDEA Early Childhood Programs but applicable for a broad array of programs including general education at multiple levels.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276600"/>
            <a:ext cx="4370050" cy="2447228"/>
          </a:xfrm>
          <a:prstGeom prst="rect">
            <a:avLst/>
          </a:prstGeom>
        </p:spPr>
      </p:pic>
    </p:spTree>
    <p:extLst>
      <p:ext uri="{BB962C8B-B14F-4D97-AF65-F5344CB8AC3E}">
        <p14:creationId xmlns:p14="http://schemas.microsoft.com/office/powerpoint/2010/main" val="2148557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p:nvPr>
        </p:nvSpPr>
        <p:spPr>
          <a:ln>
            <a:miter lim="800000"/>
            <a:headEnd/>
            <a:tailEnd/>
          </a:ln>
        </p:spPr>
        <p:txBody>
          <a:bodyPr/>
          <a:lstStyle/>
          <a:p>
            <a:pPr eaLnBrk="1" hangingPunct="1"/>
            <a:r>
              <a:rPr lang="en-US" altLang="en-US" dirty="0"/>
              <a:t>Each Toolkit Section Contains</a:t>
            </a:r>
          </a:p>
        </p:txBody>
      </p:sp>
      <p:cxnSp>
        <p:nvCxnSpPr>
          <p:cNvPr id="9" name="Straight Connector 8">
            <a:extLst>
              <a:ext uri="{C183D7F6-B498-43B3-948B-1728B52AA6E4}">
                <adec:decorative xmlns:adec="http://schemas.microsoft.com/office/drawing/2017/decorative" val="1"/>
              </a:ext>
            </a:extLst>
          </p:cNvPr>
          <p:cNvCxnSpPr>
            <a:cxnSpLocks/>
          </p:cNvCxnSpPr>
          <p:nvPr/>
        </p:nvCxnSpPr>
        <p:spPr>
          <a:xfrm>
            <a:off x="5541963" y="4876800"/>
            <a:ext cx="762000" cy="0"/>
          </a:xfrm>
          <a:prstGeom prst="line">
            <a:avLst/>
          </a:prstGeom>
          <a:ln w="88900"/>
        </p:spPr>
        <p:style>
          <a:lnRef idx="3">
            <a:schemeClr val="accent1"/>
          </a:lnRef>
          <a:fillRef idx="0">
            <a:schemeClr val="accent1"/>
          </a:fillRef>
          <a:effectRef idx="2">
            <a:schemeClr val="accent1"/>
          </a:effectRef>
          <a:fontRef idx="minor">
            <a:schemeClr val="tx1"/>
          </a:fontRef>
        </p:style>
      </p:cxnSp>
      <p:graphicFrame>
        <p:nvGraphicFramePr>
          <p:cNvPr id="8" name="Diagram 7" descr="The graphic is a flow chart of the different toolkit sections starting from Overview, to considerations, to template. "/>
          <p:cNvGraphicFramePr/>
          <p:nvPr>
            <p:extLst>
              <p:ext uri="{D42A27DB-BD31-4B8C-83A1-F6EECF244321}">
                <p14:modId xmlns:p14="http://schemas.microsoft.com/office/powerpoint/2010/main" val="1064264105"/>
              </p:ext>
            </p:extLst>
          </p:nvPr>
        </p:nvGraphicFramePr>
        <p:xfrm>
          <a:off x="76200" y="1676400"/>
          <a:ext cx="891540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174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2"/>
          <p:cNvSpPr>
            <a:spLocks noGrp="1"/>
          </p:cNvSpPr>
          <p:nvPr>
            <p:ph type="title"/>
          </p:nvPr>
        </p:nvSpPr>
        <p:spPr>
          <a:ln>
            <a:miter lim="800000"/>
            <a:headEnd/>
            <a:tailEnd/>
          </a:ln>
        </p:spPr>
        <p:txBody>
          <a:bodyPr/>
          <a:lstStyle/>
          <a:p>
            <a:pPr eaLnBrk="1" hangingPunct="1"/>
            <a:r>
              <a:rPr lang="en-US" altLang="en-US" dirty="0"/>
              <a:t>Overview</a:t>
            </a:r>
          </a:p>
        </p:txBody>
      </p:sp>
      <p:sp>
        <p:nvSpPr>
          <p:cNvPr id="43010" name="Content Placeholder 1"/>
          <p:cNvSpPr>
            <a:spLocks noGrp="1"/>
          </p:cNvSpPr>
          <p:nvPr>
            <p:ph idx="1"/>
          </p:nvPr>
        </p:nvSpPr>
        <p:spPr bwMode="auto">
          <a:xfrm>
            <a:off x="457200" y="16002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Blip>
                <a:blip r:embed="rId3"/>
              </a:buBlip>
            </a:pPr>
            <a:r>
              <a:rPr lang="en-US" altLang="en-US" dirty="0"/>
              <a:t>A short description of the data governance topic and how it applies to Part C and Part B 619 programs.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4"/>
          <a:srcRect l="1" r="33333" b="33158"/>
          <a:stretch/>
        </p:blipFill>
        <p:spPr>
          <a:xfrm rot="647837">
            <a:off x="1562387" y="2834710"/>
            <a:ext cx="5403559" cy="31070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2"/>
          <p:cNvSpPr>
            <a:spLocks noGrp="1"/>
          </p:cNvSpPr>
          <p:nvPr>
            <p:ph type="title"/>
          </p:nvPr>
        </p:nvSpPr>
        <p:spPr>
          <a:ln>
            <a:miter lim="800000"/>
            <a:headEnd/>
            <a:tailEnd/>
          </a:ln>
        </p:spPr>
        <p:txBody>
          <a:bodyPr/>
          <a:lstStyle/>
          <a:p>
            <a:pPr eaLnBrk="1" hangingPunct="1"/>
            <a:r>
              <a:rPr lang="en-US" altLang="en-US" dirty="0"/>
              <a:t>Considerations</a:t>
            </a:r>
          </a:p>
        </p:txBody>
      </p:sp>
      <p:sp>
        <p:nvSpPr>
          <p:cNvPr id="45058" name="Content Placeholder 1"/>
          <p:cNvSpPr>
            <a:spLocks noGrp="1"/>
          </p:cNvSpPr>
          <p:nvPr>
            <p:ph idx="1"/>
          </p:nvPr>
        </p:nvSpPr>
        <p:spPr bwMode="auto">
          <a:xfrm>
            <a:off x="457200" y="16002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Blip>
                <a:blip r:embed="rId3"/>
              </a:buBlip>
            </a:pPr>
            <a:r>
              <a:rPr lang="en-US" altLang="en-US" dirty="0"/>
              <a:t>Questions to help programs draft policies and procedures for the topic</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4"/>
          <a:srcRect r="45418" b="6501"/>
          <a:stretch/>
        </p:blipFill>
        <p:spPr>
          <a:xfrm>
            <a:off x="914400" y="2743072"/>
            <a:ext cx="4538663" cy="37671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5"/>
          <a:srcRect r="34166" b="31609"/>
          <a:stretch/>
        </p:blipFill>
        <p:spPr>
          <a:xfrm>
            <a:off x="2667000" y="3099124"/>
            <a:ext cx="6019800" cy="19835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95555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a:ln>
            <a:miter lim="800000"/>
            <a:headEnd/>
            <a:tailEnd/>
          </a:ln>
        </p:spPr>
        <p:txBody>
          <a:bodyPr/>
          <a:lstStyle/>
          <a:p>
            <a:pPr eaLnBrk="1" hangingPunct="1"/>
            <a:r>
              <a:rPr lang="en-US" altLang="en-US" dirty="0"/>
              <a:t>Template</a:t>
            </a:r>
          </a:p>
        </p:txBody>
      </p:sp>
      <p:sp>
        <p:nvSpPr>
          <p:cNvPr id="47107" name="Content Placeholder 1"/>
          <p:cNvSpPr>
            <a:spLocks noGrp="1"/>
          </p:cNvSpPr>
          <p:nvPr>
            <p:ph idx="4294967295"/>
          </p:nvPr>
        </p:nvSpPr>
        <p:spPr bwMode="auto">
          <a:xfrm>
            <a:off x="457200" y="1600200"/>
            <a:ext cx="8382000" cy="403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spcAft>
                <a:spcPts val="1200"/>
              </a:spcAft>
              <a:buFontTx/>
              <a:buBlip>
                <a:blip r:embed="rId3"/>
              </a:buBlip>
            </a:pPr>
            <a:r>
              <a:rPr lang="en-US" altLang="en-US" dirty="0">
                <a:solidFill>
                  <a:srgbClr val="154578"/>
                </a:solidFill>
              </a:rPr>
              <a:t>An editable and prepopulated template with language to expedite writing topical policies and procedures. </a:t>
            </a:r>
          </a:p>
        </p:txBody>
      </p:sp>
      <p:pic>
        <p:nvPicPr>
          <p:cNvPr id="5" name="Picture 4" descr="The graphic is a screenshot of the Data Breach Response Policy template. "/>
          <p:cNvPicPr>
            <a:picLocks noChangeAspect="1"/>
          </p:cNvPicPr>
          <p:nvPr/>
        </p:nvPicPr>
        <p:blipFill rotWithShape="1">
          <a:blip r:embed="rId4"/>
          <a:srcRect r="11379" b="1080"/>
          <a:stretch/>
        </p:blipFill>
        <p:spPr>
          <a:xfrm rot="632485">
            <a:off x="1390103" y="2874767"/>
            <a:ext cx="6072052" cy="3261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34177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2"/>
          <p:cNvSpPr>
            <a:spLocks noGrp="1"/>
          </p:cNvSpPr>
          <p:nvPr>
            <p:ph type="title"/>
          </p:nvPr>
        </p:nvSpPr>
        <p:spPr>
          <a:ln>
            <a:miter lim="800000"/>
            <a:headEnd/>
            <a:tailEnd/>
          </a:ln>
        </p:spPr>
        <p:txBody>
          <a:bodyPr/>
          <a:lstStyle/>
          <a:p>
            <a:pPr algn="ctr" eaLnBrk="1" hangingPunct="1"/>
            <a:r>
              <a:rPr lang="en-US" altLang="en-US" dirty="0"/>
              <a:t>TOOLKIT ONLINE DEMO</a:t>
            </a:r>
          </a:p>
        </p:txBody>
      </p:sp>
      <p:pic>
        <p:nvPicPr>
          <p:cNvPr id="63490" name="Content Placeholder 6">
            <a:hlinkClick r:id="rId3"/>
            <a:extLst>
              <a:ext uri="{C183D7F6-B498-43B3-948B-1728B52AA6E4}">
                <adec:decorative xmlns:adec="http://schemas.microsoft.com/office/drawing/2017/decorative" val="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152400" y="1295400"/>
            <a:ext cx="3032919" cy="30329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2"/>
          </p:nvPr>
        </p:nvSpPr>
        <p:spPr>
          <a:xfrm>
            <a:off x="3352800" y="1417638"/>
            <a:ext cx="5334000" cy="4708525"/>
          </a:xfrm>
        </p:spPr>
        <p:txBody>
          <a:bodyPr/>
          <a:lstStyle/>
          <a:p>
            <a:r>
              <a:rPr lang="en-US" dirty="0"/>
              <a:t>Electronic Communications</a:t>
            </a:r>
          </a:p>
          <a:p>
            <a:r>
              <a:rPr lang="en-US" sz="2400" dirty="0">
                <a:hlinkClick r:id="rId5"/>
              </a:rPr>
              <a:t>https://dasycenter.org/data-governance-management-toolkit/electronic-communications/</a:t>
            </a:r>
            <a:endParaRPr lang="en-US" sz="2400" dirty="0"/>
          </a:p>
          <a:p>
            <a:endParaRPr lang="en-US" sz="2400" dirty="0"/>
          </a:p>
          <a:p>
            <a:r>
              <a:rPr lang="en-US" dirty="0"/>
              <a:t>Data Partnerships</a:t>
            </a:r>
          </a:p>
          <a:p>
            <a:r>
              <a:rPr lang="en-US" sz="2400" dirty="0">
                <a:hlinkClick r:id="rId6"/>
              </a:rPr>
              <a:t>https://dasycenter.org/data-governance-management-toolkit/governance-of-data-partnerships/</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Other Data Governance Resources</a:t>
            </a:r>
          </a:p>
        </p:txBody>
      </p:sp>
      <p:sp>
        <p:nvSpPr>
          <p:cNvPr id="2" name="Content Placeholder 1"/>
          <p:cNvSpPr>
            <a:spLocks noGrp="1"/>
          </p:cNvSpPr>
          <p:nvPr>
            <p:ph idx="1"/>
          </p:nvPr>
        </p:nvSpPr>
        <p:spPr/>
        <p:txBody>
          <a:bodyPr/>
          <a:lstStyle/>
          <a:p>
            <a:endParaRPr lang="en-US" sz="2400" dirty="0"/>
          </a:p>
          <a:p>
            <a:r>
              <a:rPr lang="en-US" sz="2400" dirty="0"/>
              <a:t>SLDS Data Governance Manual Rubric: </a:t>
            </a:r>
            <a:r>
              <a:rPr lang="en-US" sz="2200" dirty="0">
                <a:hlinkClick r:id="rId3"/>
              </a:rPr>
              <a:t>https://nces.grads360.org/#communities/pdc/documents/13499</a:t>
            </a:r>
            <a:r>
              <a:rPr lang="en-US" sz="2200" dirty="0"/>
              <a:t> </a:t>
            </a:r>
          </a:p>
          <a:p>
            <a:r>
              <a:rPr lang="en-US" sz="2400" dirty="0"/>
              <a:t>SLDS Best Practices Brief: P-20W+ Data Governance: </a:t>
            </a:r>
            <a:r>
              <a:rPr lang="en-US" sz="2200" dirty="0">
                <a:hlinkClick r:id="rId4"/>
              </a:rPr>
              <a:t>https://nces.grads360.org/#communities/pdc/documents/2717</a:t>
            </a:r>
            <a:r>
              <a:rPr lang="en-US" sz="2200" dirty="0"/>
              <a:t> </a:t>
            </a:r>
          </a:p>
          <a:p>
            <a:r>
              <a:rPr lang="en-US" sz="2400" dirty="0"/>
              <a:t>SLDS Early Childhood Integrated Data System Guide: </a:t>
            </a:r>
            <a:r>
              <a:rPr lang="en-US" sz="2200" dirty="0">
                <a:hlinkClick r:id="rId5"/>
              </a:rPr>
              <a:t>https://nces.grads360.org/#communities/pdc/documents/8968</a:t>
            </a:r>
            <a:r>
              <a:rPr lang="en-US" sz="2200" dirty="0"/>
              <a:t> </a:t>
            </a:r>
          </a:p>
          <a:p>
            <a:r>
              <a:rPr lang="en-US" sz="2400" dirty="0"/>
              <a:t>Privacy Technical Assistance Center (PTAC) Data Governance and Stewardship: </a:t>
            </a:r>
            <a:r>
              <a:rPr lang="en-US" sz="2200" dirty="0">
                <a:hlinkClick r:id="rId6"/>
              </a:rPr>
              <a:t>http://ptac.ed.gov/sites/default/files/issue-brief-data-governance-and-stewardship.pdf</a:t>
            </a:r>
            <a:r>
              <a:rPr lang="en-US" sz="2200" dirty="0"/>
              <a:t> </a:t>
            </a:r>
          </a:p>
        </p:txBody>
      </p:sp>
    </p:spTree>
    <p:extLst>
      <p:ext uri="{BB962C8B-B14F-4D97-AF65-F5344CB8AC3E}">
        <p14:creationId xmlns:p14="http://schemas.microsoft.com/office/powerpoint/2010/main" val="247148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descr="&quot; &quot;"/>
          <p:cNvSpPr>
            <a:spLocks noGrp="1"/>
          </p:cNvSpPr>
          <p:nvPr>
            <p:ph type="title"/>
          </p:nvPr>
        </p:nvSpPr>
        <p:spPr>
          <a:ln>
            <a:miter lim="800000"/>
            <a:headEnd/>
            <a:tailEnd/>
          </a:ln>
        </p:spPr>
        <p:txBody>
          <a:bodyPr/>
          <a:lstStyle/>
          <a:p>
            <a:pPr eaLnBrk="1" hangingPunct="1"/>
            <a:r>
              <a:rPr lang="en-US" altLang="en-US" dirty="0"/>
              <a:t>Thank you!</a:t>
            </a:r>
          </a:p>
        </p:txBody>
      </p:sp>
      <p:sp>
        <p:nvSpPr>
          <p:cNvPr id="7577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Blip>
                <a:blip r:embed="rId3"/>
              </a:buBlip>
            </a:pPr>
            <a:r>
              <a:rPr lang="en-US" altLang="en-US" sz="2400" dirty="0"/>
              <a:t>Visit the Toolkit at: </a:t>
            </a:r>
            <a:r>
              <a:rPr lang="en-US" altLang="en-US" sz="2400" u="sng" dirty="0">
                <a:hlinkClick r:id="rId4"/>
              </a:rPr>
              <a:t>http://dasycenter.org/data-governance-management-toolkit/</a:t>
            </a:r>
            <a:r>
              <a:rPr lang="en-US" altLang="en-US" sz="2400" dirty="0"/>
              <a:t> </a:t>
            </a:r>
          </a:p>
          <a:p>
            <a:pPr eaLnBrk="1" hangingPunct="1">
              <a:buBlip>
                <a:blip r:embed="rId3"/>
              </a:buBlip>
            </a:pPr>
            <a:r>
              <a:rPr lang="en-US" altLang="en-US" sz="2400" dirty="0"/>
              <a:t>Visit the DaSy Data Governance Framework at: </a:t>
            </a:r>
            <a:r>
              <a:rPr lang="en-US" altLang="en-US" sz="2400" dirty="0">
                <a:hlinkClick r:id="rId5"/>
              </a:rPr>
              <a:t>http://dasycenter.org/resources/dasy-framework/data-management/</a:t>
            </a:r>
            <a:endParaRPr lang="en-US" altLang="en-US" sz="2400" dirty="0"/>
          </a:p>
          <a:p>
            <a:pPr eaLnBrk="1" hangingPunct="1">
              <a:buFontTx/>
              <a:buBlip>
                <a:blip r:embed="rId3"/>
              </a:buBlip>
            </a:pPr>
            <a:r>
              <a:rPr lang="en-US" altLang="en-US" sz="2400" dirty="0"/>
              <a:t>Visit the DaSy website at:</a:t>
            </a:r>
            <a:br>
              <a:rPr lang="en-US" altLang="en-US" sz="2400" dirty="0"/>
            </a:br>
            <a:r>
              <a:rPr lang="en-US" altLang="en-US" sz="2400" dirty="0">
                <a:hlinkClick r:id="rId6"/>
              </a:rPr>
              <a:t>http://dasycenter.org/</a:t>
            </a:r>
            <a:endParaRPr lang="en-US" altLang="en-US" sz="2400" dirty="0"/>
          </a:p>
          <a:p>
            <a:pPr eaLnBrk="1" hangingPunct="1">
              <a:buFontTx/>
              <a:buBlip>
                <a:blip r:embed="rId3"/>
              </a:buBlip>
            </a:pPr>
            <a:r>
              <a:rPr lang="en-US" altLang="en-US" sz="2400" dirty="0"/>
              <a:t>Like us on Facebook: </a:t>
            </a:r>
            <a:br>
              <a:rPr lang="en-US" altLang="en-US" sz="2400" dirty="0"/>
            </a:br>
            <a:r>
              <a:rPr lang="en-US" altLang="en-US" sz="2400" u="sng" dirty="0">
                <a:hlinkClick r:id="rId7"/>
              </a:rPr>
              <a:t>https://www.facebook.com/dasycenter</a:t>
            </a:r>
            <a:endParaRPr lang="en-US" altLang="en-US" sz="2400" dirty="0"/>
          </a:p>
          <a:p>
            <a:pPr eaLnBrk="1" hangingPunct="1">
              <a:buFontTx/>
              <a:buBlip>
                <a:blip r:embed="rId3"/>
              </a:buBlip>
            </a:pPr>
            <a:r>
              <a:rPr lang="en-US" altLang="en-US" sz="2400" dirty="0"/>
              <a:t>Follow us on Twitter:</a:t>
            </a:r>
            <a:br>
              <a:rPr lang="en-US" altLang="en-US" sz="2400" dirty="0"/>
            </a:br>
            <a:r>
              <a:rPr lang="en-US" altLang="en-US" sz="2400" u="sng" dirty="0">
                <a:hlinkClick r:id="rId8"/>
              </a:rPr>
              <a:t>@DaSyCenter</a:t>
            </a:r>
            <a:r>
              <a:rPr lang="en-US" altLang="en-US" sz="2400"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64B9EF-9CCA-4C3A-8530-06D79124EB07}"/>
              </a:ext>
            </a:extLst>
          </p:cNvPr>
          <p:cNvSpPr>
            <a:spLocks noGrp="1"/>
          </p:cNvSpPr>
          <p:nvPr>
            <p:ph type="title"/>
          </p:nvPr>
        </p:nvSpPr>
        <p:spPr/>
        <p:txBody>
          <a:bodyPr/>
          <a:lstStyle/>
          <a:p>
            <a:r>
              <a:rPr lang="en-US" dirty="0"/>
              <a:t>Acknowledgments</a:t>
            </a:r>
          </a:p>
        </p:txBody>
      </p:sp>
      <p:sp>
        <p:nvSpPr>
          <p:cNvPr id="77826" name="Content Placeholder 2"/>
          <p:cNvSpPr>
            <a:spLocks noGrp="1"/>
          </p:cNvSpPr>
          <p:nvPr>
            <p:ph idx="1"/>
          </p:nvPr>
        </p:nvSpPr>
        <p:spPr bwMode="auto">
          <a:xfrm>
            <a:off x="990600" y="1752600"/>
            <a:ext cx="72390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en-US" sz="1800" dirty="0"/>
              <a:t>The contents of this presentation were developed under a grant from the U.S. Department of Education, # H373Z120002. However, those contents do not necessarily represent the policy of the U.S. Department of Education, and you should not assume endorsement by the Federal Government. Project Officers, Meredith Miceli and Richelle Davis.</a:t>
            </a:r>
          </a:p>
        </p:txBody>
      </p:sp>
      <p:pic>
        <p:nvPicPr>
          <p:cNvPr id="77827"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5763" y="4295775"/>
            <a:ext cx="10620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Getting to Know Each Other</a:t>
            </a:r>
          </a:p>
        </p:txBody>
      </p:sp>
      <p:sp>
        <p:nvSpPr>
          <p:cNvPr id="2" name="Content Placeholder 1"/>
          <p:cNvSpPr>
            <a:spLocks noGrp="1"/>
          </p:cNvSpPr>
          <p:nvPr>
            <p:ph idx="1"/>
          </p:nvPr>
        </p:nvSpPr>
        <p:spPr/>
        <p:txBody>
          <a:bodyPr/>
          <a:lstStyle/>
          <a:p>
            <a:r>
              <a:rPr lang="en-US" dirty="0"/>
              <a:t>Who is from a State Education Agency?</a:t>
            </a:r>
          </a:p>
          <a:p>
            <a:pPr lvl="1"/>
            <a:r>
              <a:rPr lang="en-US" dirty="0"/>
              <a:t>And who is from Special Education</a:t>
            </a:r>
          </a:p>
          <a:p>
            <a:r>
              <a:rPr lang="en-US" dirty="0"/>
              <a:t>Who is from a Local/Regional Education Agency</a:t>
            </a:r>
          </a:p>
          <a:p>
            <a:pPr lvl="1"/>
            <a:r>
              <a:rPr lang="en-US" dirty="0"/>
              <a:t>Anyone from Special Education</a:t>
            </a:r>
          </a:p>
          <a:p>
            <a:r>
              <a:rPr lang="en-US" dirty="0"/>
              <a:t>Who is a TA provider?</a:t>
            </a:r>
          </a:p>
          <a:p>
            <a:r>
              <a:rPr lang="en-US" dirty="0"/>
              <a:t>Who is from Higher Education?</a:t>
            </a:r>
          </a:p>
          <a:p>
            <a:r>
              <a:rPr lang="en-US" dirty="0"/>
              <a:t>Who is a researcher?</a:t>
            </a:r>
          </a:p>
          <a:p>
            <a:r>
              <a:rPr lang="en-US" dirty="0"/>
              <a:t>Who did we miss?</a:t>
            </a:r>
          </a:p>
        </p:txBody>
      </p:sp>
    </p:spTree>
    <p:extLst>
      <p:ext uri="{BB962C8B-B14F-4D97-AF65-F5344CB8AC3E}">
        <p14:creationId xmlns:p14="http://schemas.microsoft.com/office/powerpoint/2010/main" val="392578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 your expertise….</a:t>
            </a:r>
          </a:p>
        </p:txBody>
      </p:sp>
      <p:sp>
        <p:nvSpPr>
          <p:cNvPr id="2" name="Content Placeholder 1"/>
          <p:cNvSpPr>
            <a:spLocks noGrp="1"/>
          </p:cNvSpPr>
          <p:nvPr>
            <p:ph idx="1"/>
          </p:nvPr>
        </p:nvSpPr>
        <p:spPr/>
        <p:txBody>
          <a:bodyPr/>
          <a:lstStyle/>
          <a:p>
            <a:r>
              <a:rPr lang="en-US" dirty="0"/>
              <a:t>Data?</a:t>
            </a:r>
          </a:p>
          <a:p>
            <a:r>
              <a:rPr lang="en-US" dirty="0"/>
              <a:t>Program administration?</a:t>
            </a:r>
          </a:p>
          <a:p>
            <a:r>
              <a:rPr lang="en-US" dirty="0"/>
              <a:t>Both</a:t>
            </a:r>
          </a:p>
        </p:txBody>
      </p:sp>
    </p:spTree>
    <p:extLst>
      <p:ext uri="{BB962C8B-B14F-4D97-AF65-F5344CB8AC3E}">
        <p14:creationId xmlns:p14="http://schemas.microsoft.com/office/powerpoint/2010/main" val="76429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0"/>
                                        <p:tgtEl>
                                          <p:spTgt spid="2">
                                            <p:txEl>
                                              <p:pRg st="0" end="0"/>
                                            </p:txEl>
                                          </p:spTgt>
                                        </p:tgtEl>
                                      </p:cBhvr>
                                    </p:animEffect>
                                    <p:anim calcmode="lin" valueType="num">
                                      <p:cBhvr>
                                        <p:cTn id="8"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0"/>
                                        <p:tgtEl>
                                          <p:spTgt spid="2">
                                            <p:txEl>
                                              <p:pRg st="1" end="1"/>
                                            </p:txEl>
                                          </p:spTgt>
                                        </p:tgtEl>
                                      </p:cBhvr>
                                    </p:animEffect>
                                    <p:anim calcmode="lin" valueType="num">
                                      <p:cBhvr>
                                        <p:cTn id="15" dur="5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5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0"/>
                                        <p:tgtEl>
                                          <p:spTgt spid="2">
                                            <p:txEl>
                                              <p:pRg st="2" end="2"/>
                                            </p:txEl>
                                          </p:spTgt>
                                        </p:tgtEl>
                                      </p:cBhvr>
                                    </p:animEffect>
                                    <p:anim calcmode="lin" valueType="num">
                                      <p:cBhvr>
                                        <p:cTn id="22" dur="5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5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Show of Hands - What is your role? </a:t>
            </a:r>
          </a:p>
        </p:txBody>
      </p:sp>
      <p:sp>
        <p:nvSpPr>
          <p:cNvPr id="2" name="Content Placeholder 1"/>
          <p:cNvSpPr>
            <a:spLocks noGrp="1"/>
          </p:cNvSpPr>
          <p:nvPr>
            <p:ph idx="1"/>
          </p:nvPr>
        </p:nvSpPr>
        <p:spPr/>
        <p:txBody>
          <a:bodyPr/>
          <a:lstStyle/>
          <a:p>
            <a:pPr marL="0" indent="0">
              <a:buNone/>
            </a:pPr>
            <a:r>
              <a:rPr lang="en-US" sz="3200" b="1" i="1" dirty="0"/>
              <a:t> Only state folks should raise their hands</a:t>
            </a:r>
          </a:p>
          <a:p>
            <a:r>
              <a:rPr lang="en-US" sz="4000" dirty="0"/>
              <a:t>Data manager/data steward</a:t>
            </a:r>
          </a:p>
          <a:p>
            <a:r>
              <a:rPr lang="en-US" sz="4000" dirty="0"/>
              <a:t>Program coordinator/director/administrator</a:t>
            </a:r>
          </a:p>
          <a:p>
            <a:r>
              <a:rPr lang="en-US" sz="4000" dirty="0"/>
              <a:t>Other state program staff/consultants</a:t>
            </a:r>
          </a:p>
        </p:txBody>
      </p:sp>
    </p:spTree>
    <p:extLst>
      <p:ext uri="{BB962C8B-B14F-4D97-AF65-F5344CB8AC3E}">
        <p14:creationId xmlns:p14="http://schemas.microsoft.com/office/powerpoint/2010/main" val="24499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Seeking Data Governance</a:t>
            </a:r>
          </a:p>
        </p:txBody>
      </p:sp>
      <p:sp>
        <p:nvSpPr>
          <p:cNvPr id="5" name="TextBox 4">
            <a:extLst>
              <a:ext uri="{C183D7F6-B498-43B3-948B-1728B52AA6E4}">
                <adec:decorative xmlns:adec="http://schemas.microsoft.com/office/drawing/2017/decorative" val="1"/>
              </a:ext>
            </a:extLst>
          </p:cNvPr>
          <p:cNvSpPr txBox="1"/>
          <p:nvPr/>
        </p:nvSpPr>
        <p:spPr>
          <a:xfrm>
            <a:off x="-431421" y="-30480"/>
            <a:ext cx="9753600" cy="6858000"/>
          </a:xfrm>
          <a:prstGeom prst="rect">
            <a:avLst/>
          </a:prstGeom>
          <a:solidFill>
            <a:schemeClr val="accent4">
              <a:lumMod val="75000"/>
            </a:schemeClr>
          </a:solidFill>
        </p:spPr>
        <p:txBody>
          <a:bodyPr wrap="square" rtlCol="0">
            <a:spAutoFit/>
          </a:bodyPr>
          <a:lstStyle/>
          <a:p>
            <a:endParaRPr lang="en-US" dirty="0"/>
          </a:p>
        </p:txBody>
      </p:sp>
      <p:sp>
        <p:nvSpPr>
          <p:cNvPr id="2" name="Content Placeholder 1"/>
          <p:cNvSpPr>
            <a:spLocks noGrp="1"/>
          </p:cNvSpPr>
          <p:nvPr>
            <p:ph idx="1"/>
          </p:nvPr>
        </p:nvSpPr>
        <p:spPr/>
        <p:txBody>
          <a:bodyPr/>
          <a:lstStyle/>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200" y="274638"/>
            <a:ext cx="8738359" cy="5495879"/>
          </a:xfrm>
          <a:prstGeom prst="rect">
            <a:avLst/>
          </a:prstGeom>
        </p:spPr>
      </p:pic>
    </p:spTree>
    <p:extLst>
      <p:ext uri="{BB962C8B-B14F-4D97-AF65-F5344CB8AC3E}">
        <p14:creationId xmlns:p14="http://schemas.microsoft.com/office/powerpoint/2010/main" val="250006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Scenario: Data Breach Response</a:t>
            </a:r>
          </a:p>
        </p:txBody>
      </p:sp>
      <p:sp>
        <p:nvSpPr>
          <p:cNvPr id="5" name="TextBox 4">
            <a:extLst>
              <a:ext uri="{C183D7F6-B498-43B3-948B-1728B52AA6E4}">
                <adec:decorative xmlns:adec="http://schemas.microsoft.com/office/drawing/2017/decorative" val="1"/>
              </a:ext>
            </a:extLst>
          </p:cNvPr>
          <p:cNvSpPr txBox="1"/>
          <p:nvPr/>
        </p:nvSpPr>
        <p:spPr>
          <a:xfrm>
            <a:off x="-431421" y="-30480"/>
            <a:ext cx="9753600" cy="6858000"/>
          </a:xfrm>
          <a:prstGeom prst="rect">
            <a:avLst/>
          </a:prstGeom>
          <a:solidFill>
            <a:schemeClr val="accent4">
              <a:lumMod val="75000"/>
            </a:schemeClr>
          </a:solidFill>
        </p:spPr>
        <p:txBody>
          <a:bodyPr wrap="square" rtlCol="0">
            <a:spAutoFit/>
          </a:bodyPr>
          <a:lstStyle/>
          <a:p>
            <a:endParaRPr lang="en-US" dirty="0"/>
          </a:p>
        </p:txBody>
      </p:sp>
      <p:sp>
        <p:nvSpPr>
          <p:cNvPr id="2" name="Content Placeholder 1"/>
          <p:cNvSpPr>
            <a:spLocks noGrp="1"/>
          </p:cNvSpPr>
          <p:nvPr>
            <p:ph idx="1"/>
          </p:nvPr>
        </p:nvSpPr>
        <p:spPr/>
        <p:txBody>
          <a:bodyPr/>
          <a:lstStyle/>
          <a:p>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828675"/>
            <a:ext cx="9006931" cy="5139689"/>
          </a:xfrm>
          <a:prstGeom prst="rect">
            <a:avLst/>
          </a:prstGeom>
        </p:spPr>
      </p:pic>
    </p:spTree>
    <p:extLst>
      <p:ext uri="{BB962C8B-B14F-4D97-AF65-F5344CB8AC3E}">
        <p14:creationId xmlns:p14="http://schemas.microsoft.com/office/powerpoint/2010/main" val="313876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Scenario:</a:t>
            </a:r>
            <a:r>
              <a:rPr lang="en-US" baseline="0" dirty="0"/>
              <a:t> Data Change</a:t>
            </a:r>
            <a:endParaRPr lang="en-US" dirty="0"/>
          </a:p>
        </p:txBody>
      </p:sp>
      <p:sp>
        <p:nvSpPr>
          <p:cNvPr id="5" name="TextBox 4">
            <a:extLst>
              <a:ext uri="{C183D7F6-B498-43B3-948B-1728B52AA6E4}">
                <adec:decorative xmlns:adec="http://schemas.microsoft.com/office/drawing/2017/decorative" val="1"/>
              </a:ext>
            </a:extLst>
          </p:cNvPr>
          <p:cNvSpPr txBox="1"/>
          <p:nvPr/>
        </p:nvSpPr>
        <p:spPr>
          <a:xfrm>
            <a:off x="-431421" y="-30480"/>
            <a:ext cx="9753600" cy="6858000"/>
          </a:xfrm>
          <a:prstGeom prst="rect">
            <a:avLst/>
          </a:prstGeom>
          <a:solidFill>
            <a:schemeClr val="accent4">
              <a:lumMod val="75000"/>
            </a:schemeClr>
          </a:solidFill>
        </p:spPr>
        <p:txBody>
          <a:bodyPr wrap="square" rtlCol="0">
            <a:spAutoFit/>
          </a:bodyPr>
          <a:lstStyle/>
          <a:p>
            <a:endParaRPr lang="en-US" dirty="0"/>
          </a:p>
        </p:txBody>
      </p:sp>
      <p:sp>
        <p:nvSpPr>
          <p:cNvPr id="2" name="Content Placeholder 1"/>
          <p:cNvSpPr>
            <a:spLocks noGrp="1"/>
          </p:cNvSpPr>
          <p:nvPr>
            <p:ph idx="1"/>
          </p:nvPr>
        </p:nvSpPr>
        <p:spPr/>
        <p:txBody>
          <a:bodyPr/>
          <a:lstStyle/>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8601" y="274638"/>
            <a:ext cx="9461229" cy="5882163"/>
          </a:xfrm>
          <a:prstGeom prst="rect">
            <a:avLst/>
          </a:prstGeom>
        </p:spPr>
      </p:pic>
    </p:spTree>
    <p:extLst>
      <p:ext uri="{BB962C8B-B14F-4D97-AF65-F5344CB8AC3E}">
        <p14:creationId xmlns:p14="http://schemas.microsoft.com/office/powerpoint/2010/main" val="354441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5888</TotalTime>
  <Words>1382</Words>
  <Application>Microsoft Office PowerPoint</Application>
  <PresentationFormat>On-screen Show (4:3)</PresentationFormat>
  <Paragraphs>228</Paragraphs>
  <Slides>37</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Symbol</vt:lpstr>
      <vt:lpstr>Office Theme</vt:lpstr>
      <vt:lpstr>Help Ensure Effective Data Governance and Management: Use the Updated DaSy Toolkit</vt:lpstr>
      <vt:lpstr>Session Objectives</vt:lpstr>
      <vt:lpstr>The DaSy Governance and Management Toolkit</vt:lpstr>
      <vt:lpstr>Getting to Know Each Other</vt:lpstr>
      <vt:lpstr>Is your expertise….</vt:lpstr>
      <vt:lpstr>Show of Hands - What is your role? </vt:lpstr>
      <vt:lpstr>Seeking Data Governance</vt:lpstr>
      <vt:lpstr>Scenario: Data Breach Response</vt:lpstr>
      <vt:lpstr>Scenario: Data Change</vt:lpstr>
      <vt:lpstr>Scenario: Data Request</vt:lpstr>
      <vt:lpstr>Need Help?</vt:lpstr>
      <vt:lpstr>What is Data Governance?</vt:lpstr>
      <vt:lpstr>What is Data Governance?</vt:lpstr>
      <vt:lpstr>Formal Versus Informal</vt:lpstr>
      <vt:lpstr>Formal Data Governance</vt:lpstr>
      <vt:lpstr>Formal vs. Informal Data Governance</vt:lpstr>
      <vt:lpstr>Why Create Data Governance P&amp;Ps?</vt:lpstr>
      <vt:lpstr>Documenting and Supporting Implementation of Formal Data Governance</vt:lpstr>
      <vt:lpstr>Data Governance: It is Needed at All Levels</vt:lpstr>
      <vt:lpstr>. . . because this won’t happen. </vt:lpstr>
      <vt:lpstr>Importance of Data Governance from the Federal Level </vt:lpstr>
      <vt:lpstr>OSEP’s Support of Data Governance</vt:lpstr>
      <vt:lpstr>EDFacts Data Governance Board (EDGB)  Mission</vt:lpstr>
      <vt:lpstr>Benefits of Participation in EDGB:</vt:lpstr>
      <vt:lpstr>Importance of Data Stewardship in Data Governance</vt:lpstr>
      <vt:lpstr>Importance of Data Governance for Disclosure Avoidance</vt:lpstr>
      <vt:lpstr>Supporting Data Governance Work in States</vt:lpstr>
      <vt:lpstr>  DATA GOVERNANCE TOOLKIT https://dasycenter.org/data-governance-management-toolkit/   </vt:lpstr>
      <vt:lpstr>Table of Contents</vt:lpstr>
      <vt:lpstr>Each Toolkit Section Contains</vt:lpstr>
      <vt:lpstr>Overview</vt:lpstr>
      <vt:lpstr>Considerations</vt:lpstr>
      <vt:lpstr>Template</vt:lpstr>
      <vt:lpstr>TOOLKIT ONLINE DEMO</vt:lpstr>
      <vt:lpstr>Other Data Governance Resources</vt:lpstr>
      <vt:lpstr>Thank you!</vt:lpstr>
      <vt:lpstr>Acknowledgments</vt:lpstr>
    </vt:vector>
  </TitlesOfParts>
  <Company>The DaSy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Ensure Effective Data Governance and Management: Use the Updated DaSy Toolkit</dc:title>
  <dc:subject>Data Governance and Management</dc:subject>
  <dc:creator>Meredith Miceli, Haidee Bernstein, Sharon Walsh</dc:creator>
  <cp:keywords>Data governance and management, Policy</cp:keywords>
  <cp:lastModifiedBy>Roxanne Jones</cp:lastModifiedBy>
  <cp:revision>257</cp:revision>
  <cp:lastPrinted>2018-07-19T21:35:28Z</cp:lastPrinted>
  <dcterms:created xsi:type="dcterms:W3CDTF">2013-02-06T21:54:43Z</dcterms:created>
  <dcterms:modified xsi:type="dcterms:W3CDTF">2019-02-05T22:52:42Z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Status">
    <vt:lpwstr>Final</vt:lpwstr>
  </property>
</Properties>
</file>