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82" r:id="rId2"/>
  </p:sldMasterIdLst>
  <p:notesMasterIdLst>
    <p:notesMasterId r:id="rId30"/>
  </p:notesMasterIdLst>
  <p:handoutMasterIdLst>
    <p:handoutMasterId r:id="rId31"/>
  </p:handoutMasterIdLst>
  <p:sldIdLst>
    <p:sldId id="312" r:id="rId3"/>
    <p:sldId id="314" r:id="rId4"/>
    <p:sldId id="280" r:id="rId5"/>
    <p:sldId id="319" r:id="rId6"/>
    <p:sldId id="320" r:id="rId7"/>
    <p:sldId id="323" r:id="rId8"/>
    <p:sldId id="318" r:id="rId9"/>
    <p:sldId id="317" r:id="rId10"/>
    <p:sldId id="322" r:id="rId11"/>
    <p:sldId id="316" r:id="rId12"/>
    <p:sldId id="271" r:id="rId13"/>
    <p:sldId id="328" r:id="rId14"/>
    <p:sldId id="281" r:id="rId15"/>
    <p:sldId id="282" r:id="rId16"/>
    <p:sldId id="283" r:id="rId17"/>
    <p:sldId id="284" r:id="rId18"/>
    <p:sldId id="285" r:id="rId19"/>
    <p:sldId id="286" r:id="rId20"/>
    <p:sldId id="310" r:id="rId21"/>
    <p:sldId id="311" r:id="rId22"/>
    <p:sldId id="325" r:id="rId23"/>
    <p:sldId id="324" r:id="rId24"/>
    <p:sldId id="326" r:id="rId25"/>
    <p:sldId id="307" r:id="rId26"/>
    <p:sldId id="327" r:id="rId27"/>
    <p:sldId id="308" r:id="rId28"/>
    <p:sldId id="313"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bi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4578"/>
    <a:srgbClr val="6DB467"/>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86467" autoAdjust="0"/>
  </p:normalViewPr>
  <p:slideViewPr>
    <p:cSldViewPr>
      <p:cViewPr varScale="1">
        <p:scale>
          <a:sx n="81" d="100"/>
          <a:sy n="81" d="100"/>
        </p:scale>
        <p:origin x="990" y="60"/>
      </p:cViewPr>
      <p:guideLst>
        <p:guide orient="horz" pos="2160"/>
        <p:guide pos="2880"/>
      </p:guideLst>
    </p:cSldViewPr>
  </p:slideViewPr>
  <p:outlineViewPr>
    <p:cViewPr>
      <p:scale>
        <a:sx n="33" d="100"/>
        <a:sy n="33" d="100"/>
      </p:scale>
      <p:origin x="0" y="-10950"/>
    </p:cViewPr>
  </p:outlineViewPr>
  <p:notesTextViewPr>
    <p:cViewPr>
      <p:scale>
        <a:sx n="1" d="1"/>
        <a:sy n="1" d="1"/>
      </p:scale>
      <p:origin x="0" y="0"/>
    </p:cViewPr>
  </p:notesTextViewPr>
  <p:sorterViewPr>
    <p:cViewPr>
      <p:scale>
        <a:sx n="160" d="100"/>
        <a:sy n="160" d="100"/>
      </p:scale>
      <p:origin x="0" y="0"/>
    </p:cViewPr>
  </p:sorter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barChart>
        <c:barDir val="col"/>
        <c:grouping val="clustered"/>
        <c:varyColors val="0"/>
        <c:ser>
          <c:idx val="0"/>
          <c:order val="0"/>
          <c:tx>
            <c:strRef>
              <c:f>Sheet1!$B$1</c:f>
              <c:strCache>
                <c:ptCount val="1"/>
                <c:pt idx="0">
                  <c:v>Sep-17</c:v>
                </c:pt>
              </c:strCache>
            </c:strRef>
          </c:tx>
          <c:invertIfNegative val="0"/>
          <c:cat>
            <c:strRef>
              <c:f>Sheet1!$A$2:$A$5</c:f>
              <c:strCache>
                <c:ptCount val="4"/>
                <c:pt idx="0">
                  <c:v>Cherry Center</c:v>
                </c:pt>
                <c:pt idx="1">
                  <c:v>Horizons Program</c:v>
                </c:pt>
                <c:pt idx="2">
                  <c:v>Happy Place</c:v>
                </c:pt>
                <c:pt idx="3">
                  <c:v>Jane's Center</c:v>
                </c:pt>
              </c:strCache>
            </c:strRef>
          </c:cat>
          <c:val>
            <c:numRef>
              <c:f>Sheet1!$B$2:$B$5</c:f>
              <c:numCache>
                <c:formatCode>General</c:formatCode>
                <c:ptCount val="4"/>
                <c:pt idx="0">
                  <c:v>2</c:v>
                </c:pt>
                <c:pt idx="1">
                  <c:v>1.5</c:v>
                </c:pt>
                <c:pt idx="2">
                  <c:v>1.8</c:v>
                </c:pt>
                <c:pt idx="3">
                  <c:v>4</c:v>
                </c:pt>
              </c:numCache>
            </c:numRef>
          </c:val>
          <c:extLst>
            <c:ext xmlns:c16="http://schemas.microsoft.com/office/drawing/2014/chart" uri="{C3380CC4-5D6E-409C-BE32-E72D297353CC}">
              <c16:uniqueId val="{00000000-FA4A-453B-9FDF-DB43EF4B5826}"/>
            </c:ext>
          </c:extLst>
        </c:ser>
        <c:ser>
          <c:idx val="1"/>
          <c:order val="1"/>
          <c:tx>
            <c:strRef>
              <c:f>Sheet1!$C$1</c:f>
              <c:strCache>
                <c:ptCount val="1"/>
                <c:pt idx="0">
                  <c:v>Jan-18</c:v>
                </c:pt>
              </c:strCache>
            </c:strRef>
          </c:tx>
          <c:invertIfNegative val="0"/>
          <c:cat>
            <c:strRef>
              <c:f>Sheet1!$A$2:$A$5</c:f>
              <c:strCache>
                <c:ptCount val="4"/>
                <c:pt idx="0">
                  <c:v>Cherry Center</c:v>
                </c:pt>
                <c:pt idx="1">
                  <c:v>Horizons Program</c:v>
                </c:pt>
                <c:pt idx="2">
                  <c:v>Happy Place</c:v>
                </c:pt>
                <c:pt idx="3">
                  <c:v>Jane's Center</c:v>
                </c:pt>
              </c:strCache>
            </c:strRef>
          </c:cat>
          <c:val>
            <c:numRef>
              <c:f>Sheet1!$C$2:$C$5</c:f>
              <c:numCache>
                <c:formatCode>General</c:formatCode>
                <c:ptCount val="4"/>
                <c:pt idx="0">
                  <c:v>2.4</c:v>
                </c:pt>
                <c:pt idx="1">
                  <c:v>2.7</c:v>
                </c:pt>
                <c:pt idx="2">
                  <c:v>2.1</c:v>
                </c:pt>
                <c:pt idx="3">
                  <c:v>4</c:v>
                </c:pt>
              </c:numCache>
            </c:numRef>
          </c:val>
          <c:extLst>
            <c:ext xmlns:c16="http://schemas.microsoft.com/office/drawing/2014/chart" uri="{C3380CC4-5D6E-409C-BE32-E72D297353CC}">
              <c16:uniqueId val="{00000001-FA4A-453B-9FDF-DB43EF4B5826}"/>
            </c:ext>
          </c:extLst>
        </c:ser>
        <c:ser>
          <c:idx val="2"/>
          <c:order val="2"/>
          <c:tx>
            <c:strRef>
              <c:f>Sheet1!$D$1</c:f>
              <c:strCache>
                <c:ptCount val="1"/>
                <c:pt idx="0">
                  <c:v>May-18</c:v>
                </c:pt>
              </c:strCache>
            </c:strRef>
          </c:tx>
          <c:invertIfNegative val="0"/>
          <c:cat>
            <c:strRef>
              <c:f>Sheet1!$A$2:$A$5</c:f>
              <c:strCache>
                <c:ptCount val="4"/>
                <c:pt idx="0">
                  <c:v>Cherry Center</c:v>
                </c:pt>
                <c:pt idx="1">
                  <c:v>Horizons Program</c:v>
                </c:pt>
                <c:pt idx="2">
                  <c:v>Happy Place</c:v>
                </c:pt>
                <c:pt idx="3">
                  <c:v>Jane's Center</c:v>
                </c:pt>
              </c:strCache>
            </c:strRef>
          </c:cat>
          <c:val>
            <c:numRef>
              <c:f>Sheet1!$D$2:$D$5</c:f>
              <c:numCache>
                <c:formatCode>General</c:formatCode>
                <c:ptCount val="4"/>
                <c:pt idx="0">
                  <c:v>4.3</c:v>
                </c:pt>
                <c:pt idx="1">
                  <c:v>3.5</c:v>
                </c:pt>
                <c:pt idx="2">
                  <c:v>2.2000000000000002</c:v>
                </c:pt>
                <c:pt idx="3">
                  <c:v>4.5</c:v>
                </c:pt>
              </c:numCache>
            </c:numRef>
          </c:val>
          <c:extLst>
            <c:ext xmlns:c16="http://schemas.microsoft.com/office/drawing/2014/chart" uri="{C3380CC4-5D6E-409C-BE32-E72D297353CC}">
              <c16:uniqueId val="{00000002-FA4A-453B-9FDF-DB43EF4B5826}"/>
            </c:ext>
          </c:extLst>
        </c:ser>
        <c:dLbls>
          <c:showLegendKey val="0"/>
          <c:showVal val="0"/>
          <c:showCatName val="0"/>
          <c:showSerName val="0"/>
          <c:showPercent val="0"/>
          <c:showBubbleSize val="0"/>
        </c:dLbls>
        <c:gapWidth val="150"/>
        <c:axId val="-2129263304"/>
        <c:axId val="-2126845912"/>
      </c:barChart>
      <c:catAx>
        <c:axId val="-2129263304"/>
        <c:scaling>
          <c:orientation val="minMax"/>
        </c:scaling>
        <c:delete val="0"/>
        <c:axPos val="b"/>
        <c:numFmt formatCode="General" sourceLinked="0"/>
        <c:majorTickMark val="out"/>
        <c:minorTickMark val="none"/>
        <c:tickLblPos val="nextTo"/>
        <c:crossAx val="-2126845912"/>
        <c:crosses val="autoZero"/>
        <c:auto val="1"/>
        <c:lblAlgn val="ctr"/>
        <c:lblOffset val="100"/>
        <c:noMultiLvlLbl val="0"/>
      </c:catAx>
      <c:valAx>
        <c:axId val="-2126845912"/>
        <c:scaling>
          <c:orientation val="minMax"/>
        </c:scaling>
        <c:delete val="0"/>
        <c:axPos val="l"/>
        <c:majorGridlines/>
        <c:numFmt formatCode="General" sourceLinked="1"/>
        <c:majorTickMark val="out"/>
        <c:minorTickMark val="none"/>
        <c:tickLblPos val="nextTo"/>
        <c:crossAx val="-212926330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258480661615412"/>
          <c:y val="3.6716494422572181E-2"/>
          <c:w val="0.57066264865040017"/>
          <c:h val="0.89080749671916015"/>
        </c:manualLayout>
      </c:layout>
      <c:barChart>
        <c:barDir val="bar"/>
        <c:grouping val="clustered"/>
        <c:varyColors val="0"/>
        <c:ser>
          <c:idx val="0"/>
          <c:order val="0"/>
          <c:tx>
            <c:strRef>
              <c:f>Sheet1!$B$1</c:f>
              <c:strCache>
                <c:ptCount val="1"/>
                <c:pt idx="0">
                  <c:v>District 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feel confident in my ability to monitor students' progress in literacy skills.</c:v>
                </c:pt>
                <c:pt idx="1">
                  <c:v>The parents of my students understand the goals of the early literacy program.</c:v>
                </c:pt>
                <c:pt idx="2">
                  <c:v>I feel confident that the early literacy program will help my students improve literacy skills. </c:v>
                </c:pt>
                <c:pt idx="3">
                  <c:v>I have had sufficient training to prepare me to use the literacy program with my students.</c:v>
                </c:pt>
              </c:strCache>
            </c:strRef>
          </c:cat>
          <c:val>
            <c:numRef>
              <c:f>Sheet1!$B$2:$B$5</c:f>
              <c:numCache>
                <c:formatCode>General</c:formatCode>
                <c:ptCount val="4"/>
                <c:pt idx="0">
                  <c:v>55</c:v>
                </c:pt>
                <c:pt idx="1">
                  <c:v>65</c:v>
                </c:pt>
                <c:pt idx="2">
                  <c:v>66</c:v>
                </c:pt>
                <c:pt idx="3">
                  <c:v>61</c:v>
                </c:pt>
              </c:numCache>
            </c:numRef>
          </c:val>
          <c:extLst>
            <c:ext xmlns:c16="http://schemas.microsoft.com/office/drawing/2014/chart" uri="{C3380CC4-5D6E-409C-BE32-E72D297353CC}">
              <c16:uniqueId val="{00000000-4D0F-4384-91C7-0507188DE4B2}"/>
            </c:ext>
          </c:extLst>
        </c:ser>
        <c:ser>
          <c:idx val="1"/>
          <c:order val="1"/>
          <c:tx>
            <c:strRef>
              <c:f>Sheet1!$C$1</c:f>
              <c:strCache>
                <c:ptCount val="1"/>
                <c:pt idx="0">
                  <c:v>District 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feel confident in my ability to monitor students' progress in literacy skills.</c:v>
                </c:pt>
                <c:pt idx="1">
                  <c:v>The parents of my students understand the goals of the early literacy program.</c:v>
                </c:pt>
                <c:pt idx="2">
                  <c:v>I feel confident that the early literacy program will help my students improve literacy skills. </c:v>
                </c:pt>
                <c:pt idx="3">
                  <c:v>I have had sufficient training to prepare me to use the literacy program with my students.</c:v>
                </c:pt>
              </c:strCache>
            </c:strRef>
          </c:cat>
          <c:val>
            <c:numRef>
              <c:f>Sheet1!$C$2:$C$5</c:f>
              <c:numCache>
                <c:formatCode>General</c:formatCode>
                <c:ptCount val="4"/>
                <c:pt idx="0">
                  <c:v>61</c:v>
                </c:pt>
                <c:pt idx="1">
                  <c:v>72</c:v>
                </c:pt>
                <c:pt idx="2">
                  <c:v>84</c:v>
                </c:pt>
                <c:pt idx="3">
                  <c:v>89</c:v>
                </c:pt>
              </c:numCache>
            </c:numRef>
          </c:val>
          <c:extLst>
            <c:ext xmlns:c16="http://schemas.microsoft.com/office/drawing/2014/chart" uri="{C3380CC4-5D6E-409C-BE32-E72D297353CC}">
              <c16:uniqueId val="{00000001-4D0F-4384-91C7-0507188DE4B2}"/>
            </c:ext>
          </c:extLst>
        </c:ser>
        <c:ser>
          <c:idx val="2"/>
          <c:order val="2"/>
          <c:tx>
            <c:strRef>
              <c:f>Sheet1!$D$1</c:f>
              <c:strCache>
                <c:ptCount val="1"/>
                <c:pt idx="0">
                  <c:v>District 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feel confident in my ability to monitor students' progress in literacy skills.</c:v>
                </c:pt>
                <c:pt idx="1">
                  <c:v>The parents of my students understand the goals of the early literacy program.</c:v>
                </c:pt>
                <c:pt idx="2">
                  <c:v>I feel confident that the early literacy program will help my students improve literacy skills. </c:v>
                </c:pt>
                <c:pt idx="3">
                  <c:v>I have had sufficient training to prepare me to use the literacy program with my students.</c:v>
                </c:pt>
              </c:strCache>
            </c:strRef>
          </c:cat>
          <c:val>
            <c:numRef>
              <c:f>Sheet1!$D$2:$D$5</c:f>
              <c:numCache>
                <c:formatCode>General</c:formatCode>
                <c:ptCount val="4"/>
                <c:pt idx="0">
                  <c:v>65</c:v>
                </c:pt>
                <c:pt idx="1">
                  <c:v>70</c:v>
                </c:pt>
                <c:pt idx="2">
                  <c:v>79</c:v>
                </c:pt>
                <c:pt idx="3">
                  <c:v>81</c:v>
                </c:pt>
              </c:numCache>
            </c:numRef>
          </c:val>
          <c:extLst>
            <c:ext xmlns:c16="http://schemas.microsoft.com/office/drawing/2014/chart" uri="{C3380CC4-5D6E-409C-BE32-E72D297353CC}">
              <c16:uniqueId val="{00000002-4D0F-4384-91C7-0507188DE4B2}"/>
            </c:ext>
          </c:extLst>
        </c:ser>
        <c:dLbls>
          <c:showLegendKey val="0"/>
          <c:showVal val="0"/>
          <c:showCatName val="0"/>
          <c:showSerName val="0"/>
          <c:showPercent val="0"/>
          <c:showBubbleSize val="0"/>
        </c:dLbls>
        <c:gapWidth val="182"/>
        <c:axId val="2037879624"/>
        <c:axId val="2112882168"/>
      </c:barChart>
      <c:catAx>
        <c:axId val="203787962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112882168"/>
        <c:crosses val="autoZero"/>
        <c:auto val="1"/>
        <c:lblAlgn val="ctr"/>
        <c:lblOffset val="100"/>
        <c:noMultiLvlLbl val="0"/>
      </c:catAx>
      <c:valAx>
        <c:axId val="2112882168"/>
        <c:scaling>
          <c:orientation val="minMax"/>
        </c:scaling>
        <c:delete val="1"/>
        <c:axPos val="b"/>
        <c:numFmt formatCode="General" sourceLinked="1"/>
        <c:majorTickMark val="none"/>
        <c:minorTickMark val="none"/>
        <c:tickLblPos val="nextTo"/>
        <c:crossAx val="2037879624"/>
        <c:crosses val="autoZero"/>
        <c:crossBetween val="between"/>
      </c:valAx>
      <c:spPr>
        <a:noFill/>
        <a:ln>
          <a:noFill/>
        </a:ln>
        <a:effectLst/>
      </c:spPr>
    </c:plotArea>
    <c:legend>
      <c:legendPos val="r"/>
      <c:layout>
        <c:manualLayout>
          <c:xMode val="edge"/>
          <c:yMode val="edge"/>
          <c:x val="0.85104275516962236"/>
          <c:y val="0.53780122211286085"/>
          <c:w val="0.14553657207943346"/>
          <c:h val="0.391564906845660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71555-5BD2-414B-BFF0-CDED6D3A8D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6D9B73E-1F5F-4624-A952-2BCCA2C205A8}">
      <dgm:prSet phldrT="[Text]"/>
      <dgm:spPr>
        <a:solidFill>
          <a:srgbClr val="4B857D"/>
        </a:solidFill>
      </dgm:spPr>
      <dgm:t>
        <a:bodyPr/>
        <a:lstStyle/>
        <a:p>
          <a:r>
            <a:rPr lang="en-US" dirty="0"/>
            <a:t>Before the meeting</a:t>
          </a:r>
        </a:p>
      </dgm:t>
    </dgm:pt>
    <dgm:pt modelId="{B7798F61-FEAA-4AF6-BD88-C0AFA2EB6414}" type="parTrans" cxnId="{C7F72790-68F2-41D7-8C5A-2D521ECF8273}">
      <dgm:prSet/>
      <dgm:spPr/>
      <dgm:t>
        <a:bodyPr/>
        <a:lstStyle/>
        <a:p>
          <a:endParaRPr lang="en-US"/>
        </a:p>
      </dgm:t>
    </dgm:pt>
    <dgm:pt modelId="{CD2735CA-AC8B-4648-B5F1-7036DEB89F06}" type="sibTrans" cxnId="{C7F72790-68F2-41D7-8C5A-2D521ECF8273}">
      <dgm:prSet/>
      <dgm:spPr/>
      <dgm:t>
        <a:bodyPr/>
        <a:lstStyle/>
        <a:p>
          <a:endParaRPr lang="en-US"/>
        </a:p>
      </dgm:t>
    </dgm:pt>
    <dgm:pt modelId="{C61BF1D8-14A9-4FFD-A6A0-4754787D03CA}">
      <dgm:prSet phldrT="[Text]"/>
      <dgm:spPr/>
      <dgm:t>
        <a:bodyPr/>
        <a:lstStyle/>
        <a:p>
          <a:pPr>
            <a:spcBef>
              <a:spcPct val="0"/>
            </a:spcBef>
          </a:pPr>
          <a:r>
            <a:rPr lang="en-US" dirty="0">
              <a:solidFill>
                <a:schemeClr val="accent1">
                  <a:lumMod val="50000"/>
                </a:schemeClr>
              </a:solidFill>
            </a:rPr>
            <a:t>Plan and Prepare</a:t>
          </a:r>
        </a:p>
      </dgm:t>
    </dgm:pt>
    <dgm:pt modelId="{5EFCAAD4-D937-4054-BA94-E19578949985}" type="parTrans" cxnId="{8B9E1CF0-C5B4-4011-9027-F9819321F7D1}">
      <dgm:prSet/>
      <dgm:spPr/>
      <dgm:t>
        <a:bodyPr/>
        <a:lstStyle/>
        <a:p>
          <a:endParaRPr lang="en-US"/>
        </a:p>
      </dgm:t>
    </dgm:pt>
    <dgm:pt modelId="{A53ACF70-5939-48E2-8CFB-54E78BD88902}" type="sibTrans" cxnId="{8B9E1CF0-C5B4-4011-9027-F9819321F7D1}">
      <dgm:prSet/>
      <dgm:spPr/>
      <dgm:t>
        <a:bodyPr/>
        <a:lstStyle/>
        <a:p>
          <a:endParaRPr lang="en-US"/>
        </a:p>
      </dgm:t>
    </dgm:pt>
    <dgm:pt modelId="{8758604A-0E08-496B-A785-4CAE9A0C04F1}">
      <dgm:prSet phldrT="[Text]"/>
      <dgm:spPr>
        <a:solidFill>
          <a:srgbClr val="4B857D"/>
        </a:solidFill>
      </dgm:spPr>
      <dgm:t>
        <a:bodyPr/>
        <a:lstStyle/>
        <a:p>
          <a:r>
            <a:rPr lang="en-US" dirty="0"/>
            <a:t>During the meeting</a:t>
          </a:r>
        </a:p>
      </dgm:t>
    </dgm:pt>
    <dgm:pt modelId="{CD5720C0-14E8-4AC6-9857-EFE7B94132E2}" type="parTrans" cxnId="{8FAB3D19-0AE8-4EA4-871D-AAA41150AC87}">
      <dgm:prSet/>
      <dgm:spPr/>
      <dgm:t>
        <a:bodyPr/>
        <a:lstStyle/>
        <a:p>
          <a:endParaRPr lang="en-US"/>
        </a:p>
      </dgm:t>
    </dgm:pt>
    <dgm:pt modelId="{83907D6A-6272-4E02-88B7-368323AE5269}" type="sibTrans" cxnId="{8FAB3D19-0AE8-4EA4-871D-AAA41150AC87}">
      <dgm:prSet/>
      <dgm:spPr/>
      <dgm:t>
        <a:bodyPr/>
        <a:lstStyle/>
        <a:p>
          <a:endParaRPr lang="en-US"/>
        </a:p>
      </dgm:t>
    </dgm:pt>
    <dgm:pt modelId="{88C2E1B1-289E-4BF4-A1AE-DB92AFB6F845}">
      <dgm:prSet phldrT="[Text]"/>
      <dgm:spPr/>
      <dgm:t>
        <a:bodyPr/>
        <a:lstStyle/>
        <a:p>
          <a:r>
            <a:rPr lang="en-US" dirty="0">
              <a:solidFill>
                <a:schemeClr val="accent1">
                  <a:lumMod val="50000"/>
                </a:schemeClr>
              </a:solidFill>
            </a:rPr>
            <a:t>Guide participant discussion based on the data</a:t>
          </a:r>
        </a:p>
      </dgm:t>
    </dgm:pt>
    <dgm:pt modelId="{134A819B-F9AF-4AD0-9A6D-FD42845F9866}" type="parTrans" cxnId="{358387C8-5E79-4C39-95EF-9369694052C8}">
      <dgm:prSet/>
      <dgm:spPr/>
      <dgm:t>
        <a:bodyPr/>
        <a:lstStyle/>
        <a:p>
          <a:endParaRPr lang="en-US"/>
        </a:p>
      </dgm:t>
    </dgm:pt>
    <dgm:pt modelId="{D9532638-4117-455B-91F6-8E939CE4822E}" type="sibTrans" cxnId="{358387C8-5E79-4C39-95EF-9369694052C8}">
      <dgm:prSet/>
      <dgm:spPr/>
      <dgm:t>
        <a:bodyPr/>
        <a:lstStyle/>
        <a:p>
          <a:endParaRPr lang="en-US"/>
        </a:p>
      </dgm:t>
    </dgm:pt>
    <dgm:pt modelId="{D639CB0D-31DC-45B4-82C0-13ADBD394BC3}">
      <dgm:prSet phldrT="[Text]"/>
      <dgm:spPr>
        <a:solidFill>
          <a:srgbClr val="41736C"/>
        </a:solidFill>
      </dgm:spPr>
      <dgm:t>
        <a:bodyPr/>
        <a:lstStyle/>
        <a:p>
          <a:r>
            <a:rPr lang="en-US" dirty="0"/>
            <a:t>After the meeting</a:t>
          </a:r>
        </a:p>
      </dgm:t>
    </dgm:pt>
    <dgm:pt modelId="{503FF0FB-2C3E-4A39-82CE-EB7AC5F402CE}" type="parTrans" cxnId="{7FB2DCC7-EC67-4287-A6A7-07752A447435}">
      <dgm:prSet/>
      <dgm:spPr/>
      <dgm:t>
        <a:bodyPr/>
        <a:lstStyle/>
        <a:p>
          <a:endParaRPr lang="en-US"/>
        </a:p>
      </dgm:t>
    </dgm:pt>
    <dgm:pt modelId="{DD061B1B-33B9-40DE-A35B-6D328B93CA38}" type="sibTrans" cxnId="{7FB2DCC7-EC67-4287-A6A7-07752A447435}">
      <dgm:prSet/>
      <dgm:spPr/>
      <dgm:t>
        <a:bodyPr/>
        <a:lstStyle/>
        <a:p>
          <a:endParaRPr lang="en-US"/>
        </a:p>
      </dgm:t>
    </dgm:pt>
    <dgm:pt modelId="{7FEDD701-B95C-4A8E-B241-C43068B0D45E}">
      <dgm:prSet phldrT="[Text]"/>
      <dgm:spPr/>
      <dgm:t>
        <a:bodyPr/>
        <a:lstStyle/>
        <a:p>
          <a:r>
            <a:rPr lang="en-US" dirty="0">
              <a:solidFill>
                <a:schemeClr val="accent1">
                  <a:lumMod val="50000"/>
                </a:schemeClr>
              </a:solidFill>
            </a:rPr>
            <a:t>Provide recap and next steps</a:t>
          </a:r>
        </a:p>
      </dgm:t>
    </dgm:pt>
    <dgm:pt modelId="{E4E69C1F-78A7-4630-82C6-D74292ED4DDF}" type="parTrans" cxnId="{66FAC7DC-33CF-4D3D-842F-3130BF114F21}">
      <dgm:prSet/>
      <dgm:spPr/>
      <dgm:t>
        <a:bodyPr/>
        <a:lstStyle/>
        <a:p>
          <a:endParaRPr lang="en-US"/>
        </a:p>
      </dgm:t>
    </dgm:pt>
    <dgm:pt modelId="{7A06BE5D-D5F6-4706-A0CE-849B319D3766}" type="sibTrans" cxnId="{66FAC7DC-33CF-4D3D-842F-3130BF114F21}">
      <dgm:prSet/>
      <dgm:spPr/>
      <dgm:t>
        <a:bodyPr/>
        <a:lstStyle/>
        <a:p>
          <a:endParaRPr lang="en-US"/>
        </a:p>
      </dgm:t>
    </dgm:pt>
    <dgm:pt modelId="{9FFCF584-7A46-4964-8F87-E41AC964F2FD}">
      <dgm:prSet phldrT="[Text]"/>
      <dgm:spPr/>
      <dgm:t>
        <a:bodyPr/>
        <a:lstStyle/>
        <a:p>
          <a:pPr>
            <a:spcBef>
              <a:spcPts val="1200"/>
            </a:spcBef>
          </a:pPr>
          <a:r>
            <a:rPr lang="en-US" dirty="0">
              <a:solidFill>
                <a:schemeClr val="accent1">
                  <a:lumMod val="50000"/>
                </a:schemeClr>
              </a:solidFill>
            </a:rPr>
            <a:t>Key role: Protocol lead</a:t>
          </a:r>
        </a:p>
      </dgm:t>
    </dgm:pt>
    <dgm:pt modelId="{BE29E4E6-A36E-4F19-99AE-31E67A9E2A5C}" type="parTrans" cxnId="{2BA87090-5090-4766-841E-994929AD3165}">
      <dgm:prSet/>
      <dgm:spPr/>
      <dgm:t>
        <a:bodyPr/>
        <a:lstStyle/>
        <a:p>
          <a:endParaRPr lang="en-US"/>
        </a:p>
      </dgm:t>
    </dgm:pt>
    <dgm:pt modelId="{77AEAD21-E5A8-4879-B6A3-30382B04A19A}" type="sibTrans" cxnId="{2BA87090-5090-4766-841E-994929AD3165}">
      <dgm:prSet/>
      <dgm:spPr/>
      <dgm:t>
        <a:bodyPr/>
        <a:lstStyle/>
        <a:p>
          <a:endParaRPr lang="en-US"/>
        </a:p>
      </dgm:t>
    </dgm:pt>
    <dgm:pt modelId="{30923EAE-6E4C-4077-87E9-F53E2B5F1881}">
      <dgm:prSet phldrT="[Text]"/>
      <dgm:spPr/>
      <dgm:t>
        <a:bodyPr/>
        <a:lstStyle/>
        <a:p>
          <a:r>
            <a:rPr lang="en-US" dirty="0">
              <a:solidFill>
                <a:schemeClr val="accent1">
                  <a:lumMod val="50000"/>
                </a:schemeClr>
              </a:solidFill>
            </a:rPr>
            <a:t>Key role: Facilitator</a:t>
          </a:r>
        </a:p>
      </dgm:t>
    </dgm:pt>
    <dgm:pt modelId="{88CCD2F4-7BDD-463E-9A06-EA70E198A602}" type="parTrans" cxnId="{C9FFC1B5-5587-4D4A-847A-EF6CF1DFD853}">
      <dgm:prSet/>
      <dgm:spPr/>
      <dgm:t>
        <a:bodyPr/>
        <a:lstStyle/>
        <a:p>
          <a:endParaRPr lang="en-US"/>
        </a:p>
      </dgm:t>
    </dgm:pt>
    <dgm:pt modelId="{E91B3F7B-FCCA-44FA-8A49-1AA4377E6718}" type="sibTrans" cxnId="{C9FFC1B5-5587-4D4A-847A-EF6CF1DFD853}">
      <dgm:prSet/>
      <dgm:spPr/>
      <dgm:t>
        <a:bodyPr/>
        <a:lstStyle/>
        <a:p>
          <a:endParaRPr lang="en-US"/>
        </a:p>
      </dgm:t>
    </dgm:pt>
    <dgm:pt modelId="{B48B0300-FB9D-4036-BA35-EF8348995B08}">
      <dgm:prSet phldrT="[Text]"/>
      <dgm:spPr/>
      <dgm:t>
        <a:bodyPr/>
        <a:lstStyle/>
        <a:p>
          <a:r>
            <a:rPr lang="en-US" dirty="0">
              <a:solidFill>
                <a:schemeClr val="accent1">
                  <a:lumMod val="50000"/>
                </a:schemeClr>
              </a:solidFill>
            </a:rPr>
            <a:t>Key role: Protocol lead</a:t>
          </a:r>
        </a:p>
      </dgm:t>
    </dgm:pt>
    <dgm:pt modelId="{F145E49B-7468-4747-8326-A0774FF3F053}" type="parTrans" cxnId="{5460748B-8729-4798-A0C5-7D96781E7736}">
      <dgm:prSet/>
      <dgm:spPr/>
      <dgm:t>
        <a:bodyPr/>
        <a:lstStyle/>
        <a:p>
          <a:endParaRPr lang="en-US"/>
        </a:p>
      </dgm:t>
    </dgm:pt>
    <dgm:pt modelId="{DE89F845-3219-449D-85D4-751C181ED774}" type="sibTrans" cxnId="{5460748B-8729-4798-A0C5-7D96781E7736}">
      <dgm:prSet/>
      <dgm:spPr/>
      <dgm:t>
        <a:bodyPr/>
        <a:lstStyle/>
        <a:p>
          <a:endParaRPr lang="en-US"/>
        </a:p>
      </dgm:t>
    </dgm:pt>
    <dgm:pt modelId="{AE2122BB-3829-47D6-848A-6677DC11618A}" type="pres">
      <dgm:prSet presAssocID="{14A71555-5BD2-414B-BFF0-CDED6D3A8DE1}" presName="Name0" presStyleCnt="0">
        <dgm:presLayoutVars>
          <dgm:dir/>
          <dgm:animLvl val="lvl"/>
          <dgm:resizeHandles val="exact"/>
        </dgm:presLayoutVars>
      </dgm:prSet>
      <dgm:spPr/>
    </dgm:pt>
    <dgm:pt modelId="{F5E5E908-CB7A-42B3-8273-3368AAEC8236}" type="pres">
      <dgm:prSet presAssocID="{36D9B73E-1F5F-4624-A952-2BCCA2C205A8}" presName="composite" presStyleCnt="0"/>
      <dgm:spPr/>
    </dgm:pt>
    <dgm:pt modelId="{79CAF80C-2906-465E-8F5F-517A9BC8A7DB}" type="pres">
      <dgm:prSet presAssocID="{36D9B73E-1F5F-4624-A952-2BCCA2C205A8}" presName="parTx" presStyleLbl="alignNode1" presStyleIdx="0" presStyleCnt="3">
        <dgm:presLayoutVars>
          <dgm:chMax val="0"/>
          <dgm:chPref val="0"/>
          <dgm:bulletEnabled val="1"/>
        </dgm:presLayoutVars>
      </dgm:prSet>
      <dgm:spPr/>
    </dgm:pt>
    <dgm:pt modelId="{F1DB3E1D-F90B-4DA4-BAE5-92A56DDAB6B5}" type="pres">
      <dgm:prSet presAssocID="{36D9B73E-1F5F-4624-A952-2BCCA2C205A8}" presName="desTx" presStyleLbl="alignAccFollowNode1" presStyleIdx="0" presStyleCnt="3">
        <dgm:presLayoutVars>
          <dgm:bulletEnabled val="1"/>
        </dgm:presLayoutVars>
      </dgm:prSet>
      <dgm:spPr/>
    </dgm:pt>
    <dgm:pt modelId="{28FBD6B1-2487-4E7D-BFE9-BE394ADEEA1E}" type="pres">
      <dgm:prSet presAssocID="{CD2735CA-AC8B-4648-B5F1-7036DEB89F06}" presName="space" presStyleCnt="0"/>
      <dgm:spPr/>
    </dgm:pt>
    <dgm:pt modelId="{7B3C03BC-21A0-4D88-BBE9-6C364B9E1F72}" type="pres">
      <dgm:prSet presAssocID="{8758604A-0E08-496B-A785-4CAE9A0C04F1}" presName="composite" presStyleCnt="0"/>
      <dgm:spPr/>
    </dgm:pt>
    <dgm:pt modelId="{0FFDF46E-8C28-4E6F-B2AC-B2A9F5491F57}" type="pres">
      <dgm:prSet presAssocID="{8758604A-0E08-496B-A785-4CAE9A0C04F1}" presName="parTx" presStyleLbl="alignNode1" presStyleIdx="1" presStyleCnt="3">
        <dgm:presLayoutVars>
          <dgm:chMax val="0"/>
          <dgm:chPref val="0"/>
          <dgm:bulletEnabled val="1"/>
        </dgm:presLayoutVars>
      </dgm:prSet>
      <dgm:spPr/>
    </dgm:pt>
    <dgm:pt modelId="{AC5B9000-82BA-4077-9579-68BF7762DC01}" type="pres">
      <dgm:prSet presAssocID="{8758604A-0E08-496B-A785-4CAE9A0C04F1}" presName="desTx" presStyleLbl="alignAccFollowNode1" presStyleIdx="1" presStyleCnt="3">
        <dgm:presLayoutVars>
          <dgm:bulletEnabled val="1"/>
        </dgm:presLayoutVars>
      </dgm:prSet>
      <dgm:spPr/>
    </dgm:pt>
    <dgm:pt modelId="{0E8ED86D-ADC5-421B-B466-C407D053DF31}" type="pres">
      <dgm:prSet presAssocID="{83907D6A-6272-4E02-88B7-368323AE5269}" presName="space" presStyleCnt="0"/>
      <dgm:spPr/>
    </dgm:pt>
    <dgm:pt modelId="{E820962B-8C7C-4A25-A37A-87CE5D19D1F5}" type="pres">
      <dgm:prSet presAssocID="{D639CB0D-31DC-45B4-82C0-13ADBD394BC3}" presName="composite" presStyleCnt="0"/>
      <dgm:spPr/>
    </dgm:pt>
    <dgm:pt modelId="{8B5CC70A-3C3D-410F-8364-4958D2D47FC3}" type="pres">
      <dgm:prSet presAssocID="{D639CB0D-31DC-45B4-82C0-13ADBD394BC3}" presName="parTx" presStyleLbl="alignNode1" presStyleIdx="2" presStyleCnt="3">
        <dgm:presLayoutVars>
          <dgm:chMax val="0"/>
          <dgm:chPref val="0"/>
          <dgm:bulletEnabled val="1"/>
        </dgm:presLayoutVars>
      </dgm:prSet>
      <dgm:spPr/>
    </dgm:pt>
    <dgm:pt modelId="{E67E9DEB-F265-4AB6-AD0B-58E3AAF5CD5C}" type="pres">
      <dgm:prSet presAssocID="{D639CB0D-31DC-45B4-82C0-13ADBD394BC3}" presName="desTx" presStyleLbl="alignAccFollowNode1" presStyleIdx="2" presStyleCnt="3">
        <dgm:presLayoutVars>
          <dgm:bulletEnabled val="1"/>
        </dgm:presLayoutVars>
      </dgm:prSet>
      <dgm:spPr/>
    </dgm:pt>
  </dgm:ptLst>
  <dgm:cxnLst>
    <dgm:cxn modelId="{F98ED50E-7E97-46EC-8583-731D95D811F0}" type="presOf" srcId="{36D9B73E-1F5F-4624-A952-2BCCA2C205A8}" destId="{79CAF80C-2906-465E-8F5F-517A9BC8A7DB}" srcOrd="0" destOrd="0" presId="urn:microsoft.com/office/officeart/2005/8/layout/hList1"/>
    <dgm:cxn modelId="{0DBDA916-7595-43A1-AC70-CA61AD42054B}" type="presOf" srcId="{9FFCF584-7A46-4964-8F87-E41AC964F2FD}" destId="{F1DB3E1D-F90B-4DA4-BAE5-92A56DDAB6B5}" srcOrd="0" destOrd="1" presId="urn:microsoft.com/office/officeart/2005/8/layout/hList1"/>
    <dgm:cxn modelId="{8FAB3D19-0AE8-4EA4-871D-AAA41150AC87}" srcId="{14A71555-5BD2-414B-BFF0-CDED6D3A8DE1}" destId="{8758604A-0E08-496B-A785-4CAE9A0C04F1}" srcOrd="1" destOrd="0" parTransId="{CD5720C0-14E8-4AC6-9857-EFE7B94132E2}" sibTransId="{83907D6A-6272-4E02-88B7-368323AE5269}"/>
    <dgm:cxn modelId="{B9CD353E-E50A-4971-A181-98B7048B17F4}" type="presOf" srcId="{14A71555-5BD2-414B-BFF0-CDED6D3A8DE1}" destId="{AE2122BB-3829-47D6-848A-6677DC11618A}" srcOrd="0" destOrd="0" presId="urn:microsoft.com/office/officeart/2005/8/layout/hList1"/>
    <dgm:cxn modelId="{A7D8E65F-F4AE-4610-A392-A83D787583F2}" type="presOf" srcId="{D639CB0D-31DC-45B4-82C0-13ADBD394BC3}" destId="{8B5CC70A-3C3D-410F-8364-4958D2D47FC3}" srcOrd="0" destOrd="0" presId="urn:microsoft.com/office/officeart/2005/8/layout/hList1"/>
    <dgm:cxn modelId="{5921D344-9CA6-45BB-A6D0-C95D5FD134C8}" type="presOf" srcId="{7FEDD701-B95C-4A8E-B241-C43068B0D45E}" destId="{E67E9DEB-F265-4AB6-AD0B-58E3AAF5CD5C}" srcOrd="0" destOrd="0" presId="urn:microsoft.com/office/officeart/2005/8/layout/hList1"/>
    <dgm:cxn modelId="{69C8386C-FE28-4F87-BA67-6A0D4C06F0E6}" type="presOf" srcId="{30923EAE-6E4C-4077-87E9-F53E2B5F1881}" destId="{AC5B9000-82BA-4077-9579-68BF7762DC01}" srcOrd="0" destOrd="1" presId="urn:microsoft.com/office/officeart/2005/8/layout/hList1"/>
    <dgm:cxn modelId="{5460748B-8729-4798-A0C5-7D96781E7736}" srcId="{D639CB0D-31DC-45B4-82C0-13ADBD394BC3}" destId="{B48B0300-FB9D-4036-BA35-EF8348995B08}" srcOrd="1" destOrd="0" parTransId="{F145E49B-7468-4747-8326-A0774FF3F053}" sibTransId="{DE89F845-3219-449D-85D4-751C181ED774}"/>
    <dgm:cxn modelId="{C7F72790-68F2-41D7-8C5A-2D521ECF8273}" srcId="{14A71555-5BD2-414B-BFF0-CDED6D3A8DE1}" destId="{36D9B73E-1F5F-4624-A952-2BCCA2C205A8}" srcOrd="0" destOrd="0" parTransId="{B7798F61-FEAA-4AF6-BD88-C0AFA2EB6414}" sibTransId="{CD2735CA-AC8B-4648-B5F1-7036DEB89F06}"/>
    <dgm:cxn modelId="{2BA87090-5090-4766-841E-994929AD3165}" srcId="{36D9B73E-1F5F-4624-A952-2BCCA2C205A8}" destId="{9FFCF584-7A46-4964-8F87-E41AC964F2FD}" srcOrd="1" destOrd="0" parTransId="{BE29E4E6-A36E-4F19-99AE-31E67A9E2A5C}" sibTransId="{77AEAD21-E5A8-4879-B6A3-30382B04A19A}"/>
    <dgm:cxn modelId="{368429AD-A442-4EF9-8F74-EAF87322FB23}" type="presOf" srcId="{8758604A-0E08-496B-A785-4CAE9A0C04F1}" destId="{0FFDF46E-8C28-4E6F-B2AC-B2A9F5491F57}" srcOrd="0" destOrd="0" presId="urn:microsoft.com/office/officeart/2005/8/layout/hList1"/>
    <dgm:cxn modelId="{C9FFC1B5-5587-4D4A-847A-EF6CF1DFD853}" srcId="{8758604A-0E08-496B-A785-4CAE9A0C04F1}" destId="{30923EAE-6E4C-4077-87E9-F53E2B5F1881}" srcOrd="1" destOrd="0" parTransId="{88CCD2F4-7BDD-463E-9A06-EA70E198A602}" sibTransId="{E91B3F7B-FCCA-44FA-8A49-1AA4377E6718}"/>
    <dgm:cxn modelId="{618EFDB8-886F-41FC-852A-F2737D068EF6}" type="presOf" srcId="{88C2E1B1-289E-4BF4-A1AE-DB92AFB6F845}" destId="{AC5B9000-82BA-4077-9579-68BF7762DC01}" srcOrd="0" destOrd="0" presId="urn:microsoft.com/office/officeart/2005/8/layout/hList1"/>
    <dgm:cxn modelId="{7FB2DCC7-EC67-4287-A6A7-07752A447435}" srcId="{14A71555-5BD2-414B-BFF0-CDED6D3A8DE1}" destId="{D639CB0D-31DC-45B4-82C0-13ADBD394BC3}" srcOrd="2" destOrd="0" parTransId="{503FF0FB-2C3E-4A39-82CE-EB7AC5F402CE}" sibTransId="{DD061B1B-33B9-40DE-A35B-6D328B93CA38}"/>
    <dgm:cxn modelId="{358387C8-5E79-4C39-95EF-9369694052C8}" srcId="{8758604A-0E08-496B-A785-4CAE9A0C04F1}" destId="{88C2E1B1-289E-4BF4-A1AE-DB92AFB6F845}" srcOrd="0" destOrd="0" parTransId="{134A819B-F9AF-4AD0-9A6D-FD42845F9866}" sibTransId="{D9532638-4117-455B-91F6-8E939CE4822E}"/>
    <dgm:cxn modelId="{66FAC7DC-33CF-4D3D-842F-3130BF114F21}" srcId="{D639CB0D-31DC-45B4-82C0-13ADBD394BC3}" destId="{7FEDD701-B95C-4A8E-B241-C43068B0D45E}" srcOrd="0" destOrd="0" parTransId="{E4E69C1F-78A7-4630-82C6-D74292ED4DDF}" sibTransId="{7A06BE5D-D5F6-4706-A0CE-849B319D3766}"/>
    <dgm:cxn modelId="{2E4162EF-2E1E-4CE2-A260-FB167D7A4884}" type="presOf" srcId="{B48B0300-FB9D-4036-BA35-EF8348995B08}" destId="{E67E9DEB-F265-4AB6-AD0B-58E3AAF5CD5C}" srcOrd="0" destOrd="1" presId="urn:microsoft.com/office/officeart/2005/8/layout/hList1"/>
    <dgm:cxn modelId="{8B9E1CF0-C5B4-4011-9027-F9819321F7D1}" srcId="{36D9B73E-1F5F-4624-A952-2BCCA2C205A8}" destId="{C61BF1D8-14A9-4FFD-A6A0-4754787D03CA}" srcOrd="0" destOrd="0" parTransId="{5EFCAAD4-D937-4054-BA94-E19578949985}" sibTransId="{A53ACF70-5939-48E2-8CFB-54E78BD88902}"/>
    <dgm:cxn modelId="{8FECE4FE-EED0-418C-8543-701C1FAC9B65}" type="presOf" srcId="{C61BF1D8-14A9-4FFD-A6A0-4754787D03CA}" destId="{F1DB3E1D-F90B-4DA4-BAE5-92A56DDAB6B5}" srcOrd="0" destOrd="0" presId="urn:microsoft.com/office/officeart/2005/8/layout/hList1"/>
    <dgm:cxn modelId="{0D833699-BF8B-4AD9-9824-C7F70070C9E8}" type="presParOf" srcId="{AE2122BB-3829-47D6-848A-6677DC11618A}" destId="{F5E5E908-CB7A-42B3-8273-3368AAEC8236}" srcOrd="0" destOrd="0" presId="urn:microsoft.com/office/officeart/2005/8/layout/hList1"/>
    <dgm:cxn modelId="{56B7064A-DEF9-4173-9B35-10663A0D6F96}" type="presParOf" srcId="{F5E5E908-CB7A-42B3-8273-3368AAEC8236}" destId="{79CAF80C-2906-465E-8F5F-517A9BC8A7DB}" srcOrd="0" destOrd="0" presId="urn:microsoft.com/office/officeart/2005/8/layout/hList1"/>
    <dgm:cxn modelId="{63635A99-72F3-468A-9C99-300F005C8CFE}" type="presParOf" srcId="{F5E5E908-CB7A-42B3-8273-3368AAEC8236}" destId="{F1DB3E1D-F90B-4DA4-BAE5-92A56DDAB6B5}" srcOrd="1" destOrd="0" presId="urn:microsoft.com/office/officeart/2005/8/layout/hList1"/>
    <dgm:cxn modelId="{5098D931-E155-429A-A6AC-D07FCE3A0F3A}" type="presParOf" srcId="{AE2122BB-3829-47D6-848A-6677DC11618A}" destId="{28FBD6B1-2487-4E7D-BFE9-BE394ADEEA1E}" srcOrd="1" destOrd="0" presId="urn:microsoft.com/office/officeart/2005/8/layout/hList1"/>
    <dgm:cxn modelId="{EDE81872-E082-49DA-84FC-34EE76749CD0}" type="presParOf" srcId="{AE2122BB-3829-47D6-848A-6677DC11618A}" destId="{7B3C03BC-21A0-4D88-BBE9-6C364B9E1F72}" srcOrd="2" destOrd="0" presId="urn:microsoft.com/office/officeart/2005/8/layout/hList1"/>
    <dgm:cxn modelId="{7204F41F-09EB-49FA-8DCF-9DFCED0042B9}" type="presParOf" srcId="{7B3C03BC-21A0-4D88-BBE9-6C364B9E1F72}" destId="{0FFDF46E-8C28-4E6F-B2AC-B2A9F5491F57}" srcOrd="0" destOrd="0" presId="urn:microsoft.com/office/officeart/2005/8/layout/hList1"/>
    <dgm:cxn modelId="{0810A6D6-EB21-4A60-8A55-8BEA0C549C8D}" type="presParOf" srcId="{7B3C03BC-21A0-4D88-BBE9-6C364B9E1F72}" destId="{AC5B9000-82BA-4077-9579-68BF7762DC01}" srcOrd="1" destOrd="0" presId="urn:microsoft.com/office/officeart/2005/8/layout/hList1"/>
    <dgm:cxn modelId="{A4406425-1661-4DB2-B604-977E4A48CFAA}" type="presParOf" srcId="{AE2122BB-3829-47D6-848A-6677DC11618A}" destId="{0E8ED86D-ADC5-421B-B466-C407D053DF31}" srcOrd="3" destOrd="0" presId="urn:microsoft.com/office/officeart/2005/8/layout/hList1"/>
    <dgm:cxn modelId="{3E12E8A8-8DA7-4242-A828-A92857203173}" type="presParOf" srcId="{AE2122BB-3829-47D6-848A-6677DC11618A}" destId="{E820962B-8C7C-4A25-A37A-87CE5D19D1F5}" srcOrd="4" destOrd="0" presId="urn:microsoft.com/office/officeart/2005/8/layout/hList1"/>
    <dgm:cxn modelId="{1F0ED512-5B66-4593-A88D-578B2EA03F4A}" type="presParOf" srcId="{E820962B-8C7C-4A25-A37A-87CE5D19D1F5}" destId="{8B5CC70A-3C3D-410F-8364-4958D2D47FC3}" srcOrd="0" destOrd="0" presId="urn:microsoft.com/office/officeart/2005/8/layout/hList1"/>
    <dgm:cxn modelId="{167FF40E-9CCE-47B3-A046-E527EFEA77B0}" type="presParOf" srcId="{E820962B-8C7C-4A25-A37A-87CE5D19D1F5}" destId="{E67E9DEB-F265-4AB6-AD0B-58E3AAF5CD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3AA76C8-0A6B-49BE-9461-941C19DFB2C2}"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765ECAB3-06F0-4ED3-9864-221E0D68C0C8}">
      <dgm:prSet phldrT="[Text]" custT="1">
        <dgm:style>
          <a:lnRef idx="2">
            <a:schemeClr val="accent4"/>
          </a:lnRef>
          <a:fillRef idx="1">
            <a:schemeClr val="lt1"/>
          </a:fillRef>
          <a:effectRef idx="0">
            <a:schemeClr val="accent4"/>
          </a:effectRef>
          <a:fontRef idx="minor">
            <a:schemeClr val="dk1"/>
          </a:fontRef>
        </dgm:style>
      </dgm:prSet>
      <dgm:spPr/>
      <dgm:t>
        <a:bodyPr/>
        <a:lstStyle/>
        <a:p>
          <a:pPr algn="l"/>
          <a:r>
            <a:rPr lang="en-US" sz="2300" b="1" dirty="0"/>
            <a:t>1. Determine the Objective</a:t>
          </a:r>
          <a:endParaRPr lang="en-US" sz="2300" dirty="0"/>
        </a:p>
      </dgm:t>
    </dgm:pt>
    <dgm:pt modelId="{C5B4CAF1-9626-4325-8AA6-F77F5391A460}" type="parTrans" cxnId="{56CD890D-22D4-4598-A5E2-86E1074D01C7}">
      <dgm:prSet/>
      <dgm:spPr/>
      <dgm:t>
        <a:bodyPr/>
        <a:lstStyle/>
        <a:p>
          <a:pPr algn="l"/>
          <a:endParaRPr lang="en-US" sz="2300"/>
        </a:p>
      </dgm:t>
    </dgm:pt>
    <dgm:pt modelId="{B5163A7A-7867-40BD-B073-910DD41E82C1}" type="sibTrans" cxnId="{56CD890D-22D4-4598-A5E2-86E1074D01C7}">
      <dgm:prSet custT="1">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7FFE68C2-6492-4F91-B03D-EDE63696F8ED}">
      <dgm:prSet phldrT="[Text]" custT="1"/>
      <dgm:spPr/>
      <dgm:t>
        <a:bodyPr/>
        <a:lstStyle/>
        <a:p>
          <a:pPr algn="l"/>
          <a:r>
            <a:rPr lang="en-US" sz="2300" b="1" dirty="0"/>
            <a:t>2. Identify the Data</a:t>
          </a:r>
          <a:endParaRPr lang="en-US" sz="2300" dirty="0"/>
        </a:p>
      </dgm:t>
    </dgm:pt>
    <dgm:pt modelId="{BF5CABF7-BF55-46E3-8B99-28BC6D59667E}" type="parTrans" cxnId="{8E4A4A3B-39F4-4DAD-AA26-17CCFD7ABA49}">
      <dgm:prSet/>
      <dgm:spPr/>
      <dgm:t>
        <a:bodyPr/>
        <a:lstStyle/>
        <a:p>
          <a:pPr algn="l"/>
          <a:endParaRPr lang="en-US" sz="2300"/>
        </a:p>
      </dgm:t>
    </dgm:pt>
    <dgm:pt modelId="{43878F69-E3BD-485D-8060-506D1DDEDC25}" type="sibTrans" cxnId="{8E4A4A3B-39F4-4DAD-AA26-17CCFD7ABA49}">
      <dgm:prSet custT="1">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AFAF2E35-C422-4D49-991E-456997A4BD38}">
      <dgm:prSet phldrT="[Text]" custT="1"/>
      <dgm:spPr/>
      <dgm:t>
        <a:bodyPr/>
        <a:lstStyle/>
        <a:p>
          <a:pPr algn="l"/>
          <a:r>
            <a:rPr lang="en-US" sz="2300" b="1" dirty="0"/>
            <a:t>3. Identify Participants and Key Responsibilities</a:t>
          </a:r>
          <a:endParaRPr lang="en-US" sz="2300" dirty="0"/>
        </a:p>
      </dgm:t>
    </dgm:pt>
    <dgm:pt modelId="{196E54C4-C291-4116-9D6F-E82EC57E07C9}" type="parTrans" cxnId="{3A89E174-084C-4015-8533-848293EE7B0D}">
      <dgm:prSet/>
      <dgm:spPr/>
      <dgm:t>
        <a:bodyPr/>
        <a:lstStyle/>
        <a:p>
          <a:pPr algn="l"/>
          <a:endParaRPr lang="en-US" sz="2300"/>
        </a:p>
      </dgm:t>
    </dgm:pt>
    <dgm:pt modelId="{01B75BAD-98C9-4B42-8B0A-9B42CA33E394}" type="sibTrans" cxnId="{3A89E174-084C-4015-8533-848293EE7B0D}">
      <dgm:prSet custT="1">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DEA5A6A8-170F-46CA-BC43-1F7B63BDF521}">
      <dgm:prSet custT="1"/>
      <dgm:spPr/>
      <dgm:t>
        <a:bodyPr/>
        <a:lstStyle/>
        <a:p>
          <a:pPr algn="l"/>
          <a:r>
            <a:rPr lang="en-US" sz="2300" b="1" dirty="0"/>
            <a:t>4. Organize the Data to Present</a:t>
          </a:r>
          <a:endParaRPr lang="en-US" sz="2300" dirty="0"/>
        </a:p>
      </dgm:t>
    </dgm:pt>
    <dgm:pt modelId="{A65BB576-B96E-4812-9E2B-9971FDFCD6F3}" type="parTrans" cxnId="{59417CD9-D04B-4F78-BF93-7C87C6A92B83}">
      <dgm:prSet/>
      <dgm:spPr/>
      <dgm:t>
        <a:bodyPr/>
        <a:lstStyle/>
        <a:p>
          <a:pPr algn="l"/>
          <a:endParaRPr lang="en-US" sz="2300"/>
        </a:p>
      </dgm:t>
    </dgm:pt>
    <dgm:pt modelId="{64C40C74-707B-4FDE-AA8A-C7674A218258}" type="sibTrans" cxnId="{59417CD9-D04B-4F78-BF93-7C87C6A92B83}">
      <dgm:prSet custT="1">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24555C31-496A-4B2D-AADD-7A96575A1A47}">
      <dgm:prSet custT="1"/>
      <dgm:spPr/>
      <dgm:t>
        <a:bodyPr/>
        <a:lstStyle/>
        <a:p>
          <a:pPr algn="l"/>
          <a:r>
            <a:rPr lang="en-US" sz="2300" b="1" dirty="0"/>
            <a:t>5. Prepare and Distribute the Agenda</a:t>
          </a:r>
          <a:endParaRPr lang="en-US" sz="2300" dirty="0"/>
        </a:p>
      </dgm:t>
    </dgm:pt>
    <dgm:pt modelId="{390D5C16-23AA-4986-B4FD-8BB947F441F6}" type="parTrans" cxnId="{E2A85A5E-0801-4B40-9AA8-7EC9DE9AFDEF}">
      <dgm:prSet/>
      <dgm:spPr/>
      <dgm:t>
        <a:bodyPr/>
        <a:lstStyle/>
        <a:p>
          <a:pPr algn="l"/>
          <a:endParaRPr lang="en-US" sz="2300"/>
        </a:p>
      </dgm:t>
    </dgm:pt>
    <dgm:pt modelId="{D8745A71-023F-4AAA-BEB0-1C34ABEB4F70}" type="sibTrans" cxnId="{E2A85A5E-0801-4B40-9AA8-7EC9DE9AFDEF}">
      <dgm:prSet/>
      <dgm:spPr/>
      <dgm:t>
        <a:bodyPr/>
        <a:lstStyle/>
        <a:p>
          <a:pPr algn="l"/>
          <a:endParaRPr lang="en-US" sz="2300"/>
        </a:p>
      </dgm:t>
    </dgm:pt>
    <dgm:pt modelId="{9D2E0615-FB68-4309-A735-E4074DD2722C}" type="pres">
      <dgm:prSet presAssocID="{53AA76C8-0A6B-49BE-9461-941C19DFB2C2}" presName="outerComposite" presStyleCnt="0">
        <dgm:presLayoutVars>
          <dgm:chMax val="5"/>
          <dgm:dir/>
          <dgm:resizeHandles val="exact"/>
        </dgm:presLayoutVars>
      </dgm:prSet>
      <dgm:spPr/>
    </dgm:pt>
    <dgm:pt modelId="{BC1639C8-7E85-43B5-8A48-A653EE018CB8}" type="pres">
      <dgm:prSet presAssocID="{53AA76C8-0A6B-49BE-9461-941C19DFB2C2}" presName="dummyMaxCanvas" presStyleCnt="0">
        <dgm:presLayoutVars/>
      </dgm:prSet>
      <dgm:spPr/>
    </dgm:pt>
    <dgm:pt modelId="{59F8A782-DDF9-4A28-865C-2C9A5ADAA2D7}" type="pres">
      <dgm:prSet presAssocID="{53AA76C8-0A6B-49BE-9461-941C19DFB2C2}" presName="FiveNodes_1" presStyleLbl="node1" presStyleIdx="0" presStyleCnt="5">
        <dgm:presLayoutVars>
          <dgm:bulletEnabled val="1"/>
        </dgm:presLayoutVars>
      </dgm:prSet>
      <dgm:spPr/>
    </dgm:pt>
    <dgm:pt modelId="{798C5A6F-1B7C-4DAA-9CAD-02368FE7AE4F}" type="pres">
      <dgm:prSet presAssocID="{53AA76C8-0A6B-49BE-9461-941C19DFB2C2}" presName="FiveNodes_2" presStyleLbl="node1" presStyleIdx="1" presStyleCnt="5">
        <dgm:presLayoutVars>
          <dgm:bulletEnabled val="1"/>
        </dgm:presLayoutVars>
      </dgm:prSet>
      <dgm:spPr/>
    </dgm:pt>
    <dgm:pt modelId="{861A0033-6043-45A9-BF1D-00AC416EB185}" type="pres">
      <dgm:prSet presAssocID="{53AA76C8-0A6B-49BE-9461-941C19DFB2C2}" presName="FiveNodes_3" presStyleLbl="node1" presStyleIdx="2" presStyleCnt="5">
        <dgm:presLayoutVars>
          <dgm:bulletEnabled val="1"/>
        </dgm:presLayoutVars>
      </dgm:prSet>
      <dgm:spPr/>
    </dgm:pt>
    <dgm:pt modelId="{D2D60FBC-1E98-4592-BCB2-762078E48FCF}" type="pres">
      <dgm:prSet presAssocID="{53AA76C8-0A6B-49BE-9461-941C19DFB2C2}" presName="FiveNodes_4" presStyleLbl="node1" presStyleIdx="3" presStyleCnt="5">
        <dgm:presLayoutVars>
          <dgm:bulletEnabled val="1"/>
        </dgm:presLayoutVars>
      </dgm:prSet>
      <dgm:spPr/>
    </dgm:pt>
    <dgm:pt modelId="{645AA8BC-F8E6-4D18-8A57-EBD4AA182D58}" type="pres">
      <dgm:prSet presAssocID="{53AA76C8-0A6B-49BE-9461-941C19DFB2C2}" presName="FiveNodes_5" presStyleLbl="node1" presStyleIdx="4" presStyleCnt="5">
        <dgm:presLayoutVars>
          <dgm:bulletEnabled val="1"/>
        </dgm:presLayoutVars>
      </dgm:prSet>
      <dgm:spPr/>
    </dgm:pt>
    <dgm:pt modelId="{E19D76A3-74FC-43AF-84C2-C23DBA9ECBCC}" type="pres">
      <dgm:prSet presAssocID="{53AA76C8-0A6B-49BE-9461-941C19DFB2C2}" presName="FiveConn_1-2" presStyleLbl="fgAccFollowNode1" presStyleIdx="0" presStyleCnt="4">
        <dgm:presLayoutVars>
          <dgm:bulletEnabled val="1"/>
        </dgm:presLayoutVars>
      </dgm:prSet>
      <dgm:spPr/>
    </dgm:pt>
    <dgm:pt modelId="{FA54AEE9-769A-4D18-8FD3-471026903800}" type="pres">
      <dgm:prSet presAssocID="{53AA76C8-0A6B-49BE-9461-941C19DFB2C2}" presName="FiveConn_2-3" presStyleLbl="fgAccFollowNode1" presStyleIdx="1" presStyleCnt="4">
        <dgm:presLayoutVars>
          <dgm:bulletEnabled val="1"/>
        </dgm:presLayoutVars>
      </dgm:prSet>
      <dgm:spPr/>
    </dgm:pt>
    <dgm:pt modelId="{C980A307-4084-45BD-A061-C4A42474EAB6}" type="pres">
      <dgm:prSet presAssocID="{53AA76C8-0A6B-49BE-9461-941C19DFB2C2}" presName="FiveConn_3-4" presStyleLbl="fgAccFollowNode1" presStyleIdx="2" presStyleCnt="4">
        <dgm:presLayoutVars>
          <dgm:bulletEnabled val="1"/>
        </dgm:presLayoutVars>
      </dgm:prSet>
      <dgm:spPr/>
    </dgm:pt>
    <dgm:pt modelId="{7EA1CCB9-1EE4-49A3-947A-0A4EE58BB751}" type="pres">
      <dgm:prSet presAssocID="{53AA76C8-0A6B-49BE-9461-941C19DFB2C2}" presName="FiveConn_4-5" presStyleLbl="fgAccFollowNode1" presStyleIdx="3" presStyleCnt="4">
        <dgm:presLayoutVars>
          <dgm:bulletEnabled val="1"/>
        </dgm:presLayoutVars>
      </dgm:prSet>
      <dgm:spPr/>
    </dgm:pt>
    <dgm:pt modelId="{8C30A457-5996-4E2B-BE47-AD5E0E4C3B29}" type="pres">
      <dgm:prSet presAssocID="{53AA76C8-0A6B-49BE-9461-941C19DFB2C2}" presName="FiveNodes_1_text" presStyleLbl="node1" presStyleIdx="4" presStyleCnt="5">
        <dgm:presLayoutVars>
          <dgm:bulletEnabled val="1"/>
        </dgm:presLayoutVars>
      </dgm:prSet>
      <dgm:spPr/>
    </dgm:pt>
    <dgm:pt modelId="{5B9B4D65-6D86-4F04-AF4A-5AE0D74BA34A}" type="pres">
      <dgm:prSet presAssocID="{53AA76C8-0A6B-49BE-9461-941C19DFB2C2}" presName="FiveNodes_2_text" presStyleLbl="node1" presStyleIdx="4" presStyleCnt="5">
        <dgm:presLayoutVars>
          <dgm:bulletEnabled val="1"/>
        </dgm:presLayoutVars>
      </dgm:prSet>
      <dgm:spPr/>
    </dgm:pt>
    <dgm:pt modelId="{670D13C7-3A93-4618-9609-6F8CECE5E372}" type="pres">
      <dgm:prSet presAssocID="{53AA76C8-0A6B-49BE-9461-941C19DFB2C2}" presName="FiveNodes_3_text" presStyleLbl="node1" presStyleIdx="4" presStyleCnt="5">
        <dgm:presLayoutVars>
          <dgm:bulletEnabled val="1"/>
        </dgm:presLayoutVars>
      </dgm:prSet>
      <dgm:spPr/>
    </dgm:pt>
    <dgm:pt modelId="{6B0B330E-E7F7-43F4-A731-820F32DD6E4F}" type="pres">
      <dgm:prSet presAssocID="{53AA76C8-0A6B-49BE-9461-941C19DFB2C2}" presName="FiveNodes_4_text" presStyleLbl="node1" presStyleIdx="4" presStyleCnt="5">
        <dgm:presLayoutVars>
          <dgm:bulletEnabled val="1"/>
        </dgm:presLayoutVars>
      </dgm:prSet>
      <dgm:spPr/>
    </dgm:pt>
    <dgm:pt modelId="{61AFC47E-2EC0-412E-9264-E67A6E05351D}" type="pres">
      <dgm:prSet presAssocID="{53AA76C8-0A6B-49BE-9461-941C19DFB2C2}" presName="FiveNodes_5_text" presStyleLbl="node1" presStyleIdx="4" presStyleCnt="5">
        <dgm:presLayoutVars>
          <dgm:bulletEnabled val="1"/>
        </dgm:presLayoutVars>
      </dgm:prSet>
      <dgm:spPr/>
    </dgm:pt>
  </dgm:ptLst>
  <dgm:cxnLst>
    <dgm:cxn modelId="{56CD890D-22D4-4598-A5E2-86E1074D01C7}" srcId="{53AA76C8-0A6B-49BE-9461-941C19DFB2C2}" destId="{765ECAB3-06F0-4ED3-9864-221E0D68C0C8}" srcOrd="0" destOrd="0" parTransId="{C5B4CAF1-9626-4325-8AA6-F77F5391A460}" sibTransId="{B5163A7A-7867-40BD-B073-910DD41E82C1}"/>
    <dgm:cxn modelId="{55D82139-8207-415F-9406-BDFA9510CCA7}" type="presOf" srcId="{01B75BAD-98C9-4B42-8B0A-9B42CA33E394}" destId="{C980A307-4084-45BD-A061-C4A42474EAB6}" srcOrd="0" destOrd="0" presId="urn:microsoft.com/office/officeart/2005/8/layout/vProcess5"/>
    <dgm:cxn modelId="{8E4A4A3B-39F4-4DAD-AA26-17CCFD7ABA49}" srcId="{53AA76C8-0A6B-49BE-9461-941C19DFB2C2}" destId="{7FFE68C2-6492-4F91-B03D-EDE63696F8ED}" srcOrd="1" destOrd="0" parTransId="{BF5CABF7-BF55-46E3-8B99-28BC6D59667E}" sibTransId="{43878F69-E3BD-485D-8060-506D1DDEDC25}"/>
    <dgm:cxn modelId="{18AFCB3B-33F4-4282-8E4D-AF2185189C46}" type="presOf" srcId="{7FFE68C2-6492-4F91-B03D-EDE63696F8ED}" destId="{798C5A6F-1B7C-4DAA-9CAD-02368FE7AE4F}" srcOrd="0" destOrd="0" presId="urn:microsoft.com/office/officeart/2005/8/layout/vProcess5"/>
    <dgm:cxn modelId="{737B9C40-1163-43D9-B859-C8E744A5A10F}" type="presOf" srcId="{64C40C74-707B-4FDE-AA8A-C7674A218258}" destId="{7EA1CCB9-1EE4-49A3-947A-0A4EE58BB751}" srcOrd="0" destOrd="0" presId="urn:microsoft.com/office/officeart/2005/8/layout/vProcess5"/>
    <dgm:cxn modelId="{E2A85A5E-0801-4B40-9AA8-7EC9DE9AFDEF}" srcId="{53AA76C8-0A6B-49BE-9461-941C19DFB2C2}" destId="{24555C31-496A-4B2D-AADD-7A96575A1A47}" srcOrd="4" destOrd="0" parTransId="{390D5C16-23AA-4986-B4FD-8BB947F441F6}" sibTransId="{D8745A71-023F-4AAA-BEB0-1C34ABEB4F70}"/>
    <dgm:cxn modelId="{2C4B0F61-F2FB-47C8-BF7D-5385942EDAFC}" type="presOf" srcId="{DEA5A6A8-170F-46CA-BC43-1F7B63BDF521}" destId="{6B0B330E-E7F7-43F4-A731-820F32DD6E4F}" srcOrd="1" destOrd="0" presId="urn:microsoft.com/office/officeart/2005/8/layout/vProcess5"/>
    <dgm:cxn modelId="{FD4D5347-721A-4B91-AB3D-39B25D9B438A}" type="presOf" srcId="{AFAF2E35-C422-4D49-991E-456997A4BD38}" destId="{861A0033-6043-45A9-BF1D-00AC416EB185}" srcOrd="0" destOrd="0" presId="urn:microsoft.com/office/officeart/2005/8/layout/vProcess5"/>
    <dgm:cxn modelId="{1788D06A-1253-46FC-BDB1-CCEEF3851364}" type="presOf" srcId="{AFAF2E35-C422-4D49-991E-456997A4BD38}" destId="{670D13C7-3A93-4618-9609-6F8CECE5E372}" srcOrd="1" destOrd="0" presId="urn:microsoft.com/office/officeart/2005/8/layout/vProcess5"/>
    <dgm:cxn modelId="{D1C7E852-7B34-48B3-902D-A6AB3CDA2020}" type="presOf" srcId="{7FFE68C2-6492-4F91-B03D-EDE63696F8ED}" destId="{5B9B4D65-6D86-4F04-AF4A-5AE0D74BA34A}" srcOrd="1" destOrd="0" presId="urn:microsoft.com/office/officeart/2005/8/layout/vProcess5"/>
    <dgm:cxn modelId="{3A89E174-084C-4015-8533-848293EE7B0D}" srcId="{53AA76C8-0A6B-49BE-9461-941C19DFB2C2}" destId="{AFAF2E35-C422-4D49-991E-456997A4BD38}" srcOrd="2" destOrd="0" parTransId="{196E54C4-C291-4116-9D6F-E82EC57E07C9}" sibTransId="{01B75BAD-98C9-4B42-8B0A-9B42CA33E394}"/>
    <dgm:cxn modelId="{CE52DE8D-B9E6-4CB0-B4EE-6D1BC32B5C5F}" type="presOf" srcId="{24555C31-496A-4B2D-AADD-7A96575A1A47}" destId="{645AA8BC-F8E6-4D18-8A57-EBD4AA182D58}" srcOrd="0" destOrd="0" presId="urn:microsoft.com/office/officeart/2005/8/layout/vProcess5"/>
    <dgm:cxn modelId="{E5F05694-5BA7-4CF1-9BE4-BB109682EBC6}" type="presOf" srcId="{DEA5A6A8-170F-46CA-BC43-1F7B63BDF521}" destId="{D2D60FBC-1E98-4592-BCB2-762078E48FCF}" srcOrd="0" destOrd="0" presId="urn:microsoft.com/office/officeart/2005/8/layout/vProcess5"/>
    <dgm:cxn modelId="{C8231D9C-3AB0-43E2-9E22-AEE46FE98B62}" type="presOf" srcId="{765ECAB3-06F0-4ED3-9864-221E0D68C0C8}" destId="{59F8A782-DDF9-4A28-865C-2C9A5ADAA2D7}" srcOrd="0" destOrd="0" presId="urn:microsoft.com/office/officeart/2005/8/layout/vProcess5"/>
    <dgm:cxn modelId="{34E06FA9-8505-4EC8-9357-077D464E4A9A}" type="presOf" srcId="{B5163A7A-7867-40BD-B073-910DD41E82C1}" destId="{E19D76A3-74FC-43AF-84C2-C23DBA9ECBCC}" srcOrd="0" destOrd="0" presId="urn:microsoft.com/office/officeart/2005/8/layout/vProcess5"/>
    <dgm:cxn modelId="{16CD78C0-6085-4BF5-B0D7-E40E76ECF2B3}" type="presOf" srcId="{53AA76C8-0A6B-49BE-9461-941C19DFB2C2}" destId="{9D2E0615-FB68-4309-A735-E4074DD2722C}" srcOrd="0" destOrd="0" presId="urn:microsoft.com/office/officeart/2005/8/layout/vProcess5"/>
    <dgm:cxn modelId="{C80646D7-D1A2-472B-8F3F-46EC882B6A9C}" type="presOf" srcId="{24555C31-496A-4B2D-AADD-7A96575A1A47}" destId="{61AFC47E-2EC0-412E-9264-E67A6E05351D}" srcOrd="1" destOrd="0" presId="urn:microsoft.com/office/officeart/2005/8/layout/vProcess5"/>
    <dgm:cxn modelId="{59417CD9-D04B-4F78-BF93-7C87C6A92B83}" srcId="{53AA76C8-0A6B-49BE-9461-941C19DFB2C2}" destId="{DEA5A6A8-170F-46CA-BC43-1F7B63BDF521}" srcOrd="3" destOrd="0" parTransId="{A65BB576-B96E-4812-9E2B-9971FDFCD6F3}" sibTransId="{64C40C74-707B-4FDE-AA8A-C7674A218258}"/>
    <dgm:cxn modelId="{A5495FDC-5F4C-4E0A-BAE1-6AC3A71D88F7}" type="presOf" srcId="{43878F69-E3BD-485D-8060-506D1DDEDC25}" destId="{FA54AEE9-769A-4D18-8FD3-471026903800}" srcOrd="0" destOrd="0" presId="urn:microsoft.com/office/officeart/2005/8/layout/vProcess5"/>
    <dgm:cxn modelId="{F5D301DF-FF4D-4CF4-AD89-0B814790D52D}" type="presOf" srcId="{765ECAB3-06F0-4ED3-9864-221E0D68C0C8}" destId="{8C30A457-5996-4E2B-BE47-AD5E0E4C3B29}" srcOrd="1" destOrd="0" presId="urn:microsoft.com/office/officeart/2005/8/layout/vProcess5"/>
    <dgm:cxn modelId="{60FEEC29-F173-4403-899B-7027C8703EDD}" type="presParOf" srcId="{9D2E0615-FB68-4309-A735-E4074DD2722C}" destId="{BC1639C8-7E85-43B5-8A48-A653EE018CB8}" srcOrd="0" destOrd="0" presId="urn:microsoft.com/office/officeart/2005/8/layout/vProcess5"/>
    <dgm:cxn modelId="{484FBED6-ED0B-4FF4-AAF4-650765141BF9}" type="presParOf" srcId="{9D2E0615-FB68-4309-A735-E4074DD2722C}" destId="{59F8A782-DDF9-4A28-865C-2C9A5ADAA2D7}" srcOrd="1" destOrd="0" presId="urn:microsoft.com/office/officeart/2005/8/layout/vProcess5"/>
    <dgm:cxn modelId="{43C617B3-1018-49E8-97B2-0A11A566D20B}" type="presParOf" srcId="{9D2E0615-FB68-4309-A735-E4074DD2722C}" destId="{798C5A6F-1B7C-4DAA-9CAD-02368FE7AE4F}" srcOrd="2" destOrd="0" presId="urn:microsoft.com/office/officeart/2005/8/layout/vProcess5"/>
    <dgm:cxn modelId="{5FF7BBC5-18D8-4F47-89EB-030F97DA015C}" type="presParOf" srcId="{9D2E0615-FB68-4309-A735-E4074DD2722C}" destId="{861A0033-6043-45A9-BF1D-00AC416EB185}" srcOrd="3" destOrd="0" presId="urn:microsoft.com/office/officeart/2005/8/layout/vProcess5"/>
    <dgm:cxn modelId="{C2BB645F-1115-44A8-839B-08BE94FFB0D6}" type="presParOf" srcId="{9D2E0615-FB68-4309-A735-E4074DD2722C}" destId="{D2D60FBC-1E98-4592-BCB2-762078E48FCF}" srcOrd="4" destOrd="0" presId="urn:microsoft.com/office/officeart/2005/8/layout/vProcess5"/>
    <dgm:cxn modelId="{605AF8AE-9A0A-4B90-8021-63B86079467B}" type="presParOf" srcId="{9D2E0615-FB68-4309-A735-E4074DD2722C}" destId="{645AA8BC-F8E6-4D18-8A57-EBD4AA182D58}" srcOrd="5" destOrd="0" presId="urn:microsoft.com/office/officeart/2005/8/layout/vProcess5"/>
    <dgm:cxn modelId="{86482430-FC8A-4872-9561-1D4282B39CC9}" type="presParOf" srcId="{9D2E0615-FB68-4309-A735-E4074DD2722C}" destId="{E19D76A3-74FC-43AF-84C2-C23DBA9ECBCC}" srcOrd="6" destOrd="0" presId="urn:microsoft.com/office/officeart/2005/8/layout/vProcess5"/>
    <dgm:cxn modelId="{84A9CC6A-EB53-4F90-A4C1-0DE2317F269B}" type="presParOf" srcId="{9D2E0615-FB68-4309-A735-E4074DD2722C}" destId="{FA54AEE9-769A-4D18-8FD3-471026903800}" srcOrd="7" destOrd="0" presId="urn:microsoft.com/office/officeart/2005/8/layout/vProcess5"/>
    <dgm:cxn modelId="{93262BA0-981A-48C4-B7D6-E3C33BF9E6A6}" type="presParOf" srcId="{9D2E0615-FB68-4309-A735-E4074DD2722C}" destId="{C980A307-4084-45BD-A061-C4A42474EAB6}" srcOrd="8" destOrd="0" presId="urn:microsoft.com/office/officeart/2005/8/layout/vProcess5"/>
    <dgm:cxn modelId="{C053B4D0-E325-4417-AD99-B934AFEFF4F6}" type="presParOf" srcId="{9D2E0615-FB68-4309-A735-E4074DD2722C}" destId="{7EA1CCB9-1EE4-49A3-947A-0A4EE58BB751}" srcOrd="9" destOrd="0" presId="urn:microsoft.com/office/officeart/2005/8/layout/vProcess5"/>
    <dgm:cxn modelId="{04688AF9-AA57-49CA-AB02-B4B3C84DC216}" type="presParOf" srcId="{9D2E0615-FB68-4309-A735-E4074DD2722C}" destId="{8C30A457-5996-4E2B-BE47-AD5E0E4C3B29}" srcOrd="10" destOrd="0" presId="urn:microsoft.com/office/officeart/2005/8/layout/vProcess5"/>
    <dgm:cxn modelId="{DC008661-78BD-40A4-97EA-49FEDA608A47}" type="presParOf" srcId="{9D2E0615-FB68-4309-A735-E4074DD2722C}" destId="{5B9B4D65-6D86-4F04-AF4A-5AE0D74BA34A}" srcOrd="11" destOrd="0" presId="urn:microsoft.com/office/officeart/2005/8/layout/vProcess5"/>
    <dgm:cxn modelId="{BC236DC5-03E4-4413-A6C5-3EDF271A6C51}" type="presParOf" srcId="{9D2E0615-FB68-4309-A735-E4074DD2722C}" destId="{670D13C7-3A93-4618-9609-6F8CECE5E372}" srcOrd="12" destOrd="0" presId="urn:microsoft.com/office/officeart/2005/8/layout/vProcess5"/>
    <dgm:cxn modelId="{13F04C31-0D4C-49EE-A6AE-A9FC278C0F2E}" type="presParOf" srcId="{9D2E0615-FB68-4309-A735-E4074DD2722C}" destId="{6B0B330E-E7F7-43F4-A731-820F32DD6E4F}" srcOrd="13" destOrd="0" presId="urn:microsoft.com/office/officeart/2005/8/layout/vProcess5"/>
    <dgm:cxn modelId="{E2439412-B7F4-4DB5-A975-9EC6B6BF22FD}" type="presParOf" srcId="{9D2E0615-FB68-4309-A735-E4074DD2722C}" destId="{61AFC47E-2EC0-412E-9264-E67A6E05351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A2EFC8-3679-4B42-81A7-C78BA4DB5042}" type="doc">
      <dgm:prSet loTypeId="urn:microsoft.com/office/officeart/2005/8/layout/vProcess5" loCatId="process" qsTypeId="urn:microsoft.com/office/officeart/2005/8/quickstyle/simple3" qsCatId="simple" csTypeId="urn:microsoft.com/office/officeart/2005/8/colors/accent4_1" csCatId="accent4" phldr="1"/>
      <dgm:spPr/>
      <dgm:t>
        <a:bodyPr/>
        <a:lstStyle/>
        <a:p>
          <a:endParaRPr lang="en-US"/>
        </a:p>
      </dgm:t>
    </dgm:pt>
    <dgm:pt modelId="{342C445C-C7B5-4447-8EA1-384A260D9D90}">
      <dgm:prSet phldrT="[Text]">
        <dgm:style>
          <a:lnRef idx="2">
            <a:schemeClr val="accent4"/>
          </a:lnRef>
          <a:fillRef idx="1">
            <a:schemeClr val="lt1"/>
          </a:fillRef>
          <a:effectRef idx="0">
            <a:schemeClr val="accent4"/>
          </a:effectRef>
          <a:fontRef idx="minor">
            <a:schemeClr val="dk1"/>
          </a:fontRef>
        </dgm:style>
      </dgm:prSet>
      <dgm:spPr>
        <a:xfrm>
          <a:off x="0" y="0"/>
          <a:ext cx="6336792" cy="841601"/>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1. Introductions and Key Messages</a:t>
          </a:r>
        </a:p>
      </dgm:t>
    </dgm:pt>
    <dgm:pt modelId="{430293C5-4A13-4F85-9108-B231278299DF}" type="parTrans" cxnId="{F07C0505-3364-4E36-8E4A-475CD931D596}">
      <dgm:prSet/>
      <dgm:spPr/>
      <dgm:t>
        <a:bodyPr/>
        <a:lstStyle/>
        <a:p>
          <a:pPr algn="l"/>
          <a:endParaRPr lang="en-US" b="1"/>
        </a:p>
      </dgm:t>
    </dgm:pt>
    <dgm:pt modelId="{962B09ED-1930-43EC-AB85-94ECBA455072}" type="sibTrans" cxnId="{F07C0505-3364-4E36-8E4A-475CD931D596}">
      <dgm:prSet>
        <dgm:style>
          <a:lnRef idx="2">
            <a:schemeClr val="accent1"/>
          </a:lnRef>
          <a:fillRef idx="0">
            <a:schemeClr val="accent1"/>
          </a:fillRef>
          <a:effectRef idx="1">
            <a:schemeClr val="accent1"/>
          </a:effectRef>
          <a:fontRef idx="minor">
            <a:schemeClr val="tx1"/>
          </a:fontRef>
        </dgm:style>
      </dgm:prSet>
      <dgm:spPr>
        <a:xfrm>
          <a:off x="5789751" y="614836"/>
          <a:ext cx="547040" cy="547040"/>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gm:spPr>
      <dgm:t>
        <a:bodyPr/>
        <a:lstStyle/>
        <a:p>
          <a:pPr algn="l"/>
          <a:endParaRPr lang="en-US" b="1">
            <a:solidFill>
              <a:srgbClr val="0C395A">
                <a:hueOff val="0"/>
                <a:satOff val="0"/>
                <a:lumOff val="0"/>
                <a:alphaOff val="0"/>
              </a:srgbClr>
            </a:solidFill>
            <a:latin typeface="Corbel"/>
            <a:ea typeface="+mn-ea"/>
            <a:cs typeface="+mn-cs"/>
          </a:endParaRPr>
        </a:p>
      </dgm:t>
    </dgm:pt>
    <dgm:pt modelId="{D117FEB1-D70A-48AB-8925-08D1519B940C}">
      <dgm:prSet phldrT="[Text]">
        <dgm:style>
          <a:lnRef idx="2">
            <a:schemeClr val="accent4"/>
          </a:lnRef>
          <a:fillRef idx="1">
            <a:schemeClr val="lt1"/>
          </a:fillRef>
          <a:effectRef idx="0">
            <a:schemeClr val="accent4"/>
          </a:effectRef>
          <a:fontRef idx="minor">
            <a:schemeClr val="dk1"/>
          </a:fontRef>
        </dgm:style>
      </dgm:prSet>
      <dgm:spPr>
        <a:xfrm>
          <a:off x="473202" y="958490"/>
          <a:ext cx="6336792" cy="841601"/>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2. Present the Data</a:t>
          </a:r>
        </a:p>
      </dgm:t>
    </dgm:pt>
    <dgm:pt modelId="{0110C872-6B7A-478E-824C-638B06CC0539}" type="parTrans" cxnId="{C6B9441D-E478-4D7F-8553-E5B6808B69C9}">
      <dgm:prSet/>
      <dgm:spPr/>
      <dgm:t>
        <a:bodyPr/>
        <a:lstStyle/>
        <a:p>
          <a:pPr algn="l"/>
          <a:endParaRPr lang="en-US" b="1"/>
        </a:p>
      </dgm:t>
    </dgm:pt>
    <dgm:pt modelId="{097378E0-C8E7-483C-9AEC-A81786ACD83A}" type="sibTrans" cxnId="{C6B9441D-E478-4D7F-8553-E5B6808B69C9}">
      <dgm:prSet>
        <dgm:style>
          <a:lnRef idx="2">
            <a:schemeClr val="accent1"/>
          </a:lnRef>
          <a:fillRef idx="0">
            <a:schemeClr val="accent1"/>
          </a:fillRef>
          <a:effectRef idx="1">
            <a:schemeClr val="accent1"/>
          </a:effectRef>
          <a:fontRef idx="minor">
            <a:schemeClr val="tx1"/>
          </a:fontRef>
        </dgm:style>
      </dgm:prSet>
      <dgm:spPr>
        <a:xfrm>
          <a:off x="6262953" y="1573327"/>
          <a:ext cx="547040" cy="547040"/>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gm:spPr>
      <dgm:t>
        <a:bodyPr/>
        <a:lstStyle/>
        <a:p>
          <a:pPr algn="l"/>
          <a:endParaRPr lang="en-US" b="1">
            <a:solidFill>
              <a:srgbClr val="0C395A">
                <a:hueOff val="0"/>
                <a:satOff val="0"/>
                <a:lumOff val="0"/>
                <a:alphaOff val="0"/>
              </a:srgbClr>
            </a:solidFill>
            <a:latin typeface="Corbel"/>
            <a:ea typeface="+mn-ea"/>
            <a:cs typeface="+mn-cs"/>
          </a:endParaRPr>
        </a:p>
      </dgm:t>
    </dgm:pt>
    <dgm:pt modelId="{C7F03A6C-B4C3-41A8-817D-A65FA5193E4D}">
      <dgm:prSet phldrT="[Text]">
        <dgm:style>
          <a:lnRef idx="2">
            <a:schemeClr val="accent4"/>
          </a:lnRef>
          <a:fillRef idx="1">
            <a:schemeClr val="lt1"/>
          </a:fillRef>
          <a:effectRef idx="0">
            <a:schemeClr val="accent4"/>
          </a:effectRef>
          <a:fontRef idx="minor">
            <a:schemeClr val="dk1"/>
          </a:fontRef>
        </dgm:style>
      </dgm:prSet>
      <dgm:spPr>
        <a:xfrm>
          <a:off x="946404" y="1916981"/>
          <a:ext cx="6336792" cy="841601"/>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3-5. Discuss the Data</a:t>
          </a:r>
        </a:p>
      </dgm:t>
    </dgm:pt>
    <dgm:pt modelId="{2DE64271-9D97-4B29-8F5E-95C1C06627E7}" type="parTrans" cxnId="{F59D71B2-14EC-4C4A-966E-03D2A68729C4}">
      <dgm:prSet/>
      <dgm:spPr/>
      <dgm:t>
        <a:bodyPr/>
        <a:lstStyle/>
        <a:p>
          <a:pPr algn="l"/>
          <a:endParaRPr lang="en-US" b="1"/>
        </a:p>
      </dgm:t>
    </dgm:pt>
    <dgm:pt modelId="{F784EDF5-88D6-4750-B62B-E4D08BE6B576}" type="sibTrans" cxnId="{F59D71B2-14EC-4C4A-966E-03D2A68729C4}">
      <dgm:prSet>
        <dgm:style>
          <a:lnRef idx="2">
            <a:schemeClr val="accent1"/>
          </a:lnRef>
          <a:fillRef idx="0">
            <a:schemeClr val="accent1"/>
          </a:fillRef>
          <a:effectRef idx="1">
            <a:schemeClr val="accent1"/>
          </a:effectRef>
          <a:fontRef idx="minor">
            <a:schemeClr val="tx1"/>
          </a:fontRef>
        </dgm:style>
      </dgm:prSet>
      <dgm:spPr>
        <a:xfrm>
          <a:off x="6736155" y="2517791"/>
          <a:ext cx="547040" cy="547040"/>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gm:spPr>
      <dgm:t>
        <a:bodyPr/>
        <a:lstStyle/>
        <a:p>
          <a:pPr algn="l"/>
          <a:endParaRPr lang="en-US" b="1">
            <a:solidFill>
              <a:srgbClr val="0C395A">
                <a:hueOff val="0"/>
                <a:satOff val="0"/>
                <a:lumOff val="0"/>
                <a:alphaOff val="0"/>
              </a:srgbClr>
            </a:solidFill>
            <a:latin typeface="Corbel"/>
            <a:ea typeface="+mn-ea"/>
            <a:cs typeface="+mn-cs"/>
          </a:endParaRPr>
        </a:p>
      </dgm:t>
    </dgm:pt>
    <dgm:pt modelId="{399423CA-C18A-43B1-8074-5A3AB01A6827}">
      <dgm:prSet phldrT="[Text]">
        <dgm:style>
          <a:lnRef idx="2">
            <a:schemeClr val="accent4"/>
          </a:lnRef>
          <a:fillRef idx="1">
            <a:schemeClr val="lt1"/>
          </a:fillRef>
          <a:effectRef idx="0">
            <a:schemeClr val="accent4"/>
          </a:effectRef>
          <a:fontRef idx="minor">
            <a:schemeClr val="dk1"/>
          </a:fontRef>
        </dgm:style>
      </dgm:prSet>
      <dgm:spPr>
        <a:xfrm>
          <a:off x="1419605" y="2875471"/>
          <a:ext cx="6336792" cy="841601"/>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6. Determine Next Steps for the Group</a:t>
          </a:r>
        </a:p>
      </dgm:t>
    </dgm:pt>
    <dgm:pt modelId="{80503AF7-31A0-477B-B1F0-37866A3ECC3F}" type="parTrans" cxnId="{22E0B787-8DF5-408B-B501-9E342A3A59D3}">
      <dgm:prSet/>
      <dgm:spPr/>
      <dgm:t>
        <a:bodyPr/>
        <a:lstStyle/>
        <a:p>
          <a:pPr algn="l"/>
          <a:endParaRPr lang="en-US" b="1"/>
        </a:p>
      </dgm:t>
    </dgm:pt>
    <dgm:pt modelId="{DB963D72-B4FC-478C-B2B9-C856D48A4842}" type="sibTrans" cxnId="{22E0B787-8DF5-408B-B501-9E342A3A59D3}">
      <dgm:prSet>
        <dgm:style>
          <a:lnRef idx="2">
            <a:schemeClr val="accent1"/>
          </a:lnRef>
          <a:fillRef idx="0">
            <a:schemeClr val="accent1"/>
          </a:fillRef>
          <a:effectRef idx="1">
            <a:schemeClr val="accent1"/>
          </a:effectRef>
          <a:fontRef idx="minor">
            <a:schemeClr val="tx1"/>
          </a:fontRef>
        </dgm:style>
      </dgm:prSet>
      <dgm:spPr>
        <a:xfrm>
          <a:off x="7209357" y="3485632"/>
          <a:ext cx="547040" cy="547040"/>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gm:spPr>
      <dgm:t>
        <a:bodyPr/>
        <a:lstStyle/>
        <a:p>
          <a:pPr algn="l"/>
          <a:endParaRPr lang="en-US" b="1">
            <a:solidFill>
              <a:srgbClr val="0C395A">
                <a:hueOff val="0"/>
                <a:satOff val="0"/>
                <a:lumOff val="0"/>
                <a:alphaOff val="0"/>
              </a:srgbClr>
            </a:solidFill>
            <a:latin typeface="Corbel"/>
            <a:ea typeface="+mn-ea"/>
            <a:cs typeface="+mn-cs"/>
          </a:endParaRPr>
        </a:p>
      </dgm:t>
    </dgm:pt>
    <dgm:pt modelId="{4E20A5EF-74CC-41DF-971C-F19C4E5D87EF}">
      <dgm:prSet>
        <dgm:style>
          <a:lnRef idx="2">
            <a:schemeClr val="accent4"/>
          </a:lnRef>
          <a:fillRef idx="1">
            <a:schemeClr val="lt1"/>
          </a:fillRef>
          <a:effectRef idx="0">
            <a:schemeClr val="accent4"/>
          </a:effectRef>
          <a:fontRef idx="minor">
            <a:schemeClr val="dk1"/>
          </a:fontRef>
        </dgm:style>
      </dgm:prSet>
      <dgm:spPr>
        <a:xfrm>
          <a:off x="1892808" y="3833962"/>
          <a:ext cx="6336792" cy="841601"/>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7. Reflect on the Meeting’s Effectiveness</a:t>
          </a:r>
        </a:p>
      </dgm:t>
    </dgm:pt>
    <dgm:pt modelId="{6644A9B7-344F-40F5-9C03-73DBFADCD087}" type="parTrans" cxnId="{37F30A55-EFC6-4652-9E3A-FCE6F239B788}">
      <dgm:prSet/>
      <dgm:spPr/>
      <dgm:t>
        <a:bodyPr/>
        <a:lstStyle/>
        <a:p>
          <a:pPr algn="l"/>
          <a:endParaRPr lang="en-US" b="1"/>
        </a:p>
      </dgm:t>
    </dgm:pt>
    <dgm:pt modelId="{41204E88-D662-49C7-934E-F689AE81B000}" type="sibTrans" cxnId="{37F30A55-EFC6-4652-9E3A-FCE6F239B788}">
      <dgm:prSet>
        <dgm:style>
          <a:lnRef idx="2">
            <a:schemeClr val="accent1"/>
          </a:lnRef>
          <a:fillRef idx="0">
            <a:schemeClr val="accent1"/>
          </a:fillRef>
          <a:effectRef idx="1">
            <a:schemeClr val="accent1"/>
          </a:effectRef>
          <a:fontRef idx="minor">
            <a:schemeClr val="tx1"/>
          </a:fontRef>
        </dgm:style>
      </dgm:prSet>
      <dgm:spPr/>
      <dgm:t>
        <a:bodyPr/>
        <a:lstStyle/>
        <a:p>
          <a:pPr algn="l"/>
          <a:endParaRPr lang="en-US" b="1"/>
        </a:p>
      </dgm:t>
    </dgm:pt>
    <dgm:pt modelId="{140C8BEA-DC51-4434-906F-020AEADC2D66}" type="pres">
      <dgm:prSet presAssocID="{64A2EFC8-3679-4B42-81A7-C78BA4DB5042}" presName="outerComposite" presStyleCnt="0">
        <dgm:presLayoutVars>
          <dgm:chMax val="5"/>
          <dgm:dir/>
          <dgm:resizeHandles val="exact"/>
        </dgm:presLayoutVars>
      </dgm:prSet>
      <dgm:spPr/>
    </dgm:pt>
    <dgm:pt modelId="{D1FC4385-701B-4FD3-9F81-607F39880C94}" type="pres">
      <dgm:prSet presAssocID="{64A2EFC8-3679-4B42-81A7-C78BA4DB5042}" presName="dummyMaxCanvas" presStyleCnt="0">
        <dgm:presLayoutVars/>
      </dgm:prSet>
      <dgm:spPr/>
    </dgm:pt>
    <dgm:pt modelId="{44B31534-5761-4BE7-BC2D-469C4CCA6004}" type="pres">
      <dgm:prSet presAssocID="{64A2EFC8-3679-4B42-81A7-C78BA4DB5042}" presName="FiveNodes_1" presStyleLbl="node1" presStyleIdx="0" presStyleCnt="5" custLinFactNeighborX="94">
        <dgm:presLayoutVars>
          <dgm:bulletEnabled val="1"/>
        </dgm:presLayoutVars>
      </dgm:prSet>
      <dgm:spPr/>
    </dgm:pt>
    <dgm:pt modelId="{AC6EF853-695F-43D3-BA8E-575D5651806F}" type="pres">
      <dgm:prSet presAssocID="{64A2EFC8-3679-4B42-81A7-C78BA4DB5042}" presName="FiveNodes_2" presStyleLbl="node1" presStyleIdx="1" presStyleCnt="5">
        <dgm:presLayoutVars>
          <dgm:bulletEnabled val="1"/>
        </dgm:presLayoutVars>
      </dgm:prSet>
      <dgm:spPr/>
    </dgm:pt>
    <dgm:pt modelId="{A2489926-EDF1-475E-9559-51D1E6E59EB6}" type="pres">
      <dgm:prSet presAssocID="{64A2EFC8-3679-4B42-81A7-C78BA4DB5042}" presName="FiveNodes_3" presStyleLbl="node1" presStyleIdx="2" presStyleCnt="5">
        <dgm:presLayoutVars>
          <dgm:bulletEnabled val="1"/>
        </dgm:presLayoutVars>
      </dgm:prSet>
      <dgm:spPr/>
    </dgm:pt>
    <dgm:pt modelId="{FACAF66D-757C-489C-B20F-DB8A374A7D21}" type="pres">
      <dgm:prSet presAssocID="{64A2EFC8-3679-4B42-81A7-C78BA4DB5042}" presName="FiveNodes_4" presStyleLbl="node1" presStyleIdx="3" presStyleCnt="5">
        <dgm:presLayoutVars>
          <dgm:bulletEnabled val="1"/>
        </dgm:presLayoutVars>
      </dgm:prSet>
      <dgm:spPr/>
    </dgm:pt>
    <dgm:pt modelId="{FB6B4C87-DA6A-484B-AEF4-0AFAABA64F26}" type="pres">
      <dgm:prSet presAssocID="{64A2EFC8-3679-4B42-81A7-C78BA4DB5042}" presName="FiveNodes_5" presStyleLbl="node1" presStyleIdx="4" presStyleCnt="5">
        <dgm:presLayoutVars>
          <dgm:bulletEnabled val="1"/>
        </dgm:presLayoutVars>
      </dgm:prSet>
      <dgm:spPr/>
    </dgm:pt>
    <dgm:pt modelId="{8B36C782-EA0F-43DF-A994-B77192E682A0}" type="pres">
      <dgm:prSet presAssocID="{64A2EFC8-3679-4B42-81A7-C78BA4DB5042}" presName="FiveConn_1-2" presStyleLbl="fgAccFollowNode1" presStyleIdx="0" presStyleCnt="4">
        <dgm:presLayoutVars>
          <dgm:bulletEnabled val="1"/>
        </dgm:presLayoutVars>
      </dgm:prSet>
      <dgm:spPr/>
    </dgm:pt>
    <dgm:pt modelId="{8111152E-A470-477F-BD28-6BAEB121701E}" type="pres">
      <dgm:prSet presAssocID="{64A2EFC8-3679-4B42-81A7-C78BA4DB5042}" presName="FiveConn_2-3" presStyleLbl="fgAccFollowNode1" presStyleIdx="1" presStyleCnt="4">
        <dgm:presLayoutVars>
          <dgm:bulletEnabled val="1"/>
        </dgm:presLayoutVars>
      </dgm:prSet>
      <dgm:spPr/>
    </dgm:pt>
    <dgm:pt modelId="{B87BF87A-CCE7-4795-B207-0737CB922552}" type="pres">
      <dgm:prSet presAssocID="{64A2EFC8-3679-4B42-81A7-C78BA4DB5042}" presName="FiveConn_3-4" presStyleLbl="fgAccFollowNode1" presStyleIdx="2" presStyleCnt="4">
        <dgm:presLayoutVars>
          <dgm:bulletEnabled val="1"/>
        </dgm:presLayoutVars>
      </dgm:prSet>
      <dgm:spPr/>
    </dgm:pt>
    <dgm:pt modelId="{EE6C4593-884F-4698-9A48-FCADFC47B13B}" type="pres">
      <dgm:prSet presAssocID="{64A2EFC8-3679-4B42-81A7-C78BA4DB5042}" presName="FiveConn_4-5" presStyleLbl="fgAccFollowNode1" presStyleIdx="3" presStyleCnt="4">
        <dgm:presLayoutVars>
          <dgm:bulletEnabled val="1"/>
        </dgm:presLayoutVars>
      </dgm:prSet>
      <dgm:spPr/>
    </dgm:pt>
    <dgm:pt modelId="{754670CB-2342-498D-A523-02EB4D2A8376}" type="pres">
      <dgm:prSet presAssocID="{64A2EFC8-3679-4B42-81A7-C78BA4DB5042}" presName="FiveNodes_1_text" presStyleLbl="node1" presStyleIdx="4" presStyleCnt="5">
        <dgm:presLayoutVars>
          <dgm:bulletEnabled val="1"/>
        </dgm:presLayoutVars>
      </dgm:prSet>
      <dgm:spPr/>
    </dgm:pt>
    <dgm:pt modelId="{C4B19768-564E-4910-83EE-42D99A4BADBD}" type="pres">
      <dgm:prSet presAssocID="{64A2EFC8-3679-4B42-81A7-C78BA4DB5042}" presName="FiveNodes_2_text" presStyleLbl="node1" presStyleIdx="4" presStyleCnt="5">
        <dgm:presLayoutVars>
          <dgm:bulletEnabled val="1"/>
        </dgm:presLayoutVars>
      </dgm:prSet>
      <dgm:spPr/>
    </dgm:pt>
    <dgm:pt modelId="{1519811D-1452-429D-8142-8774928ABBB3}" type="pres">
      <dgm:prSet presAssocID="{64A2EFC8-3679-4B42-81A7-C78BA4DB5042}" presName="FiveNodes_3_text" presStyleLbl="node1" presStyleIdx="4" presStyleCnt="5">
        <dgm:presLayoutVars>
          <dgm:bulletEnabled val="1"/>
        </dgm:presLayoutVars>
      </dgm:prSet>
      <dgm:spPr/>
    </dgm:pt>
    <dgm:pt modelId="{981CD9C2-7FAA-41D6-BF8E-5A07091CC4BD}" type="pres">
      <dgm:prSet presAssocID="{64A2EFC8-3679-4B42-81A7-C78BA4DB5042}" presName="FiveNodes_4_text" presStyleLbl="node1" presStyleIdx="4" presStyleCnt="5">
        <dgm:presLayoutVars>
          <dgm:bulletEnabled val="1"/>
        </dgm:presLayoutVars>
      </dgm:prSet>
      <dgm:spPr/>
    </dgm:pt>
    <dgm:pt modelId="{6E0F4EB3-BC0B-41F1-8695-495EBCF659C5}" type="pres">
      <dgm:prSet presAssocID="{64A2EFC8-3679-4B42-81A7-C78BA4DB5042}" presName="FiveNodes_5_text" presStyleLbl="node1" presStyleIdx="4" presStyleCnt="5">
        <dgm:presLayoutVars>
          <dgm:bulletEnabled val="1"/>
        </dgm:presLayoutVars>
      </dgm:prSet>
      <dgm:spPr/>
    </dgm:pt>
  </dgm:ptLst>
  <dgm:cxnLst>
    <dgm:cxn modelId="{F07C0505-3364-4E36-8E4A-475CD931D596}" srcId="{64A2EFC8-3679-4B42-81A7-C78BA4DB5042}" destId="{342C445C-C7B5-4447-8EA1-384A260D9D90}" srcOrd="0" destOrd="0" parTransId="{430293C5-4A13-4F85-9108-B231278299DF}" sibTransId="{962B09ED-1930-43EC-AB85-94ECBA455072}"/>
    <dgm:cxn modelId="{F6D7CA08-D12C-4776-9C37-F6F4A5AD6C71}" type="presOf" srcId="{DB963D72-B4FC-478C-B2B9-C856D48A4842}" destId="{EE6C4593-884F-4698-9A48-FCADFC47B13B}" srcOrd="0" destOrd="0" presId="urn:microsoft.com/office/officeart/2005/8/layout/vProcess5"/>
    <dgm:cxn modelId="{AD83980B-F002-47E1-A341-BB3A0A7FD3BD}" type="presOf" srcId="{C7F03A6C-B4C3-41A8-817D-A65FA5193E4D}" destId="{A2489926-EDF1-475E-9559-51D1E6E59EB6}" srcOrd="0" destOrd="0" presId="urn:microsoft.com/office/officeart/2005/8/layout/vProcess5"/>
    <dgm:cxn modelId="{C6B9441D-E478-4D7F-8553-E5B6808B69C9}" srcId="{64A2EFC8-3679-4B42-81A7-C78BA4DB5042}" destId="{D117FEB1-D70A-48AB-8925-08D1519B940C}" srcOrd="1" destOrd="0" parTransId="{0110C872-6B7A-478E-824C-638B06CC0539}" sibTransId="{097378E0-C8E7-483C-9AEC-A81786ACD83A}"/>
    <dgm:cxn modelId="{38042626-9EE3-4FEB-827F-F7E6540EC311}" type="presOf" srcId="{D117FEB1-D70A-48AB-8925-08D1519B940C}" destId="{C4B19768-564E-4910-83EE-42D99A4BADBD}" srcOrd="1" destOrd="0" presId="urn:microsoft.com/office/officeart/2005/8/layout/vProcess5"/>
    <dgm:cxn modelId="{F609C42B-F566-4950-BA67-C363F0FFD4E8}" type="presOf" srcId="{64A2EFC8-3679-4B42-81A7-C78BA4DB5042}" destId="{140C8BEA-DC51-4434-906F-020AEADC2D66}" srcOrd="0" destOrd="0" presId="urn:microsoft.com/office/officeart/2005/8/layout/vProcess5"/>
    <dgm:cxn modelId="{CBD94137-2013-490F-AC1C-FE085F798748}" type="presOf" srcId="{399423CA-C18A-43B1-8074-5A3AB01A6827}" destId="{981CD9C2-7FAA-41D6-BF8E-5A07091CC4BD}" srcOrd="1" destOrd="0" presId="urn:microsoft.com/office/officeart/2005/8/layout/vProcess5"/>
    <dgm:cxn modelId="{20810239-1DB0-4B60-A430-76D323F2F0B2}" type="presOf" srcId="{D117FEB1-D70A-48AB-8925-08D1519B940C}" destId="{AC6EF853-695F-43D3-BA8E-575D5651806F}" srcOrd="0" destOrd="0" presId="urn:microsoft.com/office/officeart/2005/8/layout/vProcess5"/>
    <dgm:cxn modelId="{A051283A-24DF-4915-BA22-7E4181A24D0A}" type="presOf" srcId="{342C445C-C7B5-4447-8EA1-384A260D9D90}" destId="{44B31534-5761-4BE7-BC2D-469C4CCA6004}" srcOrd="0" destOrd="0" presId="urn:microsoft.com/office/officeart/2005/8/layout/vProcess5"/>
    <dgm:cxn modelId="{37F30A55-EFC6-4652-9E3A-FCE6F239B788}" srcId="{64A2EFC8-3679-4B42-81A7-C78BA4DB5042}" destId="{4E20A5EF-74CC-41DF-971C-F19C4E5D87EF}" srcOrd="4" destOrd="0" parTransId="{6644A9B7-344F-40F5-9C03-73DBFADCD087}" sibTransId="{41204E88-D662-49C7-934E-F689AE81B000}"/>
    <dgm:cxn modelId="{B377BE55-27D6-423B-B9B7-2725CAB853E2}" type="presOf" srcId="{399423CA-C18A-43B1-8074-5A3AB01A6827}" destId="{FACAF66D-757C-489C-B20F-DB8A374A7D21}" srcOrd="0" destOrd="0" presId="urn:microsoft.com/office/officeart/2005/8/layout/vProcess5"/>
    <dgm:cxn modelId="{36751678-5B03-4AA2-8B9F-93F42DBF53D3}" type="presOf" srcId="{F784EDF5-88D6-4750-B62B-E4D08BE6B576}" destId="{B87BF87A-CCE7-4795-B207-0737CB922552}" srcOrd="0" destOrd="0" presId="urn:microsoft.com/office/officeart/2005/8/layout/vProcess5"/>
    <dgm:cxn modelId="{E7EACB84-57E5-4C4A-9BB5-307B37617DBB}" type="presOf" srcId="{962B09ED-1930-43EC-AB85-94ECBA455072}" destId="{8B36C782-EA0F-43DF-A994-B77192E682A0}" srcOrd="0" destOrd="0" presId="urn:microsoft.com/office/officeart/2005/8/layout/vProcess5"/>
    <dgm:cxn modelId="{22E0B787-8DF5-408B-B501-9E342A3A59D3}" srcId="{64A2EFC8-3679-4B42-81A7-C78BA4DB5042}" destId="{399423CA-C18A-43B1-8074-5A3AB01A6827}" srcOrd="3" destOrd="0" parTransId="{80503AF7-31A0-477B-B1F0-37866A3ECC3F}" sibTransId="{DB963D72-B4FC-478C-B2B9-C856D48A4842}"/>
    <dgm:cxn modelId="{E484E68A-E0D3-41B3-8660-179CBE23EB80}" type="presOf" srcId="{097378E0-C8E7-483C-9AEC-A81786ACD83A}" destId="{8111152E-A470-477F-BD28-6BAEB121701E}" srcOrd="0" destOrd="0" presId="urn:microsoft.com/office/officeart/2005/8/layout/vProcess5"/>
    <dgm:cxn modelId="{1133449C-C38E-456B-8019-F2394D63C6C0}" type="presOf" srcId="{4E20A5EF-74CC-41DF-971C-F19C4E5D87EF}" destId="{6E0F4EB3-BC0B-41F1-8695-495EBCF659C5}" srcOrd="1" destOrd="0" presId="urn:microsoft.com/office/officeart/2005/8/layout/vProcess5"/>
    <dgm:cxn modelId="{A6355CA0-AFC1-43E0-BB83-982BEDB4741F}" type="presOf" srcId="{4E20A5EF-74CC-41DF-971C-F19C4E5D87EF}" destId="{FB6B4C87-DA6A-484B-AEF4-0AFAABA64F26}" srcOrd="0" destOrd="0" presId="urn:microsoft.com/office/officeart/2005/8/layout/vProcess5"/>
    <dgm:cxn modelId="{F59D71B2-14EC-4C4A-966E-03D2A68729C4}" srcId="{64A2EFC8-3679-4B42-81A7-C78BA4DB5042}" destId="{C7F03A6C-B4C3-41A8-817D-A65FA5193E4D}" srcOrd="2" destOrd="0" parTransId="{2DE64271-9D97-4B29-8F5E-95C1C06627E7}" sibTransId="{F784EDF5-88D6-4750-B62B-E4D08BE6B576}"/>
    <dgm:cxn modelId="{013756C1-1397-419E-AB8F-C065637D36DD}" type="presOf" srcId="{C7F03A6C-B4C3-41A8-817D-A65FA5193E4D}" destId="{1519811D-1452-429D-8142-8774928ABBB3}" srcOrd="1" destOrd="0" presId="urn:microsoft.com/office/officeart/2005/8/layout/vProcess5"/>
    <dgm:cxn modelId="{D770A5D3-92C5-427D-9999-7BA4F5579712}" type="presOf" srcId="{342C445C-C7B5-4447-8EA1-384A260D9D90}" destId="{754670CB-2342-498D-A523-02EB4D2A8376}" srcOrd="1" destOrd="0" presId="urn:microsoft.com/office/officeart/2005/8/layout/vProcess5"/>
    <dgm:cxn modelId="{2FFBA5F0-2D0B-4ACF-8E36-845A9B2F1184}" type="presParOf" srcId="{140C8BEA-DC51-4434-906F-020AEADC2D66}" destId="{D1FC4385-701B-4FD3-9F81-607F39880C94}" srcOrd="0" destOrd="0" presId="urn:microsoft.com/office/officeart/2005/8/layout/vProcess5"/>
    <dgm:cxn modelId="{60612EF8-C2EB-4A95-B0A1-AC01C5E94C6D}" type="presParOf" srcId="{140C8BEA-DC51-4434-906F-020AEADC2D66}" destId="{44B31534-5761-4BE7-BC2D-469C4CCA6004}" srcOrd="1" destOrd="0" presId="urn:microsoft.com/office/officeart/2005/8/layout/vProcess5"/>
    <dgm:cxn modelId="{C4F1B7F4-761D-4AFD-B8AD-A3D7D7671AE5}" type="presParOf" srcId="{140C8BEA-DC51-4434-906F-020AEADC2D66}" destId="{AC6EF853-695F-43D3-BA8E-575D5651806F}" srcOrd="2" destOrd="0" presId="urn:microsoft.com/office/officeart/2005/8/layout/vProcess5"/>
    <dgm:cxn modelId="{1E0235EB-9424-42BD-9958-4C86ED77C329}" type="presParOf" srcId="{140C8BEA-DC51-4434-906F-020AEADC2D66}" destId="{A2489926-EDF1-475E-9559-51D1E6E59EB6}" srcOrd="3" destOrd="0" presId="urn:microsoft.com/office/officeart/2005/8/layout/vProcess5"/>
    <dgm:cxn modelId="{6073A00D-9090-459D-B64C-7FF7A20F4038}" type="presParOf" srcId="{140C8BEA-DC51-4434-906F-020AEADC2D66}" destId="{FACAF66D-757C-489C-B20F-DB8A374A7D21}" srcOrd="4" destOrd="0" presId="urn:microsoft.com/office/officeart/2005/8/layout/vProcess5"/>
    <dgm:cxn modelId="{1979DFDA-6ABB-4232-BFC3-A8EEE6F02121}" type="presParOf" srcId="{140C8BEA-DC51-4434-906F-020AEADC2D66}" destId="{FB6B4C87-DA6A-484B-AEF4-0AFAABA64F26}" srcOrd="5" destOrd="0" presId="urn:microsoft.com/office/officeart/2005/8/layout/vProcess5"/>
    <dgm:cxn modelId="{9759277D-8D3C-42DF-A90E-83752E135389}" type="presParOf" srcId="{140C8BEA-DC51-4434-906F-020AEADC2D66}" destId="{8B36C782-EA0F-43DF-A994-B77192E682A0}" srcOrd="6" destOrd="0" presId="urn:microsoft.com/office/officeart/2005/8/layout/vProcess5"/>
    <dgm:cxn modelId="{3E83CC12-BBB4-4A88-9265-609C187925F3}" type="presParOf" srcId="{140C8BEA-DC51-4434-906F-020AEADC2D66}" destId="{8111152E-A470-477F-BD28-6BAEB121701E}" srcOrd="7" destOrd="0" presId="urn:microsoft.com/office/officeart/2005/8/layout/vProcess5"/>
    <dgm:cxn modelId="{17FA45EA-E2A1-4557-A412-D2EFB641CAA4}" type="presParOf" srcId="{140C8BEA-DC51-4434-906F-020AEADC2D66}" destId="{B87BF87A-CCE7-4795-B207-0737CB922552}" srcOrd="8" destOrd="0" presId="urn:microsoft.com/office/officeart/2005/8/layout/vProcess5"/>
    <dgm:cxn modelId="{874CF678-CC48-473C-B4E8-C9CABE00EF33}" type="presParOf" srcId="{140C8BEA-DC51-4434-906F-020AEADC2D66}" destId="{EE6C4593-884F-4698-9A48-FCADFC47B13B}" srcOrd="9" destOrd="0" presId="urn:microsoft.com/office/officeart/2005/8/layout/vProcess5"/>
    <dgm:cxn modelId="{420C24E6-4B4F-41D5-8C6E-44537C8DC572}" type="presParOf" srcId="{140C8BEA-DC51-4434-906F-020AEADC2D66}" destId="{754670CB-2342-498D-A523-02EB4D2A8376}" srcOrd="10" destOrd="0" presId="urn:microsoft.com/office/officeart/2005/8/layout/vProcess5"/>
    <dgm:cxn modelId="{4188A8C9-C003-494E-B7E3-E3B0C5E07FFA}" type="presParOf" srcId="{140C8BEA-DC51-4434-906F-020AEADC2D66}" destId="{C4B19768-564E-4910-83EE-42D99A4BADBD}" srcOrd="11" destOrd="0" presId="urn:microsoft.com/office/officeart/2005/8/layout/vProcess5"/>
    <dgm:cxn modelId="{04F244C8-60CD-4A85-A07B-882B5524343F}" type="presParOf" srcId="{140C8BEA-DC51-4434-906F-020AEADC2D66}" destId="{1519811D-1452-429D-8142-8774928ABBB3}" srcOrd="12" destOrd="0" presId="urn:microsoft.com/office/officeart/2005/8/layout/vProcess5"/>
    <dgm:cxn modelId="{FCDEC7EB-6D71-4282-B5B8-26BE35D2079C}" type="presParOf" srcId="{140C8BEA-DC51-4434-906F-020AEADC2D66}" destId="{981CD9C2-7FAA-41D6-BF8E-5A07091CC4BD}" srcOrd="13" destOrd="0" presId="urn:microsoft.com/office/officeart/2005/8/layout/vProcess5"/>
    <dgm:cxn modelId="{72081114-F980-4CCE-8A38-703305C6EF4B}" type="presParOf" srcId="{140C8BEA-DC51-4434-906F-020AEADC2D66}" destId="{6E0F4EB3-BC0B-41F1-8695-495EBCF659C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2EFC8-3679-4B42-81A7-C78BA4DB5042}" type="doc">
      <dgm:prSet loTypeId="urn:microsoft.com/office/officeart/2005/8/layout/vList5" loCatId="list" qsTypeId="urn:microsoft.com/office/officeart/2005/8/quickstyle/simple3" qsCatId="simple" csTypeId="urn:microsoft.com/office/officeart/2005/8/colors/accent4_1" csCatId="accent4" phldr="1"/>
      <dgm:spPr/>
      <dgm:t>
        <a:bodyPr/>
        <a:lstStyle/>
        <a:p>
          <a:endParaRPr lang="en-US"/>
        </a:p>
      </dgm:t>
    </dgm:pt>
    <dgm:pt modelId="{C7F03A6C-B4C3-41A8-817D-A65FA5193E4D}">
      <dgm:prSet phldrT="[Text]">
        <dgm:style>
          <a:lnRef idx="2">
            <a:schemeClr val="accent4"/>
          </a:lnRef>
          <a:fillRef idx="1">
            <a:schemeClr val="lt1"/>
          </a:fillRef>
          <a:effectRef idx="0">
            <a:schemeClr val="accent4"/>
          </a:effectRef>
          <a:fontRef idx="minor">
            <a:schemeClr val="dk1"/>
          </a:fontRef>
        </dgm:style>
      </dgm:prSet>
      <dgm:spPr>
        <a:xfrm>
          <a:off x="0" y="2240"/>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3. Discuss </a:t>
          </a:r>
          <a:r>
            <a:rPr lang="en-US" b="1" u="sng" dirty="0">
              <a:solidFill>
                <a:srgbClr val="0C395A">
                  <a:hueOff val="0"/>
                  <a:satOff val="0"/>
                  <a:lumOff val="0"/>
                  <a:alphaOff val="0"/>
                </a:srgbClr>
              </a:solidFill>
              <a:latin typeface="Corbel"/>
              <a:ea typeface="+mn-ea"/>
              <a:cs typeface="+mn-cs"/>
            </a:rPr>
            <a:t>Observations</a:t>
          </a:r>
          <a:r>
            <a:rPr lang="en-US" b="1" dirty="0">
              <a:solidFill>
                <a:srgbClr val="0C395A">
                  <a:hueOff val="0"/>
                  <a:satOff val="0"/>
                  <a:lumOff val="0"/>
                  <a:alphaOff val="0"/>
                </a:srgbClr>
              </a:solidFill>
              <a:latin typeface="Corbel"/>
              <a:ea typeface="+mn-ea"/>
              <a:cs typeface="+mn-cs"/>
            </a:rPr>
            <a:t> of the Data</a:t>
          </a:r>
        </a:p>
      </dgm:t>
    </dgm:pt>
    <dgm:pt modelId="{2DE64271-9D97-4B29-8F5E-95C1C06627E7}" type="parTrans" cxnId="{F59D71B2-14EC-4C4A-966E-03D2A68729C4}">
      <dgm:prSet/>
      <dgm:spPr/>
      <dgm:t>
        <a:bodyPr/>
        <a:lstStyle/>
        <a:p>
          <a:pPr algn="l"/>
          <a:endParaRPr lang="en-US" b="1"/>
        </a:p>
      </dgm:t>
    </dgm:pt>
    <dgm:pt modelId="{F784EDF5-88D6-4750-B62B-E4D08BE6B576}" type="sibTrans" cxnId="{F59D71B2-14EC-4C4A-966E-03D2A68729C4}">
      <dgm:prSet>
        <dgm:style>
          <a:lnRef idx="2">
            <a:schemeClr val="accent1"/>
          </a:lnRef>
          <a:fillRef idx="0">
            <a:schemeClr val="accent1"/>
          </a:fillRef>
          <a:effectRef idx="1">
            <a:schemeClr val="accent1"/>
          </a:effectRef>
          <a:fontRef idx="minor">
            <a:schemeClr val="tx1"/>
          </a:fontRef>
        </dgm:style>
      </dgm:prSet>
      <dgm:spPr/>
      <dgm:t>
        <a:bodyPr/>
        <a:lstStyle/>
        <a:p>
          <a:pPr algn="l"/>
          <a:endParaRPr lang="en-US" b="1"/>
        </a:p>
      </dgm:t>
    </dgm:pt>
    <dgm:pt modelId="{399423CA-C18A-43B1-8074-5A3AB01A6827}">
      <dgm:prSet phldrT="[Text]">
        <dgm:style>
          <a:lnRef idx="2">
            <a:schemeClr val="accent4"/>
          </a:lnRef>
          <a:fillRef idx="1">
            <a:schemeClr val="lt1"/>
          </a:fillRef>
          <a:effectRef idx="0">
            <a:schemeClr val="accent4"/>
          </a:effectRef>
          <a:fontRef idx="minor">
            <a:schemeClr val="dk1"/>
          </a:fontRef>
        </dgm:style>
      </dgm:prSet>
      <dgm:spPr>
        <a:xfrm>
          <a:off x="0" y="1555218"/>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4. Discuss </a:t>
          </a:r>
          <a:r>
            <a:rPr lang="en-US" b="1" u="sng" dirty="0">
              <a:solidFill>
                <a:srgbClr val="0C395A">
                  <a:hueOff val="0"/>
                  <a:satOff val="0"/>
                  <a:lumOff val="0"/>
                  <a:alphaOff val="0"/>
                </a:srgbClr>
              </a:solidFill>
              <a:latin typeface="Corbel"/>
              <a:ea typeface="+mn-ea"/>
              <a:cs typeface="+mn-cs"/>
            </a:rPr>
            <a:t>Interpretations</a:t>
          </a:r>
          <a:r>
            <a:rPr lang="en-US" b="1" dirty="0">
              <a:solidFill>
                <a:srgbClr val="0C395A">
                  <a:hueOff val="0"/>
                  <a:satOff val="0"/>
                  <a:lumOff val="0"/>
                  <a:alphaOff val="0"/>
                </a:srgbClr>
              </a:solidFill>
              <a:latin typeface="Corbel"/>
              <a:ea typeface="+mn-ea"/>
              <a:cs typeface="+mn-cs"/>
            </a:rPr>
            <a:t> of the Data</a:t>
          </a:r>
        </a:p>
      </dgm:t>
    </dgm:pt>
    <dgm:pt modelId="{80503AF7-31A0-477B-B1F0-37866A3ECC3F}" type="parTrans" cxnId="{22E0B787-8DF5-408B-B501-9E342A3A59D3}">
      <dgm:prSet/>
      <dgm:spPr/>
      <dgm:t>
        <a:bodyPr/>
        <a:lstStyle/>
        <a:p>
          <a:pPr algn="l"/>
          <a:endParaRPr lang="en-US" b="1"/>
        </a:p>
      </dgm:t>
    </dgm:pt>
    <dgm:pt modelId="{DB963D72-B4FC-478C-B2B9-C856D48A4842}" type="sibTrans" cxnId="{22E0B787-8DF5-408B-B501-9E342A3A59D3}">
      <dgm:prSet>
        <dgm:style>
          <a:lnRef idx="2">
            <a:schemeClr val="accent1"/>
          </a:lnRef>
          <a:fillRef idx="0">
            <a:schemeClr val="accent1"/>
          </a:fillRef>
          <a:effectRef idx="1">
            <a:schemeClr val="accent1"/>
          </a:effectRef>
          <a:fontRef idx="minor">
            <a:schemeClr val="tx1"/>
          </a:fontRef>
        </dgm:style>
      </dgm:prSet>
      <dgm:spPr/>
      <dgm:t>
        <a:bodyPr/>
        <a:lstStyle/>
        <a:p>
          <a:pPr algn="l"/>
          <a:endParaRPr lang="en-US" b="1"/>
        </a:p>
      </dgm:t>
    </dgm:pt>
    <dgm:pt modelId="{4E20A5EF-74CC-41DF-971C-F19C4E5D87EF}">
      <dgm:prSet>
        <dgm:style>
          <a:lnRef idx="2">
            <a:schemeClr val="accent4"/>
          </a:lnRef>
          <a:fillRef idx="1">
            <a:schemeClr val="lt1"/>
          </a:fillRef>
          <a:effectRef idx="0">
            <a:schemeClr val="accent4"/>
          </a:effectRef>
          <a:fontRef idx="minor">
            <a:schemeClr val="dk1"/>
          </a:fontRef>
        </dgm:style>
      </dgm:prSet>
      <dgm:spPr>
        <a:xfrm>
          <a:off x="0" y="3108195"/>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gm:spPr>
      <dgm:t>
        <a:bodyPr/>
        <a:lstStyle/>
        <a:p>
          <a:pPr algn="l"/>
          <a:r>
            <a:rPr lang="en-US" b="1" dirty="0">
              <a:solidFill>
                <a:srgbClr val="0C395A">
                  <a:hueOff val="0"/>
                  <a:satOff val="0"/>
                  <a:lumOff val="0"/>
                  <a:alphaOff val="0"/>
                </a:srgbClr>
              </a:solidFill>
              <a:latin typeface="Corbel"/>
              <a:ea typeface="+mn-ea"/>
              <a:cs typeface="+mn-cs"/>
            </a:rPr>
            <a:t>5. Discuss </a:t>
          </a:r>
          <a:r>
            <a:rPr lang="en-US" b="1" u="sng" dirty="0">
              <a:solidFill>
                <a:srgbClr val="0C395A">
                  <a:hueOff val="0"/>
                  <a:satOff val="0"/>
                  <a:lumOff val="0"/>
                  <a:alphaOff val="0"/>
                </a:srgbClr>
              </a:solidFill>
              <a:latin typeface="Corbel"/>
              <a:ea typeface="+mn-ea"/>
              <a:cs typeface="+mn-cs"/>
            </a:rPr>
            <a:t>Implications</a:t>
          </a:r>
          <a:r>
            <a:rPr lang="en-US" b="1" dirty="0">
              <a:solidFill>
                <a:srgbClr val="0C395A">
                  <a:hueOff val="0"/>
                  <a:satOff val="0"/>
                  <a:lumOff val="0"/>
                  <a:alphaOff val="0"/>
                </a:srgbClr>
              </a:solidFill>
              <a:latin typeface="Corbel"/>
              <a:ea typeface="+mn-ea"/>
              <a:cs typeface="+mn-cs"/>
            </a:rPr>
            <a:t> of the Data</a:t>
          </a:r>
        </a:p>
      </dgm:t>
    </dgm:pt>
    <dgm:pt modelId="{6644A9B7-344F-40F5-9C03-73DBFADCD087}" type="parTrans" cxnId="{37F30A55-EFC6-4652-9E3A-FCE6F239B788}">
      <dgm:prSet/>
      <dgm:spPr/>
      <dgm:t>
        <a:bodyPr/>
        <a:lstStyle/>
        <a:p>
          <a:pPr algn="l"/>
          <a:endParaRPr lang="en-US" b="1"/>
        </a:p>
      </dgm:t>
    </dgm:pt>
    <dgm:pt modelId="{41204E88-D662-49C7-934E-F689AE81B000}" type="sibTrans" cxnId="{37F30A55-EFC6-4652-9E3A-FCE6F239B788}">
      <dgm:prSet>
        <dgm:style>
          <a:lnRef idx="2">
            <a:schemeClr val="accent1"/>
          </a:lnRef>
          <a:fillRef idx="0">
            <a:schemeClr val="accent1"/>
          </a:fillRef>
          <a:effectRef idx="1">
            <a:schemeClr val="accent1"/>
          </a:effectRef>
          <a:fontRef idx="minor">
            <a:schemeClr val="tx1"/>
          </a:fontRef>
        </dgm:style>
      </dgm:prSet>
      <dgm:spPr/>
      <dgm:t>
        <a:bodyPr/>
        <a:lstStyle/>
        <a:p>
          <a:pPr algn="l"/>
          <a:endParaRPr lang="en-US" b="1"/>
        </a:p>
      </dgm:t>
    </dgm:pt>
    <dgm:pt modelId="{D83F8716-CC45-48A2-A46E-E510A19996BE}">
      <dgm:prSet phldrT="[Text]" custT="1">
        <dgm:style>
          <a:lnRef idx="2">
            <a:schemeClr val="accent4"/>
          </a:lnRef>
          <a:fillRef idx="1">
            <a:schemeClr val="lt1"/>
          </a:fillRef>
          <a:effectRef idx="0">
            <a:schemeClr val="accent4"/>
          </a:effectRef>
          <a:fontRef idx="minor">
            <a:schemeClr val="dk1"/>
          </a:fontRef>
        </dgm:style>
      </dgm:prSet>
      <dgm:spPr>
        <a:xfrm rot="5400000">
          <a:off x="5004517" y="-1891717"/>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0" indent="-228600" algn="l">
            <a:buFontTx/>
            <a:buNone/>
            <a:tabLst/>
          </a:pPr>
          <a:r>
            <a:rPr lang="en-US" sz="2100" dirty="0">
              <a:solidFill>
                <a:srgbClr val="0C395A">
                  <a:hueOff val="0"/>
                  <a:satOff val="0"/>
                  <a:lumOff val="0"/>
                  <a:alphaOff val="0"/>
                </a:srgbClr>
              </a:solidFill>
              <a:latin typeface="Corbel"/>
              <a:ea typeface="+mn-ea"/>
              <a:cs typeface="+mn-cs"/>
            </a:rPr>
            <a:t>What do you see?</a:t>
          </a:r>
          <a:endParaRPr lang="en-US" sz="2100" b="1" dirty="0">
            <a:solidFill>
              <a:srgbClr val="0C395A">
                <a:hueOff val="0"/>
                <a:satOff val="0"/>
                <a:lumOff val="0"/>
                <a:alphaOff val="0"/>
              </a:srgbClr>
            </a:solidFill>
            <a:latin typeface="Corbel"/>
            <a:ea typeface="+mn-ea"/>
            <a:cs typeface="+mn-cs"/>
          </a:endParaRPr>
        </a:p>
      </dgm:t>
    </dgm:pt>
    <dgm:pt modelId="{8AA073D0-8849-48BA-9551-15B081BBC1E5}" type="parTrans" cxnId="{98FDA99F-BB52-42AE-81D2-27FA2A846CB2}">
      <dgm:prSet/>
      <dgm:spPr/>
      <dgm:t>
        <a:bodyPr/>
        <a:lstStyle/>
        <a:p>
          <a:endParaRPr lang="en-US"/>
        </a:p>
      </dgm:t>
    </dgm:pt>
    <dgm:pt modelId="{9EED5E39-5C7C-4E74-82C5-7EDBCF604776}" type="sibTrans" cxnId="{98FDA99F-BB52-42AE-81D2-27FA2A846CB2}">
      <dgm:prSet/>
      <dgm:spPr/>
      <dgm:t>
        <a:bodyPr/>
        <a:lstStyle/>
        <a:p>
          <a:endParaRPr lang="en-US"/>
        </a:p>
      </dgm:t>
    </dgm:pt>
    <dgm:pt modelId="{5921DE0B-F6A8-4692-90D2-DB8FBC55C90F}">
      <dgm:prSet phldrT="[Text]" custT="1">
        <dgm:style>
          <a:lnRef idx="2">
            <a:schemeClr val="accent4"/>
          </a:lnRef>
          <a:fillRef idx="1">
            <a:schemeClr val="lt1"/>
          </a:fillRef>
          <a:effectRef idx="0">
            <a:schemeClr val="accent4"/>
          </a:effectRef>
          <a:fontRef idx="minor">
            <a:schemeClr val="dk1"/>
          </a:fontRef>
        </dgm:style>
      </dgm:prSet>
      <dgm:spPr>
        <a:xfrm rot="5400000">
          <a:off x="5004517" y="-338740"/>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228600" algn="l">
            <a:buFontTx/>
            <a:buNone/>
          </a:pPr>
          <a:r>
            <a:rPr lang="en-US" sz="2100" dirty="0">
              <a:solidFill>
                <a:srgbClr val="0C395A">
                  <a:hueOff val="0"/>
                  <a:satOff val="0"/>
                  <a:lumOff val="0"/>
                  <a:alphaOff val="0"/>
                </a:srgbClr>
              </a:solidFill>
              <a:latin typeface="Corbel"/>
              <a:ea typeface="+mn-ea"/>
              <a:cs typeface="+mn-cs"/>
            </a:rPr>
            <a:t>What do the data tell you?</a:t>
          </a:r>
          <a:endParaRPr lang="en-US" sz="2100" b="1" dirty="0">
            <a:solidFill>
              <a:srgbClr val="0C395A">
                <a:hueOff val="0"/>
                <a:satOff val="0"/>
                <a:lumOff val="0"/>
                <a:alphaOff val="0"/>
              </a:srgbClr>
            </a:solidFill>
            <a:latin typeface="Corbel"/>
            <a:ea typeface="+mn-ea"/>
            <a:cs typeface="+mn-cs"/>
          </a:endParaRPr>
        </a:p>
      </dgm:t>
    </dgm:pt>
    <dgm:pt modelId="{9F557FD7-FD9A-444D-88EE-1F6F4321B06E}" type="parTrans" cxnId="{DD55E00D-4CC8-4750-B4C7-1619A6C9534D}">
      <dgm:prSet/>
      <dgm:spPr/>
      <dgm:t>
        <a:bodyPr/>
        <a:lstStyle/>
        <a:p>
          <a:endParaRPr lang="en-US"/>
        </a:p>
      </dgm:t>
    </dgm:pt>
    <dgm:pt modelId="{5CB6E2D8-19A7-4EA2-93C4-9A308E48B4B8}" type="sibTrans" cxnId="{DD55E00D-4CC8-4750-B4C7-1619A6C9534D}">
      <dgm:prSet/>
      <dgm:spPr/>
      <dgm:t>
        <a:bodyPr/>
        <a:lstStyle/>
        <a:p>
          <a:endParaRPr lang="en-US"/>
        </a:p>
      </dgm:t>
    </dgm:pt>
    <dgm:pt modelId="{719CADB9-88F9-4D0C-9B5A-BE26D489C892}">
      <dgm:prSet phldrT="[Text]" custT="1">
        <dgm:style>
          <a:lnRef idx="2">
            <a:schemeClr val="accent4"/>
          </a:lnRef>
          <a:fillRef idx="1">
            <a:schemeClr val="lt1"/>
          </a:fillRef>
          <a:effectRef idx="0">
            <a:schemeClr val="accent4"/>
          </a:effectRef>
          <a:fontRef idx="minor">
            <a:schemeClr val="dk1"/>
          </a:fontRef>
        </dgm:style>
      </dgm:prSet>
      <dgm:spPr>
        <a:xfrm rot="5400000">
          <a:off x="5004517" y="-1891717"/>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365125" indent="-139700" algn="l"/>
          <a:r>
            <a:rPr lang="en-US" sz="1800" dirty="0">
              <a:solidFill>
                <a:srgbClr val="0C395A">
                  <a:hueOff val="0"/>
                  <a:satOff val="0"/>
                  <a:lumOff val="0"/>
                  <a:alphaOff val="0"/>
                </a:srgbClr>
              </a:solidFill>
              <a:latin typeface="Corbel"/>
              <a:ea typeface="+mn-ea"/>
              <a:cs typeface="+mn-cs"/>
            </a:rPr>
            <a:t>What</a:t>
          </a:r>
          <a:r>
            <a:rPr lang="en-US" sz="1800" u="none" dirty="0">
              <a:solidFill>
                <a:srgbClr val="0C395A">
                  <a:hueOff val="0"/>
                  <a:satOff val="0"/>
                  <a:lumOff val="0"/>
                  <a:alphaOff val="0"/>
                </a:srgbClr>
              </a:solidFill>
              <a:uFillTx/>
              <a:latin typeface="Corbel"/>
              <a:ea typeface="+mn-ea"/>
              <a:cs typeface="+mn-cs"/>
            </a:rPr>
            <a:t> are your initial thoughts or reactions? </a:t>
          </a:r>
          <a:endParaRPr lang="en-US" sz="1800" b="1" dirty="0">
            <a:solidFill>
              <a:srgbClr val="0C395A">
                <a:hueOff val="0"/>
                <a:satOff val="0"/>
                <a:lumOff val="0"/>
                <a:alphaOff val="0"/>
              </a:srgbClr>
            </a:solidFill>
            <a:latin typeface="Corbel"/>
            <a:ea typeface="+mn-ea"/>
            <a:cs typeface="+mn-cs"/>
          </a:endParaRPr>
        </a:p>
      </dgm:t>
    </dgm:pt>
    <dgm:pt modelId="{508D56B7-CDB6-487B-B372-19963C902801}" type="parTrans" cxnId="{07F3FA18-5261-4BFB-A989-85A808E55B65}">
      <dgm:prSet/>
      <dgm:spPr/>
      <dgm:t>
        <a:bodyPr/>
        <a:lstStyle/>
        <a:p>
          <a:endParaRPr lang="en-US"/>
        </a:p>
      </dgm:t>
    </dgm:pt>
    <dgm:pt modelId="{B24496CF-3F10-4B12-BDBA-AF8856D157A5}" type="sibTrans" cxnId="{07F3FA18-5261-4BFB-A989-85A808E55B65}">
      <dgm:prSet/>
      <dgm:spPr/>
      <dgm:t>
        <a:bodyPr/>
        <a:lstStyle/>
        <a:p>
          <a:endParaRPr lang="en-US"/>
        </a:p>
      </dgm:t>
    </dgm:pt>
    <dgm:pt modelId="{BBE27134-FE10-4FFB-AEB2-7530BC4314FE}">
      <dgm:prSet custT="1">
        <dgm:style>
          <a:lnRef idx="2">
            <a:schemeClr val="accent4"/>
          </a:lnRef>
          <a:fillRef idx="1">
            <a:schemeClr val="lt1"/>
          </a:fillRef>
          <a:effectRef idx="0">
            <a:schemeClr val="accent4"/>
          </a:effectRef>
          <a:fontRef idx="minor">
            <a:schemeClr val="dk1"/>
          </a:fontRef>
        </dgm:style>
      </dgm:prSet>
      <dgm:spPr>
        <a:xfrm rot="5400000">
          <a:off x="5004517" y="1243261"/>
          <a:ext cx="1183220" cy="5266944"/>
        </a:xfrm>
        <a:prstGeom prst="round2SameRect">
          <a:avLst/>
        </a:prstGeom>
        <a:solidFill>
          <a:sysClr val="window" lastClr="FFFFFF"/>
        </a:solidFill>
        <a:ln w="25400" cap="flat" cmpd="sng" algn="ctr">
          <a:solidFill>
            <a:srgbClr val="2DB9A5"/>
          </a:solidFill>
          <a:prstDash val="solid"/>
        </a:ln>
        <a:effectLst/>
      </dgm:spPr>
      <dgm:t>
        <a:bodyPr anchor="ctr"/>
        <a:lstStyle/>
        <a:p>
          <a:pPr marL="0" marR="0" lvl="0" indent="-228600" algn="l" defTabSz="914400" eaLnBrk="1" fontAlgn="auto" latinLnBrk="0" hangingPunct="1">
            <a:lnSpc>
              <a:spcPct val="100000"/>
            </a:lnSpc>
            <a:spcBef>
              <a:spcPts val="0"/>
            </a:spcBef>
            <a:spcAft>
              <a:spcPts val="0"/>
            </a:spcAft>
            <a:buClrTx/>
            <a:buSzTx/>
            <a:buFontTx/>
            <a:buNone/>
            <a:tabLst/>
            <a:defRPr/>
          </a:pPr>
          <a:r>
            <a:rPr lang="en-US" sz="2100" dirty="0">
              <a:solidFill>
                <a:srgbClr val="0C395A">
                  <a:hueOff val="0"/>
                  <a:satOff val="0"/>
                  <a:lumOff val="0"/>
                  <a:alphaOff val="0"/>
                </a:srgbClr>
              </a:solidFill>
              <a:latin typeface="Corbel"/>
              <a:ea typeface="+mn-ea"/>
              <a:cs typeface="+mn-cs"/>
            </a:rPr>
            <a:t>What</a:t>
          </a:r>
          <a:r>
            <a:rPr lang="en-US" sz="2100" u="none" dirty="0">
              <a:solidFill>
                <a:srgbClr val="0C395A">
                  <a:hueOff val="0"/>
                  <a:satOff val="0"/>
                  <a:lumOff val="0"/>
                  <a:alphaOff val="0"/>
                </a:srgbClr>
              </a:solidFill>
              <a:uFillTx/>
              <a:latin typeface="Corbel"/>
              <a:ea typeface="+mn-ea"/>
              <a:cs typeface="+mn-cs"/>
            </a:rPr>
            <a:t> are the implications?</a:t>
          </a:r>
          <a:endParaRPr lang="en-US" sz="2100" b="1" dirty="0">
            <a:solidFill>
              <a:srgbClr val="0C395A">
                <a:hueOff val="0"/>
                <a:satOff val="0"/>
                <a:lumOff val="0"/>
                <a:alphaOff val="0"/>
              </a:srgbClr>
            </a:solidFill>
            <a:latin typeface="Corbel"/>
            <a:ea typeface="+mn-ea"/>
            <a:cs typeface="+mn-cs"/>
          </a:endParaRPr>
        </a:p>
      </dgm:t>
    </dgm:pt>
    <dgm:pt modelId="{19D0EDFE-AE91-4F6B-98D4-E0B9BEA5CCD3}" type="parTrans" cxnId="{E8FAE645-FD3E-4D57-B3E6-08604EC587C6}">
      <dgm:prSet/>
      <dgm:spPr/>
      <dgm:t>
        <a:bodyPr/>
        <a:lstStyle/>
        <a:p>
          <a:endParaRPr lang="en-US"/>
        </a:p>
      </dgm:t>
    </dgm:pt>
    <dgm:pt modelId="{D9AEA950-43ED-4703-B96E-2FB9BB15EB97}" type="sibTrans" cxnId="{E8FAE645-FD3E-4D57-B3E6-08604EC587C6}">
      <dgm:prSet/>
      <dgm:spPr/>
      <dgm:t>
        <a:bodyPr/>
        <a:lstStyle/>
        <a:p>
          <a:endParaRPr lang="en-US"/>
        </a:p>
      </dgm:t>
    </dgm:pt>
    <dgm:pt modelId="{FFC748E8-015B-409A-A9C2-247C25133CB4}">
      <dgm:prSet phldrT="[Text]" custT="1">
        <dgm:style>
          <a:lnRef idx="2">
            <a:schemeClr val="accent4"/>
          </a:lnRef>
          <a:fillRef idx="1">
            <a:schemeClr val="lt1"/>
          </a:fillRef>
          <a:effectRef idx="0">
            <a:schemeClr val="accent4"/>
          </a:effectRef>
          <a:fontRef idx="minor">
            <a:schemeClr val="dk1"/>
          </a:fontRef>
        </dgm:style>
      </dgm:prSet>
      <dgm:spPr>
        <a:xfrm rot="5400000">
          <a:off x="5004517" y="-1891717"/>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365125" indent="-139700" algn="l"/>
          <a:r>
            <a:rPr lang="en-US" sz="1800" b="0" dirty="0">
              <a:solidFill>
                <a:srgbClr val="0C395A">
                  <a:hueOff val="0"/>
                  <a:satOff val="0"/>
                  <a:lumOff val="0"/>
                  <a:alphaOff val="0"/>
                </a:srgbClr>
              </a:solidFill>
              <a:latin typeface="Corbel"/>
              <a:ea typeface="+mn-ea"/>
              <a:cs typeface="+mn-cs"/>
            </a:rPr>
            <a:t>What do these data </a:t>
          </a:r>
          <a:r>
            <a:rPr lang="en-US" sz="1800" b="0" u="sng" dirty="0">
              <a:solidFill>
                <a:srgbClr val="0C395A">
                  <a:hueOff val="0"/>
                  <a:satOff val="0"/>
                  <a:lumOff val="0"/>
                  <a:alphaOff val="0"/>
                </a:srgbClr>
              </a:solidFill>
              <a:latin typeface="Corbel"/>
              <a:ea typeface="+mn-ea"/>
              <a:cs typeface="+mn-cs"/>
            </a:rPr>
            <a:t>not</a:t>
          </a:r>
          <a:r>
            <a:rPr lang="en-US" sz="1800" b="0" u="none" dirty="0">
              <a:solidFill>
                <a:srgbClr val="0C395A">
                  <a:hueOff val="0"/>
                  <a:satOff val="0"/>
                  <a:lumOff val="0"/>
                  <a:alphaOff val="0"/>
                </a:srgbClr>
              </a:solidFill>
              <a:latin typeface="Corbel"/>
              <a:ea typeface="+mn-ea"/>
              <a:cs typeface="+mn-cs"/>
            </a:rPr>
            <a:t> </a:t>
          </a:r>
          <a:r>
            <a:rPr lang="en-US" sz="1800" b="0" dirty="0">
              <a:solidFill>
                <a:srgbClr val="0C395A">
                  <a:hueOff val="0"/>
                  <a:satOff val="0"/>
                  <a:lumOff val="0"/>
                  <a:alphaOff val="0"/>
                </a:srgbClr>
              </a:solidFill>
              <a:latin typeface="Corbel"/>
              <a:ea typeface="+mn-ea"/>
              <a:cs typeface="+mn-cs"/>
            </a:rPr>
            <a:t>provide?</a:t>
          </a:r>
        </a:p>
      </dgm:t>
    </dgm:pt>
    <dgm:pt modelId="{7B5CA13A-413F-4450-B001-4BB9F1ABAA7E}" type="parTrans" cxnId="{C92DA863-A8C9-4594-BA54-0EFEC72A9A2B}">
      <dgm:prSet/>
      <dgm:spPr/>
      <dgm:t>
        <a:bodyPr/>
        <a:lstStyle/>
        <a:p>
          <a:endParaRPr lang="en-US"/>
        </a:p>
      </dgm:t>
    </dgm:pt>
    <dgm:pt modelId="{24F2CCBD-146E-47CC-A50D-E946A5553733}" type="sibTrans" cxnId="{C92DA863-A8C9-4594-BA54-0EFEC72A9A2B}">
      <dgm:prSet/>
      <dgm:spPr/>
      <dgm:t>
        <a:bodyPr/>
        <a:lstStyle/>
        <a:p>
          <a:endParaRPr lang="en-US"/>
        </a:p>
      </dgm:t>
    </dgm:pt>
    <dgm:pt modelId="{491EA6E4-2E70-4974-9425-E979C63A6EE2}">
      <dgm:prSet phldrT="[Text]" custT="1">
        <dgm:style>
          <a:lnRef idx="2">
            <a:schemeClr val="accent4"/>
          </a:lnRef>
          <a:fillRef idx="1">
            <a:schemeClr val="lt1"/>
          </a:fillRef>
          <a:effectRef idx="0">
            <a:schemeClr val="accent4"/>
          </a:effectRef>
          <a:fontRef idx="minor">
            <a:schemeClr val="dk1"/>
          </a:fontRef>
        </dgm:style>
      </dgm:prSet>
      <dgm:spPr>
        <a:xfrm rot="5400000">
          <a:off x="5004517" y="-338740"/>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365760" algn="l"/>
          <a:r>
            <a:rPr lang="en-US" sz="1800" b="0" dirty="0">
              <a:solidFill>
                <a:srgbClr val="0C395A">
                  <a:hueOff val="0"/>
                  <a:satOff val="0"/>
                  <a:lumOff val="0"/>
                  <a:alphaOff val="0"/>
                </a:srgbClr>
              </a:solidFill>
              <a:latin typeface="Corbel"/>
              <a:ea typeface="+mn-ea"/>
              <a:cs typeface="+mn-cs"/>
            </a:rPr>
            <a:t>What do these data confirm?</a:t>
          </a:r>
        </a:p>
      </dgm:t>
    </dgm:pt>
    <dgm:pt modelId="{BBFD00BC-5BB1-411E-AC2D-EACDBF3ABE58}" type="parTrans" cxnId="{D0DF2C93-7B6B-4320-A277-251BFB715935}">
      <dgm:prSet/>
      <dgm:spPr/>
      <dgm:t>
        <a:bodyPr/>
        <a:lstStyle/>
        <a:p>
          <a:endParaRPr lang="en-US"/>
        </a:p>
      </dgm:t>
    </dgm:pt>
    <dgm:pt modelId="{92A5BFA5-E6F3-4704-8F2B-F1197E3D339A}" type="sibTrans" cxnId="{D0DF2C93-7B6B-4320-A277-251BFB715935}">
      <dgm:prSet/>
      <dgm:spPr/>
      <dgm:t>
        <a:bodyPr/>
        <a:lstStyle/>
        <a:p>
          <a:endParaRPr lang="en-US"/>
        </a:p>
      </dgm:t>
    </dgm:pt>
    <dgm:pt modelId="{8A994D83-27D6-41A3-9647-CF4C3713863D}">
      <dgm:prSet phldrT="[Text]" custT="1">
        <dgm:style>
          <a:lnRef idx="2">
            <a:schemeClr val="accent4"/>
          </a:lnRef>
          <a:fillRef idx="1">
            <a:schemeClr val="lt1"/>
          </a:fillRef>
          <a:effectRef idx="0">
            <a:schemeClr val="accent4"/>
          </a:effectRef>
          <a:fontRef idx="minor">
            <a:schemeClr val="dk1"/>
          </a:fontRef>
        </dgm:style>
      </dgm:prSet>
      <dgm:spPr>
        <a:xfrm rot="5400000">
          <a:off x="5004517" y="-338740"/>
          <a:ext cx="1183220" cy="5266944"/>
        </a:xfrm>
        <a:prstGeom prst="round2SameRect">
          <a:avLst/>
        </a:prstGeom>
        <a:solidFill>
          <a:sysClr val="window" lastClr="FFFFFF"/>
        </a:solidFill>
        <a:ln w="25400" cap="flat" cmpd="sng" algn="ctr">
          <a:solidFill>
            <a:srgbClr val="2DB9A5"/>
          </a:solidFill>
          <a:prstDash val="solid"/>
        </a:ln>
        <a:effectLst/>
      </dgm:spPr>
      <dgm:t>
        <a:bodyPr/>
        <a:lstStyle/>
        <a:p>
          <a:pPr marL="365760" algn="l"/>
          <a:r>
            <a:rPr lang="en-US" sz="1800" dirty="0">
              <a:solidFill>
                <a:srgbClr val="0C395A">
                  <a:hueOff val="0"/>
                  <a:satOff val="0"/>
                  <a:lumOff val="0"/>
                  <a:alphaOff val="0"/>
                </a:srgbClr>
              </a:solidFill>
              <a:latin typeface="Corbel"/>
              <a:ea typeface="+mn-ea"/>
              <a:cs typeface="+mn-cs"/>
            </a:rPr>
            <a:t>What answers are you getting for our original evaluation questions?</a:t>
          </a:r>
          <a:endParaRPr lang="en-US" sz="1800" b="1" dirty="0">
            <a:solidFill>
              <a:srgbClr val="0C395A">
                <a:hueOff val="0"/>
                <a:satOff val="0"/>
                <a:lumOff val="0"/>
                <a:alphaOff val="0"/>
              </a:srgbClr>
            </a:solidFill>
            <a:latin typeface="Corbel"/>
            <a:ea typeface="+mn-ea"/>
            <a:cs typeface="+mn-cs"/>
          </a:endParaRPr>
        </a:p>
      </dgm:t>
    </dgm:pt>
    <dgm:pt modelId="{9D3DB9BC-F382-4507-84CE-4F195A04C5A6}" type="parTrans" cxnId="{A85B47D8-D447-4FF0-9DE8-D515F0765D91}">
      <dgm:prSet/>
      <dgm:spPr/>
      <dgm:t>
        <a:bodyPr/>
        <a:lstStyle/>
        <a:p>
          <a:endParaRPr lang="en-US"/>
        </a:p>
      </dgm:t>
    </dgm:pt>
    <dgm:pt modelId="{FA948242-031B-4CC2-ACAA-B089BD8A0B4A}" type="sibTrans" cxnId="{A85B47D8-D447-4FF0-9DE8-D515F0765D91}">
      <dgm:prSet/>
      <dgm:spPr/>
      <dgm:t>
        <a:bodyPr/>
        <a:lstStyle/>
        <a:p>
          <a:endParaRPr lang="en-US"/>
        </a:p>
      </dgm:t>
    </dgm:pt>
    <dgm:pt modelId="{C778F2BF-1AAB-4BBD-9CF7-7570806195A3}">
      <dgm:prSet custT="1">
        <dgm:style>
          <a:lnRef idx="2">
            <a:schemeClr val="accent4"/>
          </a:lnRef>
          <a:fillRef idx="1">
            <a:schemeClr val="lt1"/>
          </a:fillRef>
          <a:effectRef idx="0">
            <a:schemeClr val="accent4"/>
          </a:effectRef>
          <a:fontRef idx="minor">
            <a:schemeClr val="dk1"/>
          </a:fontRef>
        </dgm:style>
      </dgm:prSet>
      <dgm:spPr>
        <a:xfrm rot="5400000">
          <a:off x="5004517" y="1243261"/>
          <a:ext cx="1183220" cy="5266944"/>
        </a:xfrm>
        <a:prstGeom prst="round2SameRect">
          <a:avLst/>
        </a:prstGeom>
        <a:solidFill>
          <a:sysClr val="window" lastClr="FFFFFF"/>
        </a:solidFill>
        <a:ln w="25400" cap="flat" cmpd="sng" algn="ctr">
          <a:solidFill>
            <a:srgbClr val="2DB9A5"/>
          </a:solidFill>
          <a:prstDash val="solid"/>
        </a:ln>
        <a:effectLst/>
      </dgm:spPr>
      <dgm:t>
        <a:bodyPr anchor="ctr"/>
        <a:lstStyle/>
        <a:p>
          <a:pPr marL="365760" marR="0" lvl="0" indent="-13716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dirty="0">
              <a:solidFill>
                <a:srgbClr val="0C395A">
                  <a:hueOff val="0"/>
                  <a:satOff val="0"/>
                  <a:lumOff val="0"/>
                  <a:alphaOff val="0"/>
                </a:srgbClr>
              </a:solidFill>
              <a:uFillTx/>
              <a:latin typeface="Corbel"/>
              <a:ea typeface="+mn-ea"/>
              <a:cs typeface="+mn-cs"/>
            </a:rPr>
            <a:t>So what? Why does this matter? </a:t>
          </a:r>
          <a:endParaRPr lang="en-US" sz="1800" b="1" dirty="0">
            <a:solidFill>
              <a:srgbClr val="0C395A">
                <a:hueOff val="0"/>
                <a:satOff val="0"/>
                <a:lumOff val="0"/>
                <a:alphaOff val="0"/>
              </a:srgbClr>
            </a:solidFill>
            <a:latin typeface="Corbel"/>
            <a:ea typeface="+mn-ea"/>
            <a:cs typeface="+mn-cs"/>
          </a:endParaRPr>
        </a:p>
      </dgm:t>
    </dgm:pt>
    <dgm:pt modelId="{501F0B0E-EFC8-4B21-83B0-781968F95382}" type="parTrans" cxnId="{C3D5EC13-A06C-4F08-A21E-8AC771D77BE1}">
      <dgm:prSet/>
      <dgm:spPr/>
      <dgm:t>
        <a:bodyPr/>
        <a:lstStyle/>
        <a:p>
          <a:endParaRPr lang="en-US"/>
        </a:p>
      </dgm:t>
    </dgm:pt>
    <dgm:pt modelId="{5328017E-EF82-4254-A6AE-8301FBAAA375}" type="sibTrans" cxnId="{C3D5EC13-A06C-4F08-A21E-8AC771D77BE1}">
      <dgm:prSet/>
      <dgm:spPr/>
      <dgm:t>
        <a:bodyPr/>
        <a:lstStyle/>
        <a:p>
          <a:endParaRPr lang="en-US"/>
        </a:p>
      </dgm:t>
    </dgm:pt>
    <dgm:pt modelId="{1882F456-9EEE-4553-A2D0-456E651816B8}">
      <dgm:prSet custT="1">
        <dgm:style>
          <a:lnRef idx="2">
            <a:schemeClr val="accent4"/>
          </a:lnRef>
          <a:fillRef idx="1">
            <a:schemeClr val="lt1"/>
          </a:fillRef>
          <a:effectRef idx="0">
            <a:schemeClr val="accent4"/>
          </a:effectRef>
          <a:fontRef idx="minor">
            <a:schemeClr val="dk1"/>
          </a:fontRef>
        </dgm:style>
      </dgm:prSet>
      <dgm:spPr>
        <a:xfrm rot="5400000">
          <a:off x="5004517" y="1243261"/>
          <a:ext cx="1183220" cy="5266944"/>
        </a:xfrm>
        <a:prstGeom prst="round2SameRect">
          <a:avLst/>
        </a:prstGeom>
        <a:solidFill>
          <a:sysClr val="window" lastClr="FFFFFF"/>
        </a:solidFill>
        <a:ln w="25400" cap="flat" cmpd="sng" algn="ctr">
          <a:solidFill>
            <a:srgbClr val="2DB9A5"/>
          </a:solidFill>
          <a:prstDash val="solid"/>
        </a:ln>
        <a:effectLst/>
      </dgm:spPr>
      <dgm:t>
        <a:bodyPr anchor="ctr"/>
        <a:lstStyle/>
        <a:p>
          <a:pPr marL="365760" marR="0" lvl="0" indent="-13716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none" dirty="0">
              <a:solidFill>
                <a:srgbClr val="0C395A">
                  <a:hueOff val="0"/>
                  <a:satOff val="0"/>
                  <a:lumOff val="0"/>
                  <a:alphaOff val="0"/>
                </a:srgbClr>
              </a:solidFill>
              <a:uFillTx/>
              <a:latin typeface="Corbel"/>
              <a:ea typeface="+mn-ea"/>
              <a:cs typeface="+mn-cs"/>
            </a:rPr>
            <a:t>What does this mean for the work? </a:t>
          </a:r>
        </a:p>
      </dgm:t>
    </dgm:pt>
    <dgm:pt modelId="{E52DD20D-719A-4AA7-A180-C3A03E0F8699}" type="sibTrans" cxnId="{FEA14456-18B0-4B73-B736-5A022E8E4C58}">
      <dgm:prSet/>
      <dgm:spPr/>
      <dgm:t>
        <a:bodyPr/>
        <a:lstStyle/>
        <a:p>
          <a:endParaRPr lang="en-US"/>
        </a:p>
      </dgm:t>
    </dgm:pt>
    <dgm:pt modelId="{BE0E1113-00A7-4327-AFC1-102500304B9D}" type="parTrans" cxnId="{FEA14456-18B0-4B73-B736-5A022E8E4C58}">
      <dgm:prSet/>
      <dgm:spPr/>
      <dgm:t>
        <a:bodyPr/>
        <a:lstStyle/>
        <a:p>
          <a:endParaRPr lang="en-US"/>
        </a:p>
      </dgm:t>
    </dgm:pt>
    <dgm:pt modelId="{4E82FA93-FDB4-4D55-8881-436F8513492C}" type="pres">
      <dgm:prSet presAssocID="{64A2EFC8-3679-4B42-81A7-C78BA4DB5042}" presName="Name0" presStyleCnt="0">
        <dgm:presLayoutVars>
          <dgm:dir/>
          <dgm:animLvl val="lvl"/>
          <dgm:resizeHandles val="exact"/>
        </dgm:presLayoutVars>
      </dgm:prSet>
      <dgm:spPr/>
    </dgm:pt>
    <dgm:pt modelId="{BB0D45FA-149F-4FC9-BC87-6E011E42537F}" type="pres">
      <dgm:prSet presAssocID="{C7F03A6C-B4C3-41A8-817D-A65FA5193E4D}" presName="linNode" presStyleCnt="0"/>
      <dgm:spPr/>
    </dgm:pt>
    <dgm:pt modelId="{358BD889-2B45-41FC-84DD-37D61467B1F5}" type="pres">
      <dgm:prSet presAssocID="{C7F03A6C-B4C3-41A8-817D-A65FA5193E4D}" presName="parentText" presStyleLbl="node1" presStyleIdx="0" presStyleCnt="3">
        <dgm:presLayoutVars>
          <dgm:chMax val="1"/>
          <dgm:bulletEnabled val="1"/>
        </dgm:presLayoutVars>
      </dgm:prSet>
      <dgm:spPr/>
    </dgm:pt>
    <dgm:pt modelId="{C409EC35-6DAD-4FFA-8683-F5FA453AA222}" type="pres">
      <dgm:prSet presAssocID="{C7F03A6C-B4C3-41A8-817D-A65FA5193E4D}" presName="descendantText" presStyleLbl="alignAccFollowNode1" presStyleIdx="0" presStyleCnt="3" custLinFactNeighborX="833">
        <dgm:presLayoutVars>
          <dgm:bulletEnabled val="1"/>
        </dgm:presLayoutVars>
      </dgm:prSet>
      <dgm:spPr/>
    </dgm:pt>
    <dgm:pt modelId="{929927BB-FDE2-4253-AABE-DC18DB327FA1}" type="pres">
      <dgm:prSet presAssocID="{F784EDF5-88D6-4750-B62B-E4D08BE6B576}" presName="sp" presStyleCnt="0"/>
      <dgm:spPr/>
    </dgm:pt>
    <dgm:pt modelId="{D2545953-9237-482B-B22E-E39EC0845D2B}" type="pres">
      <dgm:prSet presAssocID="{399423CA-C18A-43B1-8074-5A3AB01A6827}" presName="linNode" presStyleCnt="0"/>
      <dgm:spPr/>
    </dgm:pt>
    <dgm:pt modelId="{722A76B2-B7CD-4202-B35F-9444997E6378}" type="pres">
      <dgm:prSet presAssocID="{399423CA-C18A-43B1-8074-5A3AB01A6827}" presName="parentText" presStyleLbl="node1" presStyleIdx="1" presStyleCnt="3">
        <dgm:presLayoutVars>
          <dgm:chMax val="1"/>
          <dgm:bulletEnabled val="1"/>
        </dgm:presLayoutVars>
      </dgm:prSet>
      <dgm:spPr/>
    </dgm:pt>
    <dgm:pt modelId="{E1AB1E0E-CFA2-4D15-B92D-3CFE622D56A9}" type="pres">
      <dgm:prSet presAssocID="{399423CA-C18A-43B1-8074-5A3AB01A6827}" presName="descendantText" presStyleLbl="alignAccFollowNode1" presStyleIdx="1" presStyleCnt="3" custScaleY="109777">
        <dgm:presLayoutVars>
          <dgm:bulletEnabled val="1"/>
        </dgm:presLayoutVars>
      </dgm:prSet>
      <dgm:spPr/>
    </dgm:pt>
    <dgm:pt modelId="{44891A3E-561F-4D4E-88DE-09AAFD5C44C4}" type="pres">
      <dgm:prSet presAssocID="{DB963D72-B4FC-478C-B2B9-C856D48A4842}" presName="sp" presStyleCnt="0"/>
      <dgm:spPr/>
    </dgm:pt>
    <dgm:pt modelId="{548E94F9-DA25-4507-A3B0-1D254562C0AD}" type="pres">
      <dgm:prSet presAssocID="{4E20A5EF-74CC-41DF-971C-F19C4E5D87EF}" presName="linNode" presStyleCnt="0"/>
      <dgm:spPr/>
    </dgm:pt>
    <dgm:pt modelId="{D464D801-53FB-46BC-AD51-730E178CD844}" type="pres">
      <dgm:prSet presAssocID="{4E20A5EF-74CC-41DF-971C-F19C4E5D87EF}" presName="parentText" presStyleLbl="node1" presStyleIdx="2" presStyleCnt="3">
        <dgm:presLayoutVars>
          <dgm:chMax val="1"/>
          <dgm:bulletEnabled val="1"/>
        </dgm:presLayoutVars>
      </dgm:prSet>
      <dgm:spPr/>
    </dgm:pt>
    <dgm:pt modelId="{3506BC0F-E516-4BF6-932D-D43AA97848DB}" type="pres">
      <dgm:prSet presAssocID="{4E20A5EF-74CC-41DF-971C-F19C4E5D87EF}" presName="descendantText" presStyleLbl="alignAccFollowNode1" presStyleIdx="2" presStyleCnt="3" custLinFactNeighborX="0" custLinFactNeighborY="2453">
        <dgm:presLayoutVars>
          <dgm:bulletEnabled val="1"/>
        </dgm:presLayoutVars>
      </dgm:prSet>
      <dgm:spPr/>
    </dgm:pt>
  </dgm:ptLst>
  <dgm:cxnLst>
    <dgm:cxn modelId="{66C06B02-DE7D-4615-A44B-98836067F790}" type="presOf" srcId="{FFC748E8-015B-409A-A9C2-247C25133CB4}" destId="{C409EC35-6DAD-4FFA-8683-F5FA453AA222}" srcOrd="0" destOrd="2" presId="urn:microsoft.com/office/officeart/2005/8/layout/vList5"/>
    <dgm:cxn modelId="{DD55E00D-4CC8-4750-B4C7-1619A6C9534D}" srcId="{399423CA-C18A-43B1-8074-5A3AB01A6827}" destId="{5921DE0B-F6A8-4692-90D2-DB8FBC55C90F}" srcOrd="0" destOrd="0" parTransId="{9F557FD7-FD9A-444D-88EE-1F6F4321B06E}" sibTransId="{5CB6E2D8-19A7-4EA2-93C4-9A308E48B4B8}"/>
    <dgm:cxn modelId="{28E4D213-D953-49E7-8F34-B745DB7BF43A}" type="presOf" srcId="{399423CA-C18A-43B1-8074-5A3AB01A6827}" destId="{722A76B2-B7CD-4202-B35F-9444997E6378}" srcOrd="0" destOrd="0" presId="urn:microsoft.com/office/officeart/2005/8/layout/vList5"/>
    <dgm:cxn modelId="{C3D5EC13-A06C-4F08-A21E-8AC771D77BE1}" srcId="{BBE27134-FE10-4FFB-AEB2-7530BC4314FE}" destId="{C778F2BF-1AAB-4BBD-9CF7-7570806195A3}" srcOrd="0" destOrd="0" parTransId="{501F0B0E-EFC8-4B21-83B0-781968F95382}" sibTransId="{5328017E-EF82-4254-A6AE-8301FBAAA375}"/>
    <dgm:cxn modelId="{07F3FA18-5261-4BFB-A989-85A808E55B65}" srcId="{D83F8716-CC45-48A2-A46E-E510A19996BE}" destId="{719CADB9-88F9-4D0C-9B5A-BE26D489C892}" srcOrd="0" destOrd="0" parTransId="{508D56B7-CDB6-487B-B372-19963C902801}" sibTransId="{B24496CF-3F10-4B12-BDBA-AF8856D157A5}"/>
    <dgm:cxn modelId="{A8E74A63-E5A2-44C7-BBCE-0DE9E0A34396}" type="presOf" srcId="{8A994D83-27D6-41A3-9647-CF4C3713863D}" destId="{E1AB1E0E-CFA2-4D15-B92D-3CFE622D56A9}" srcOrd="0" destOrd="1" presId="urn:microsoft.com/office/officeart/2005/8/layout/vList5"/>
    <dgm:cxn modelId="{C92DA863-A8C9-4594-BA54-0EFEC72A9A2B}" srcId="{D83F8716-CC45-48A2-A46E-E510A19996BE}" destId="{FFC748E8-015B-409A-A9C2-247C25133CB4}" srcOrd="1" destOrd="0" parTransId="{7B5CA13A-413F-4450-B001-4BB9F1ABAA7E}" sibTransId="{24F2CCBD-146E-47CC-A50D-E946A5553733}"/>
    <dgm:cxn modelId="{E8FAE645-FD3E-4D57-B3E6-08604EC587C6}" srcId="{4E20A5EF-74CC-41DF-971C-F19C4E5D87EF}" destId="{BBE27134-FE10-4FFB-AEB2-7530BC4314FE}" srcOrd="0" destOrd="0" parTransId="{19D0EDFE-AE91-4F6B-98D4-E0B9BEA5CCD3}" sibTransId="{D9AEA950-43ED-4703-B96E-2FB9BB15EB97}"/>
    <dgm:cxn modelId="{C5110B66-24C8-4E45-AAFF-0426D31FD4A2}" type="presOf" srcId="{491EA6E4-2E70-4974-9425-E979C63A6EE2}" destId="{E1AB1E0E-CFA2-4D15-B92D-3CFE622D56A9}" srcOrd="0" destOrd="2" presId="urn:microsoft.com/office/officeart/2005/8/layout/vList5"/>
    <dgm:cxn modelId="{5FE82466-5BEB-4B32-A38D-5B3E7A1C9EC0}" type="presOf" srcId="{BBE27134-FE10-4FFB-AEB2-7530BC4314FE}" destId="{3506BC0F-E516-4BF6-932D-D43AA97848DB}" srcOrd="0" destOrd="0" presId="urn:microsoft.com/office/officeart/2005/8/layout/vList5"/>
    <dgm:cxn modelId="{09C92B67-B46A-4F0E-8C3D-BD017C3CEA0E}" type="presOf" srcId="{4E20A5EF-74CC-41DF-971C-F19C4E5D87EF}" destId="{D464D801-53FB-46BC-AD51-730E178CD844}" srcOrd="0" destOrd="0" presId="urn:microsoft.com/office/officeart/2005/8/layout/vList5"/>
    <dgm:cxn modelId="{37F30A55-EFC6-4652-9E3A-FCE6F239B788}" srcId="{64A2EFC8-3679-4B42-81A7-C78BA4DB5042}" destId="{4E20A5EF-74CC-41DF-971C-F19C4E5D87EF}" srcOrd="2" destOrd="0" parTransId="{6644A9B7-344F-40F5-9C03-73DBFADCD087}" sibTransId="{41204E88-D662-49C7-934E-F689AE81B000}"/>
    <dgm:cxn modelId="{FEA14456-18B0-4B73-B736-5A022E8E4C58}" srcId="{BBE27134-FE10-4FFB-AEB2-7530BC4314FE}" destId="{1882F456-9EEE-4553-A2D0-456E651816B8}" srcOrd="1" destOrd="0" parTransId="{BE0E1113-00A7-4327-AFC1-102500304B9D}" sibTransId="{E52DD20D-719A-4AA7-A180-C3A03E0F8699}"/>
    <dgm:cxn modelId="{02BA1C81-9305-48D3-94FC-5C99BF05D67E}" type="presOf" srcId="{719CADB9-88F9-4D0C-9B5A-BE26D489C892}" destId="{C409EC35-6DAD-4FFA-8683-F5FA453AA222}" srcOrd="0" destOrd="1" presId="urn:microsoft.com/office/officeart/2005/8/layout/vList5"/>
    <dgm:cxn modelId="{0B7E1784-7674-41C0-830A-DF5020A89DBF}" type="presOf" srcId="{1882F456-9EEE-4553-A2D0-456E651816B8}" destId="{3506BC0F-E516-4BF6-932D-D43AA97848DB}" srcOrd="0" destOrd="2" presId="urn:microsoft.com/office/officeart/2005/8/layout/vList5"/>
    <dgm:cxn modelId="{22E0B787-8DF5-408B-B501-9E342A3A59D3}" srcId="{64A2EFC8-3679-4B42-81A7-C78BA4DB5042}" destId="{399423CA-C18A-43B1-8074-5A3AB01A6827}" srcOrd="1" destOrd="0" parTransId="{80503AF7-31A0-477B-B1F0-37866A3ECC3F}" sibTransId="{DB963D72-B4FC-478C-B2B9-C856D48A4842}"/>
    <dgm:cxn modelId="{D0DF2C93-7B6B-4320-A277-251BFB715935}" srcId="{5921DE0B-F6A8-4692-90D2-DB8FBC55C90F}" destId="{491EA6E4-2E70-4974-9425-E979C63A6EE2}" srcOrd="1" destOrd="0" parTransId="{BBFD00BC-5BB1-411E-AC2D-EACDBF3ABE58}" sibTransId="{92A5BFA5-E6F3-4704-8F2B-F1197E3D339A}"/>
    <dgm:cxn modelId="{98FDA99F-BB52-42AE-81D2-27FA2A846CB2}" srcId="{C7F03A6C-B4C3-41A8-817D-A65FA5193E4D}" destId="{D83F8716-CC45-48A2-A46E-E510A19996BE}" srcOrd="0" destOrd="0" parTransId="{8AA073D0-8849-48BA-9551-15B081BBC1E5}" sibTransId="{9EED5E39-5C7C-4E74-82C5-7EDBCF604776}"/>
    <dgm:cxn modelId="{F59D71B2-14EC-4C4A-966E-03D2A68729C4}" srcId="{64A2EFC8-3679-4B42-81A7-C78BA4DB5042}" destId="{C7F03A6C-B4C3-41A8-817D-A65FA5193E4D}" srcOrd="0" destOrd="0" parTransId="{2DE64271-9D97-4B29-8F5E-95C1C06627E7}" sibTransId="{F784EDF5-88D6-4750-B62B-E4D08BE6B576}"/>
    <dgm:cxn modelId="{FF7C0AC7-FC02-46DF-B4A3-633118EE0962}" type="presOf" srcId="{C7F03A6C-B4C3-41A8-817D-A65FA5193E4D}" destId="{358BD889-2B45-41FC-84DD-37D61467B1F5}" srcOrd="0" destOrd="0" presId="urn:microsoft.com/office/officeart/2005/8/layout/vList5"/>
    <dgm:cxn modelId="{667BFBCB-9901-4063-B15D-6D9F1747B943}" type="presOf" srcId="{D83F8716-CC45-48A2-A46E-E510A19996BE}" destId="{C409EC35-6DAD-4FFA-8683-F5FA453AA222}" srcOrd="0" destOrd="0" presId="urn:microsoft.com/office/officeart/2005/8/layout/vList5"/>
    <dgm:cxn modelId="{6CD5E7CF-A768-40C4-BB2A-16A607762F9B}" type="presOf" srcId="{5921DE0B-F6A8-4692-90D2-DB8FBC55C90F}" destId="{E1AB1E0E-CFA2-4D15-B92D-3CFE622D56A9}" srcOrd="0" destOrd="0" presId="urn:microsoft.com/office/officeart/2005/8/layout/vList5"/>
    <dgm:cxn modelId="{B28890D7-F33B-46BD-BF72-1A1B19DB7124}" type="presOf" srcId="{64A2EFC8-3679-4B42-81A7-C78BA4DB5042}" destId="{4E82FA93-FDB4-4D55-8881-436F8513492C}" srcOrd="0" destOrd="0" presId="urn:microsoft.com/office/officeart/2005/8/layout/vList5"/>
    <dgm:cxn modelId="{A85B47D8-D447-4FF0-9DE8-D515F0765D91}" srcId="{5921DE0B-F6A8-4692-90D2-DB8FBC55C90F}" destId="{8A994D83-27D6-41A3-9647-CF4C3713863D}" srcOrd="0" destOrd="0" parTransId="{9D3DB9BC-F382-4507-84CE-4F195A04C5A6}" sibTransId="{FA948242-031B-4CC2-ACAA-B089BD8A0B4A}"/>
    <dgm:cxn modelId="{415968E8-0811-4DDC-987E-AF18F26C2E80}" type="presOf" srcId="{C778F2BF-1AAB-4BBD-9CF7-7570806195A3}" destId="{3506BC0F-E516-4BF6-932D-D43AA97848DB}" srcOrd="0" destOrd="1" presId="urn:microsoft.com/office/officeart/2005/8/layout/vList5"/>
    <dgm:cxn modelId="{A8FB4789-755E-4B55-AC03-1727FEAF9205}" type="presParOf" srcId="{4E82FA93-FDB4-4D55-8881-436F8513492C}" destId="{BB0D45FA-149F-4FC9-BC87-6E011E42537F}" srcOrd="0" destOrd="0" presId="urn:microsoft.com/office/officeart/2005/8/layout/vList5"/>
    <dgm:cxn modelId="{51914801-FF81-4778-BCA2-5C819B9FB9AD}" type="presParOf" srcId="{BB0D45FA-149F-4FC9-BC87-6E011E42537F}" destId="{358BD889-2B45-41FC-84DD-37D61467B1F5}" srcOrd="0" destOrd="0" presId="urn:microsoft.com/office/officeart/2005/8/layout/vList5"/>
    <dgm:cxn modelId="{20974EF5-3D16-4585-90F4-8F6C79795021}" type="presParOf" srcId="{BB0D45FA-149F-4FC9-BC87-6E011E42537F}" destId="{C409EC35-6DAD-4FFA-8683-F5FA453AA222}" srcOrd="1" destOrd="0" presId="urn:microsoft.com/office/officeart/2005/8/layout/vList5"/>
    <dgm:cxn modelId="{9522E11D-83CE-4E4B-B6A8-8992845EB436}" type="presParOf" srcId="{4E82FA93-FDB4-4D55-8881-436F8513492C}" destId="{929927BB-FDE2-4253-AABE-DC18DB327FA1}" srcOrd="1" destOrd="0" presId="urn:microsoft.com/office/officeart/2005/8/layout/vList5"/>
    <dgm:cxn modelId="{B7E92D8F-C5C8-4DF6-B7EF-C1EE1710B43B}" type="presParOf" srcId="{4E82FA93-FDB4-4D55-8881-436F8513492C}" destId="{D2545953-9237-482B-B22E-E39EC0845D2B}" srcOrd="2" destOrd="0" presId="urn:microsoft.com/office/officeart/2005/8/layout/vList5"/>
    <dgm:cxn modelId="{32D0992E-39C2-4A36-BCFD-CD8432EFE3FD}" type="presParOf" srcId="{D2545953-9237-482B-B22E-E39EC0845D2B}" destId="{722A76B2-B7CD-4202-B35F-9444997E6378}" srcOrd="0" destOrd="0" presId="urn:microsoft.com/office/officeart/2005/8/layout/vList5"/>
    <dgm:cxn modelId="{B36CF98A-DAB0-4ACD-B27E-FBD151A4F2DC}" type="presParOf" srcId="{D2545953-9237-482B-B22E-E39EC0845D2B}" destId="{E1AB1E0E-CFA2-4D15-B92D-3CFE622D56A9}" srcOrd="1" destOrd="0" presId="urn:microsoft.com/office/officeart/2005/8/layout/vList5"/>
    <dgm:cxn modelId="{9C772BE0-167C-4481-A30D-1A8383CDC529}" type="presParOf" srcId="{4E82FA93-FDB4-4D55-8881-436F8513492C}" destId="{44891A3E-561F-4D4E-88DE-09AAFD5C44C4}" srcOrd="3" destOrd="0" presId="urn:microsoft.com/office/officeart/2005/8/layout/vList5"/>
    <dgm:cxn modelId="{921095A3-973A-4809-874D-CAB16151E308}" type="presParOf" srcId="{4E82FA93-FDB4-4D55-8881-436F8513492C}" destId="{548E94F9-DA25-4507-A3B0-1D254562C0AD}" srcOrd="4" destOrd="0" presId="urn:microsoft.com/office/officeart/2005/8/layout/vList5"/>
    <dgm:cxn modelId="{B98CF5F7-6D92-42EC-9811-658A31D28A64}" type="presParOf" srcId="{548E94F9-DA25-4507-A3B0-1D254562C0AD}" destId="{D464D801-53FB-46BC-AD51-730E178CD844}" srcOrd="0" destOrd="0" presId="urn:microsoft.com/office/officeart/2005/8/layout/vList5"/>
    <dgm:cxn modelId="{6A6A9DF1-F961-4179-9F43-8302191ABCCE}" type="presParOf" srcId="{548E94F9-DA25-4507-A3B0-1D254562C0AD}" destId="{3506BC0F-E516-4BF6-932D-D43AA97848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AA76C8-0A6B-49BE-9461-941C19DFB2C2}"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765ECAB3-06F0-4ED3-9864-221E0D68C0C8}">
      <dgm:prSet phldrT="[Text]" custT="1">
        <dgm:style>
          <a:lnRef idx="2">
            <a:schemeClr val="accent4"/>
          </a:lnRef>
          <a:fillRef idx="1">
            <a:schemeClr val="lt1"/>
          </a:fillRef>
          <a:effectRef idx="0">
            <a:schemeClr val="accent4"/>
          </a:effectRef>
          <a:fontRef idx="minor">
            <a:schemeClr val="dk1"/>
          </a:fontRef>
        </dgm:style>
      </dgm:prSet>
      <dgm:spPr/>
      <dgm:t>
        <a:bodyPr/>
        <a:lstStyle/>
        <a:p>
          <a:pPr algn="l"/>
          <a:r>
            <a:rPr lang="en-US" sz="2300" b="1" dirty="0"/>
            <a:t>1. </a:t>
          </a:r>
          <a:r>
            <a:rPr lang="en-US" sz="2300" b="1" dirty="0">
              <a:solidFill>
                <a:srgbClr val="0D466E"/>
              </a:solidFill>
            </a:rPr>
            <a:t>Distribute Notes From the Protocol Process</a:t>
          </a:r>
          <a:endParaRPr lang="en-US" sz="2300" dirty="0">
            <a:solidFill>
              <a:srgbClr val="0D466E"/>
            </a:solidFill>
          </a:endParaRPr>
        </a:p>
      </dgm:t>
    </dgm:pt>
    <dgm:pt modelId="{C5B4CAF1-9626-4325-8AA6-F77F5391A460}" type="parTrans" cxnId="{56CD890D-22D4-4598-A5E2-86E1074D01C7}">
      <dgm:prSet/>
      <dgm:spPr/>
      <dgm:t>
        <a:bodyPr/>
        <a:lstStyle/>
        <a:p>
          <a:pPr algn="l"/>
          <a:endParaRPr lang="en-US" sz="2300"/>
        </a:p>
      </dgm:t>
    </dgm:pt>
    <dgm:pt modelId="{B5163A7A-7867-40BD-B073-910DD41E82C1}" type="sibTrans" cxnId="{56CD890D-22D4-4598-A5E2-86E1074D01C7}">
      <dgm:prSet custT="1">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7FFE68C2-6492-4F91-B03D-EDE63696F8ED}">
      <dgm:prSet phldrT="[Text]" custT="1"/>
      <dgm:spPr/>
      <dgm:t>
        <a:bodyPr/>
        <a:lstStyle/>
        <a:p>
          <a:pPr algn="l"/>
          <a:r>
            <a:rPr lang="en-US" sz="2300" b="1" dirty="0"/>
            <a:t>2. </a:t>
          </a:r>
          <a:r>
            <a:rPr lang="en-US" sz="2300" b="1" dirty="0">
              <a:solidFill>
                <a:srgbClr val="0D466E"/>
              </a:solidFill>
            </a:rPr>
            <a:t>Confirm Next Steps and Timeline for Additional Actions</a:t>
          </a:r>
          <a:endParaRPr lang="en-US" sz="2300" dirty="0">
            <a:solidFill>
              <a:srgbClr val="0D466E"/>
            </a:solidFill>
          </a:endParaRPr>
        </a:p>
      </dgm:t>
    </dgm:pt>
    <dgm:pt modelId="{BF5CABF7-BF55-46E3-8B99-28BC6D59667E}" type="parTrans" cxnId="{8E4A4A3B-39F4-4DAD-AA26-17CCFD7ABA49}">
      <dgm:prSet/>
      <dgm:spPr/>
      <dgm:t>
        <a:bodyPr/>
        <a:lstStyle/>
        <a:p>
          <a:pPr algn="l"/>
          <a:endParaRPr lang="en-US" sz="2300"/>
        </a:p>
      </dgm:t>
    </dgm:pt>
    <dgm:pt modelId="{43878F69-E3BD-485D-8060-506D1DDEDC25}" type="sibTrans" cxnId="{8E4A4A3B-39F4-4DAD-AA26-17CCFD7ABA49}">
      <dgm:prSet>
        <dgm:style>
          <a:lnRef idx="2">
            <a:schemeClr val="accent1"/>
          </a:lnRef>
          <a:fillRef idx="0">
            <a:schemeClr val="accent1"/>
          </a:fillRef>
          <a:effectRef idx="1">
            <a:schemeClr val="accent1"/>
          </a:effectRef>
          <a:fontRef idx="minor">
            <a:schemeClr val="tx1"/>
          </a:fontRef>
        </dgm:style>
      </dgm:prSet>
      <dgm:spPr/>
      <dgm:t>
        <a:bodyPr/>
        <a:lstStyle/>
        <a:p>
          <a:pPr algn="l"/>
          <a:endParaRPr lang="en-US" sz="2300"/>
        </a:p>
      </dgm:t>
    </dgm:pt>
    <dgm:pt modelId="{201B0933-D65D-4FD0-B108-74706E3E2E27}" type="pres">
      <dgm:prSet presAssocID="{53AA76C8-0A6B-49BE-9461-941C19DFB2C2}" presName="outerComposite" presStyleCnt="0">
        <dgm:presLayoutVars>
          <dgm:chMax val="5"/>
          <dgm:dir/>
          <dgm:resizeHandles val="exact"/>
        </dgm:presLayoutVars>
      </dgm:prSet>
      <dgm:spPr/>
    </dgm:pt>
    <dgm:pt modelId="{71E1EEB7-1EB8-4A93-AD3E-A5A3435A93C6}" type="pres">
      <dgm:prSet presAssocID="{53AA76C8-0A6B-49BE-9461-941C19DFB2C2}" presName="dummyMaxCanvas" presStyleCnt="0">
        <dgm:presLayoutVars/>
      </dgm:prSet>
      <dgm:spPr/>
    </dgm:pt>
    <dgm:pt modelId="{F5EEEF54-C858-460A-BF13-D4B47A0ED85A}" type="pres">
      <dgm:prSet presAssocID="{53AA76C8-0A6B-49BE-9461-941C19DFB2C2}" presName="TwoNodes_1" presStyleLbl="node1" presStyleIdx="0" presStyleCnt="2" custScaleY="79835">
        <dgm:presLayoutVars>
          <dgm:bulletEnabled val="1"/>
        </dgm:presLayoutVars>
      </dgm:prSet>
      <dgm:spPr/>
    </dgm:pt>
    <dgm:pt modelId="{C3E08158-8B00-4AAD-8640-10BDC0D38DAA}" type="pres">
      <dgm:prSet presAssocID="{53AA76C8-0A6B-49BE-9461-941C19DFB2C2}" presName="TwoNodes_2" presStyleLbl="node1" presStyleIdx="1" presStyleCnt="2" custScaleY="79835">
        <dgm:presLayoutVars>
          <dgm:bulletEnabled val="1"/>
        </dgm:presLayoutVars>
      </dgm:prSet>
      <dgm:spPr/>
    </dgm:pt>
    <dgm:pt modelId="{464EDA14-42BA-40DD-B105-E4017DB9C7E5}" type="pres">
      <dgm:prSet presAssocID="{53AA76C8-0A6B-49BE-9461-941C19DFB2C2}" presName="TwoConn_1-2" presStyleLbl="fgAccFollowNode1" presStyleIdx="0" presStyleCnt="1">
        <dgm:presLayoutVars>
          <dgm:bulletEnabled val="1"/>
        </dgm:presLayoutVars>
      </dgm:prSet>
      <dgm:spPr/>
    </dgm:pt>
    <dgm:pt modelId="{C0947ADB-9FD5-4B79-9286-3304449920F6}" type="pres">
      <dgm:prSet presAssocID="{53AA76C8-0A6B-49BE-9461-941C19DFB2C2}" presName="TwoNodes_1_text" presStyleLbl="node1" presStyleIdx="1" presStyleCnt="2">
        <dgm:presLayoutVars>
          <dgm:bulletEnabled val="1"/>
        </dgm:presLayoutVars>
      </dgm:prSet>
      <dgm:spPr/>
    </dgm:pt>
    <dgm:pt modelId="{4D8F4A04-714D-4EA9-8BB7-086F0CD1EDCF}" type="pres">
      <dgm:prSet presAssocID="{53AA76C8-0A6B-49BE-9461-941C19DFB2C2}" presName="TwoNodes_2_text" presStyleLbl="node1" presStyleIdx="1" presStyleCnt="2">
        <dgm:presLayoutVars>
          <dgm:bulletEnabled val="1"/>
        </dgm:presLayoutVars>
      </dgm:prSet>
      <dgm:spPr/>
    </dgm:pt>
  </dgm:ptLst>
  <dgm:cxnLst>
    <dgm:cxn modelId="{56CD890D-22D4-4598-A5E2-86E1074D01C7}" srcId="{53AA76C8-0A6B-49BE-9461-941C19DFB2C2}" destId="{765ECAB3-06F0-4ED3-9864-221E0D68C0C8}" srcOrd="0" destOrd="0" parTransId="{C5B4CAF1-9626-4325-8AA6-F77F5391A460}" sibTransId="{B5163A7A-7867-40BD-B073-910DD41E82C1}"/>
    <dgm:cxn modelId="{0B3EE40F-CE77-4CE6-A39A-BCA2C5C53546}" type="presOf" srcId="{53AA76C8-0A6B-49BE-9461-941C19DFB2C2}" destId="{201B0933-D65D-4FD0-B108-74706E3E2E27}" srcOrd="0" destOrd="0" presId="urn:microsoft.com/office/officeart/2005/8/layout/vProcess5"/>
    <dgm:cxn modelId="{0328AD19-FF92-451A-BC8F-074D0C84FC49}" type="presOf" srcId="{7FFE68C2-6492-4F91-B03D-EDE63696F8ED}" destId="{4D8F4A04-714D-4EA9-8BB7-086F0CD1EDCF}" srcOrd="1" destOrd="0" presId="urn:microsoft.com/office/officeart/2005/8/layout/vProcess5"/>
    <dgm:cxn modelId="{8E4A4A3B-39F4-4DAD-AA26-17CCFD7ABA49}" srcId="{53AA76C8-0A6B-49BE-9461-941C19DFB2C2}" destId="{7FFE68C2-6492-4F91-B03D-EDE63696F8ED}" srcOrd="1" destOrd="0" parTransId="{BF5CABF7-BF55-46E3-8B99-28BC6D59667E}" sibTransId="{43878F69-E3BD-485D-8060-506D1DDEDC25}"/>
    <dgm:cxn modelId="{5D734575-90D4-4291-A378-FDB065AE2ED9}" type="presOf" srcId="{765ECAB3-06F0-4ED3-9864-221E0D68C0C8}" destId="{F5EEEF54-C858-460A-BF13-D4B47A0ED85A}" srcOrd="0" destOrd="0" presId="urn:microsoft.com/office/officeart/2005/8/layout/vProcess5"/>
    <dgm:cxn modelId="{567F748B-41CE-49FF-BC85-04FD1E3B970D}" type="presOf" srcId="{7FFE68C2-6492-4F91-B03D-EDE63696F8ED}" destId="{C3E08158-8B00-4AAD-8640-10BDC0D38DAA}" srcOrd="0" destOrd="0" presId="urn:microsoft.com/office/officeart/2005/8/layout/vProcess5"/>
    <dgm:cxn modelId="{A5AED598-FEB2-4F3D-99BA-A7432DF1D8DC}" type="presOf" srcId="{B5163A7A-7867-40BD-B073-910DD41E82C1}" destId="{464EDA14-42BA-40DD-B105-E4017DB9C7E5}" srcOrd="0" destOrd="0" presId="urn:microsoft.com/office/officeart/2005/8/layout/vProcess5"/>
    <dgm:cxn modelId="{54FC779A-0346-4060-9499-41FA075E10FD}" type="presOf" srcId="{765ECAB3-06F0-4ED3-9864-221E0D68C0C8}" destId="{C0947ADB-9FD5-4B79-9286-3304449920F6}" srcOrd="1" destOrd="0" presId="urn:microsoft.com/office/officeart/2005/8/layout/vProcess5"/>
    <dgm:cxn modelId="{4775DFA5-8E35-4038-A460-2DC541AE28D2}" type="presParOf" srcId="{201B0933-D65D-4FD0-B108-74706E3E2E27}" destId="{71E1EEB7-1EB8-4A93-AD3E-A5A3435A93C6}" srcOrd="0" destOrd="0" presId="urn:microsoft.com/office/officeart/2005/8/layout/vProcess5"/>
    <dgm:cxn modelId="{88C80B42-D575-41A0-9E10-322A30A100E9}" type="presParOf" srcId="{201B0933-D65D-4FD0-B108-74706E3E2E27}" destId="{F5EEEF54-C858-460A-BF13-D4B47A0ED85A}" srcOrd="1" destOrd="0" presId="urn:microsoft.com/office/officeart/2005/8/layout/vProcess5"/>
    <dgm:cxn modelId="{3C48E275-7DC1-4F29-B729-3C2808F6F6BF}" type="presParOf" srcId="{201B0933-D65D-4FD0-B108-74706E3E2E27}" destId="{C3E08158-8B00-4AAD-8640-10BDC0D38DAA}" srcOrd="2" destOrd="0" presId="urn:microsoft.com/office/officeart/2005/8/layout/vProcess5"/>
    <dgm:cxn modelId="{0D51F9F3-C4B2-4AA4-9065-BEC60719EC6C}" type="presParOf" srcId="{201B0933-D65D-4FD0-B108-74706E3E2E27}" destId="{464EDA14-42BA-40DD-B105-E4017DB9C7E5}" srcOrd="3" destOrd="0" presId="urn:microsoft.com/office/officeart/2005/8/layout/vProcess5"/>
    <dgm:cxn modelId="{64E288CB-F701-409E-837A-A4DAB1B0A1A3}" type="presParOf" srcId="{201B0933-D65D-4FD0-B108-74706E3E2E27}" destId="{C0947ADB-9FD5-4B79-9286-3304449920F6}" srcOrd="4" destOrd="0" presId="urn:microsoft.com/office/officeart/2005/8/layout/vProcess5"/>
    <dgm:cxn modelId="{55869EEB-6C88-4C5C-AAD3-8E8EEBF93D5E}" type="presParOf" srcId="{201B0933-D65D-4FD0-B108-74706E3E2E27}" destId="{4D8F4A04-714D-4EA9-8BB7-086F0CD1EDC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AF80C-2906-465E-8F5F-517A9BC8A7DB}">
      <dsp:nvSpPr>
        <dsp:cNvPr id="0" name=""/>
        <dsp:cNvSpPr/>
      </dsp:nvSpPr>
      <dsp:spPr>
        <a:xfrm>
          <a:off x="2571" y="272914"/>
          <a:ext cx="2507456" cy="974809"/>
        </a:xfrm>
        <a:prstGeom prst="rect">
          <a:avLst/>
        </a:prstGeom>
        <a:solidFill>
          <a:srgbClr val="4B857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Before the meeting</a:t>
          </a:r>
        </a:p>
      </dsp:txBody>
      <dsp:txXfrm>
        <a:off x="2571" y="272914"/>
        <a:ext cx="2507456" cy="974809"/>
      </dsp:txXfrm>
    </dsp:sp>
    <dsp:sp modelId="{F1DB3E1D-F90B-4DA4-BAE5-92A56DDAB6B5}">
      <dsp:nvSpPr>
        <dsp:cNvPr id="0" name=""/>
        <dsp:cNvSpPr/>
      </dsp:nvSpPr>
      <dsp:spPr>
        <a:xfrm>
          <a:off x="2571" y="1247724"/>
          <a:ext cx="2507456" cy="30688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Plan and Prepare</a:t>
          </a:r>
        </a:p>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Key role: Protocol lead</a:t>
          </a:r>
        </a:p>
      </dsp:txBody>
      <dsp:txXfrm>
        <a:off x="2571" y="1247724"/>
        <a:ext cx="2507456" cy="3068824"/>
      </dsp:txXfrm>
    </dsp:sp>
    <dsp:sp modelId="{0FFDF46E-8C28-4E6F-B2AC-B2A9F5491F57}">
      <dsp:nvSpPr>
        <dsp:cNvPr id="0" name=""/>
        <dsp:cNvSpPr/>
      </dsp:nvSpPr>
      <dsp:spPr>
        <a:xfrm>
          <a:off x="2861071" y="272914"/>
          <a:ext cx="2507456" cy="974809"/>
        </a:xfrm>
        <a:prstGeom prst="rect">
          <a:avLst/>
        </a:prstGeom>
        <a:solidFill>
          <a:srgbClr val="4B857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During the meeting</a:t>
          </a:r>
        </a:p>
      </dsp:txBody>
      <dsp:txXfrm>
        <a:off x="2861071" y="272914"/>
        <a:ext cx="2507456" cy="974809"/>
      </dsp:txXfrm>
    </dsp:sp>
    <dsp:sp modelId="{AC5B9000-82BA-4077-9579-68BF7762DC01}">
      <dsp:nvSpPr>
        <dsp:cNvPr id="0" name=""/>
        <dsp:cNvSpPr/>
      </dsp:nvSpPr>
      <dsp:spPr>
        <a:xfrm>
          <a:off x="2861071" y="1247724"/>
          <a:ext cx="2507456" cy="30688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Guide participant discussion based on the data</a:t>
          </a:r>
        </a:p>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Key role: Facilitator</a:t>
          </a:r>
        </a:p>
      </dsp:txBody>
      <dsp:txXfrm>
        <a:off x="2861071" y="1247724"/>
        <a:ext cx="2507456" cy="3068824"/>
      </dsp:txXfrm>
    </dsp:sp>
    <dsp:sp modelId="{8B5CC70A-3C3D-410F-8364-4958D2D47FC3}">
      <dsp:nvSpPr>
        <dsp:cNvPr id="0" name=""/>
        <dsp:cNvSpPr/>
      </dsp:nvSpPr>
      <dsp:spPr>
        <a:xfrm>
          <a:off x="5719571" y="272914"/>
          <a:ext cx="2507456" cy="974809"/>
        </a:xfrm>
        <a:prstGeom prst="rect">
          <a:avLst/>
        </a:prstGeom>
        <a:solidFill>
          <a:srgbClr val="41736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After the meeting</a:t>
          </a:r>
        </a:p>
      </dsp:txBody>
      <dsp:txXfrm>
        <a:off x="5719571" y="272914"/>
        <a:ext cx="2507456" cy="974809"/>
      </dsp:txXfrm>
    </dsp:sp>
    <dsp:sp modelId="{E67E9DEB-F265-4AB6-AD0B-58E3AAF5CD5C}">
      <dsp:nvSpPr>
        <dsp:cNvPr id="0" name=""/>
        <dsp:cNvSpPr/>
      </dsp:nvSpPr>
      <dsp:spPr>
        <a:xfrm>
          <a:off x="5719571" y="1247724"/>
          <a:ext cx="2507456" cy="30688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Provide recap and next steps</a:t>
          </a:r>
        </a:p>
        <a:p>
          <a:pPr marL="228600" lvl="1" indent="-228600" algn="l" defTabSz="1200150">
            <a:lnSpc>
              <a:spcPct val="90000"/>
            </a:lnSpc>
            <a:spcBef>
              <a:spcPct val="0"/>
            </a:spcBef>
            <a:spcAft>
              <a:spcPct val="15000"/>
            </a:spcAft>
            <a:buChar char="•"/>
          </a:pPr>
          <a:r>
            <a:rPr lang="en-US" sz="2700" kern="1200" dirty="0">
              <a:solidFill>
                <a:schemeClr val="accent1">
                  <a:lumMod val="50000"/>
                </a:schemeClr>
              </a:solidFill>
            </a:rPr>
            <a:t>Key role: Protocol lead</a:t>
          </a:r>
        </a:p>
      </dsp:txBody>
      <dsp:txXfrm>
        <a:off x="5719571" y="1247724"/>
        <a:ext cx="2507456" cy="3068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8A782-DDF9-4A28-865C-2C9A5ADAA2D7}">
      <dsp:nvSpPr>
        <dsp:cNvPr id="0" name=""/>
        <dsp:cNvSpPr/>
      </dsp:nvSpPr>
      <dsp:spPr>
        <a:xfrm>
          <a:off x="0" y="0"/>
          <a:ext cx="6360017" cy="762666"/>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1. Determine the Objective</a:t>
          </a:r>
          <a:endParaRPr lang="en-US" sz="2300" kern="1200" dirty="0"/>
        </a:p>
      </dsp:txBody>
      <dsp:txXfrm>
        <a:off x="22338" y="22338"/>
        <a:ext cx="5447808" cy="717990"/>
      </dsp:txXfrm>
    </dsp:sp>
    <dsp:sp modelId="{798C5A6F-1B7C-4DAA-9CAD-02368FE7AE4F}">
      <dsp:nvSpPr>
        <dsp:cNvPr id="0" name=""/>
        <dsp:cNvSpPr/>
      </dsp:nvSpPr>
      <dsp:spPr>
        <a:xfrm>
          <a:off x="474936" y="868592"/>
          <a:ext cx="6360017" cy="762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2. Identify the Data</a:t>
          </a:r>
          <a:endParaRPr lang="en-US" sz="2300" kern="1200" dirty="0"/>
        </a:p>
      </dsp:txBody>
      <dsp:txXfrm>
        <a:off x="497274" y="890930"/>
        <a:ext cx="5344671" cy="717990"/>
      </dsp:txXfrm>
    </dsp:sp>
    <dsp:sp modelId="{861A0033-6043-45A9-BF1D-00AC416EB185}">
      <dsp:nvSpPr>
        <dsp:cNvPr id="0" name=""/>
        <dsp:cNvSpPr/>
      </dsp:nvSpPr>
      <dsp:spPr>
        <a:xfrm>
          <a:off x="949872" y="1737185"/>
          <a:ext cx="6360017" cy="762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3. Identify Participants and Key Responsibilities</a:t>
          </a:r>
          <a:endParaRPr lang="en-US" sz="2300" kern="1200" dirty="0"/>
        </a:p>
      </dsp:txBody>
      <dsp:txXfrm>
        <a:off x="972210" y="1759523"/>
        <a:ext cx="5344671" cy="717990"/>
      </dsp:txXfrm>
    </dsp:sp>
    <dsp:sp modelId="{D2D60FBC-1E98-4592-BCB2-762078E48FCF}">
      <dsp:nvSpPr>
        <dsp:cNvPr id="0" name=""/>
        <dsp:cNvSpPr/>
      </dsp:nvSpPr>
      <dsp:spPr>
        <a:xfrm>
          <a:off x="1424809" y="2605777"/>
          <a:ext cx="6360017" cy="762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4. Organize the Data to Present</a:t>
          </a:r>
          <a:endParaRPr lang="en-US" sz="2300" kern="1200" dirty="0"/>
        </a:p>
      </dsp:txBody>
      <dsp:txXfrm>
        <a:off x="1447147" y="2628115"/>
        <a:ext cx="5344671" cy="717990"/>
      </dsp:txXfrm>
    </dsp:sp>
    <dsp:sp modelId="{645AA8BC-F8E6-4D18-8A57-EBD4AA182D58}">
      <dsp:nvSpPr>
        <dsp:cNvPr id="0" name=""/>
        <dsp:cNvSpPr/>
      </dsp:nvSpPr>
      <dsp:spPr>
        <a:xfrm>
          <a:off x="1899745" y="3474370"/>
          <a:ext cx="6360017" cy="76266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5. Prepare and Distribute the Agenda</a:t>
          </a:r>
          <a:endParaRPr lang="en-US" sz="2300" kern="1200" dirty="0"/>
        </a:p>
      </dsp:txBody>
      <dsp:txXfrm>
        <a:off x="1922083" y="3496708"/>
        <a:ext cx="5344671" cy="717990"/>
      </dsp:txXfrm>
    </dsp:sp>
    <dsp:sp modelId="{E19D76A3-74FC-43AF-84C2-C23DBA9ECBCC}">
      <dsp:nvSpPr>
        <dsp:cNvPr id="0" name=""/>
        <dsp:cNvSpPr/>
      </dsp:nvSpPr>
      <dsp:spPr>
        <a:xfrm>
          <a:off x="5864284" y="557170"/>
          <a:ext cx="495733" cy="495733"/>
        </a:xfrm>
        <a:prstGeom prst="downArrow">
          <a:avLst>
            <a:gd name="adj1" fmla="val 55000"/>
            <a:gd name="adj2" fmla="val 45000"/>
          </a:avLst>
        </a:pr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5975824" y="557170"/>
        <a:ext cx="272653" cy="373039"/>
      </dsp:txXfrm>
    </dsp:sp>
    <dsp:sp modelId="{FA54AEE9-769A-4D18-8FD3-471026903800}">
      <dsp:nvSpPr>
        <dsp:cNvPr id="0" name=""/>
        <dsp:cNvSpPr/>
      </dsp:nvSpPr>
      <dsp:spPr>
        <a:xfrm>
          <a:off x="6339220" y="1425762"/>
          <a:ext cx="495733" cy="495733"/>
        </a:xfrm>
        <a:prstGeom prst="downArrow">
          <a:avLst>
            <a:gd name="adj1" fmla="val 55000"/>
            <a:gd name="adj2" fmla="val 45000"/>
          </a:avLst>
        </a:pr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6450760" y="1425762"/>
        <a:ext cx="272653" cy="373039"/>
      </dsp:txXfrm>
    </dsp:sp>
    <dsp:sp modelId="{C980A307-4084-45BD-A061-C4A42474EAB6}">
      <dsp:nvSpPr>
        <dsp:cNvPr id="0" name=""/>
        <dsp:cNvSpPr/>
      </dsp:nvSpPr>
      <dsp:spPr>
        <a:xfrm>
          <a:off x="6814156" y="2281644"/>
          <a:ext cx="495733" cy="495733"/>
        </a:xfrm>
        <a:prstGeom prst="downArrow">
          <a:avLst>
            <a:gd name="adj1" fmla="val 55000"/>
            <a:gd name="adj2" fmla="val 45000"/>
          </a:avLst>
        </a:pr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6925696" y="2281644"/>
        <a:ext cx="272653" cy="373039"/>
      </dsp:txXfrm>
    </dsp:sp>
    <dsp:sp modelId="{7EA1CCB9-1EE4-49A3-947A-0A4EE58BB751}">
      <dsp:nvSpPr>
        <dsp:cNvPr id="0" name=""/>
        <dsp:cNvSpPr/>
      </dsp:nvSpPr>
      <dsp:spPr>
        <a:xfrm>
          <a:off x="7289093" y="3158711"/>
          <a:ext cx="495733" cy="495733"/>
        </a:xfrm>
        <a:prstGeom prst="downArrow">
          <a:avLst>
            <a:gd name="adj1" fmla="val 55000"/>
            <a:gd name="adj2" fmla="val 45000"/>
          </a:avLst>
        </a:pr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7400633" y="3158711"/>
        <a:ext cx="272653" cy="373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31534-5761-4BE7-BC2D-469C4CCA6004}">
      <dsp:nvSpPr>
        <dsp:cNvPr id="0" name=""/>
        <dsp:cNvSpPr/>
      </dsp:nvSpPr>
      <dsp:spPr>
        <a:xfrm>
          <a:off x="5956" y="0"/>
          <a:ext cx="6336792" cy="826103"/>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0C395A">
                  <a:hueOff val="0"/>
                  <a:satOff val="0"/>
                  <a:lumOff val="0"/>
                  <a:alphaOff val="0"/>
                </a:srgbClr>
              </a:solidFill>
              <a:latin typeface="Corbel"/>
              <a:ea typeface="+mn-ea"/>
              <a:cs typeface="+mn-cs"/>
            </a:rPr>
            <a:t>1. Introductions and Key Messages</a:t>
          </a:r>
        </a:p>
      </dsp:txBody>
      <dsp:txXfrm>
        <a:off x="30152" y="24196"/>
        <a:ext cx="5348707" cy="777711"/>
      </dsp:txXfrm>
    </dsp:sp>
    <dsp:sp modelId="{AC6EF853-695F-43D3-BA8E-575D5651806F}">
      <dsp:nvSpPr>
        <dsp:cNvPr id="0" name=""/>
        <dsp:cNvSpPr/>
      </dsp:nvSpPr>
      <dsp:spPr>
        <a:xfrm>
          <a:off x="473202" y="940839"/>
          <a:ext cx="6336792" cy="826103"/>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0C395A">
                  <a:hueOff val="0"/>
                  <a:satOff val="0"/>
                  <a:lumOff val="0"/>
                  <a:alphaOff val="0"/>
                </a:srgbClr>
              </a:solidFill>
              <a:latin typeface="Corbel"/>
              <a:ea typeface="+mn-ea"/>
              <a:cs typeface="+mn-cs"/>
            </a:rPr>
            <a:t>2. Present the Data</a:t>
          </a:r>
        </a:p>
      </dsp:txBody>
      <dsp:txXfrm>
        <a:off x="497398" y="965035"/>
        <a:ext cx="5278230" cy="777711"/>
      </dsp:txXfrm>
    </dsp:sp>
    <dsp:sp modelId="{A2489926-EDF1-475E-9559-51D1E6E59EB6}">
      <dsp:nvSpPr>
        <dsp:cNvPr id="0" name=""/>
        <dsp:cNvSpPr/>
      </dsp:nvSpPr>
      <dsp:spPr>
        <a:xfrm>
          <a:off x="946404" y="1881679"/>
          <a:ext cx="6336792" cy="826103"/>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0C395A">
                  <a:hueOff val="0"/>
                  <a:satOff val="0"/>
                  <a:lumOff val="0"/>
                  <a:alphaOff val="0"/>
                </a:srgbClr>
              </a:solidFill>
              <a:latin typeface="Corbel"/>
              <a:ea typeface="+mn-ea"/>
              <a:cs typeface="+mn-cs"/>
            </a:rPr>
            <a:t>3-5. Discuss the Data</a:t>
          </a:r>
        </a:p>
      </dsp:txBody>
      <dsp:txXfrm>
        <a:off x="970600" y="1905875"/>
        <a:ext cx="5278230" cy="777711"/>
      </dsp:txXfrm>
    </dsp:sp>
    <dsp:sp modelId="{FACAF66D-757C-489C-B20F-DB8A374A7D21}">
      <dsp:nvSpPr>
        <dsp:cNvPr id="0" name=""/>
        <dsp:cNvSpPr/>
      </dsp:nvSpPr>
      <dsp:spPr>
        <a:xfrm>
          <a:off x="1419605" y="2822519"/>
          <a:ext cx="6336792" cy="826103"/>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0C395A">
                  <a:hueOff val="0"/>
                  <a:satOff val="0"/>
                  <a:lumOff val="0"/>
                  <a:alphaOff val="0"/>
                </a:srgbClr>
              </a:solidFill>
              <a:latin typeface="Corbel"/>
              <a:ea typeface="+mn-ea"/>
              <a:cs typeface="+mn-cs"/>
            </a:rPr>
            <a:t>6. Determine Next Steps for the Group</a:t>
          </a:r>
        </a:p>
      </dsp:txBody>
      <dsp:txXfrm>
        <a:off x="1443801" y="2846715"/>
        <a:ext cx="5278230" cy="777711"/>
      </dsp:txXfrm>
    </dsp:sp>
    <dsp:sp modelId="{FB6B4C87-DA6A-484B-AEF4-0AFAABA64F26}">
      <dsp:nvSpPr>
        <dsp:cNvPr id="0" name=""/>
        <dsp:cNvSpPr/>
      </dsp:nvSpPr>
      <dsp:spPr>
        <a:xfrm>
          <a:off x="1892808" y="3763359"/>
          <a:ext cx="6336792" cy="826103"/>
        </a:xfrm>
        <a:prstGeom prst="roundRect">
          <a:avLst>
            <a:gd name="adj" fmla="val 10000"/>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rgbClr val="0C395A">
                  <a:hueOff val="0"/>
                  <a:satOff val="0"/>
                  <a:lumOff val="0"/>
                  <a:alphaOff val="0"/>
                </a:srgbClr>
              </a:solidFill>
              <a:latin typeface="Corbel"/>
              <a:ea typeface="+mn-ea"/>
              <a:cs typeface="+mn-cs"/>
            </a:rPr>
            <a:t>7. Reflect on the Meeting’s Effectiveness</a:t>
          </a:r>
        </a:p>
      </dsp:txBody>
      <dsp:txXfrm>
        <a:off x="1917004" y="3787555"/>
        <a:ext cx="5278230" cy="777711"/>
      </dsp:txXfrm>
    </dsp:sp>
    <dsp:sp modelId="{8B36C782-EA0F-43DF-A994-B77192E682A0}">
      <dsp:nvSpPr>
        <dsp:cNvPr id="0" name=""/>
        <dsp:cNvSpPr/>
      </dsp:nvSpPr>
      <dsp:spPr>
        <a:xfrm>
          <a:off x="5799824" y="603514"/>
          <a:ext cx="536967" cy="536967"/>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US" sz="2400" b="1" kern="1200">
            <a:solidFill>
              <a:srgbClr val="0C395A">
                <a:hueOff val="0"/>
                <a:satOff val="0"/>
                <a:lumOff val="0"/>
                <a:alphaOff val="0"/>
              </a:srgbClr>
            </a:solidFill>
            <a:latin typeface="Corbel"/>
            <a:ea typeface="+mn-ea"/>
            <a:cs typeface="+mn-cs"/>
          </a:endParaRPr>
        </a:p>
      </dsp:txBody>
      <dsp:txXfrm>
        <a:off x="5920642" y="603514"/>
        <a:ext cx="295331" cy="404068"/>
      </dsp:txXfrm>
    </dsp:sp>
    <dsp:sp modelId="{8111152E-A470-477F-BD28-6BAEB121701E}">
      <dsp:nvSpPr>
        <dsp:cNvPr id="0" name=""/>
        <dsp:cNvSpPr/>
      </dsp:nvSpPr>
      <dsp:spPr>
        <a:xfrm>
          <a:off x="6273026" y="1544354"/>
          <a:ext cx="536967" cy="536967"/>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US" sz="2400" b="1" kern="1200">
            <a:solidFill>
              <a:srgbClr val="0C395A">
                <a:hueOff val="0"/>
                <a:satOff val="0"/>
                <a:lumOff val="0"/>
                <a:alphaOff val="0"/>
              </a:srgbClr>
            </a:solidFill>
            <a:latin typeface="Corbel"/>
            <a:ea typeface="+mn-ea"/>
            <a:cs typeface="+mn-cs"/>
          </a:endParaRPr>
        </a:p>
      </dsp:txBody>
      <dsp:txXfrm>
        <a:off x="6393844" y="1544354"/>
        <a:ext cx="295331" cy="404068"/>
      </dsp:txXfrm>
    </dsp:sp>
    <dsp:sp modelId="{B87BF87A-CCE7-4795-B207-0737CB922552}">
      <dsp:nvSpPr>
        <dsp:cNvPr id="0" name=""/>
        <dsp:cNvSpPr/>
      </dsp:nvSpPr>
      <dsp:spPr>
        <a:xfrm>
          <a:off x="6746228" y="2471425"/>
          <a:ext cx="536967" cy="536967"/>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US" sz="2400" b="1" kern="1200">
            <a:solidFill>
              <a:srgbClr val="0C395A">
                <a:hueOff val="0"/>
                <a:satOff val="0"/>
                <a:lumOff val="0"/>
                <a:alphaOff val="0"/>
              </a:srgbClr>
            </a:solidFill>
            <a:latin typeface="Corbel"/>
            <a:ea typeface="+mn-ea"/>
            <a:cs typeface="+mn-cs"/>
          </a:endParaRPr>
        </a:p>
      </dsp:txBody>
      <dsp:txXfrm>
        <a:off x="6867046" y="2471425"/>
        <a:ext cx="295331" cy="404068"/>
      </dsp:txXfrm>
    </dsp:sp>
    <dsp:sp modelId="{EE6C4593-884F-4698-9A48-FCADFC47B13B}">
      <dsp:nvSpPr>
        <dsp:cNvPr id="0" name=""/>
        <dsp:cNvSpPr/>
      </dsp:nvSpPr>
      <dsp:spPr>
        <a:xfrm>
          <a:off x="7219430" y="3421444"/>
          <a:ext cx="536967" cy="536967"/>
        </a:xfrm>
        <a:prstGeom prst="downArrow">
          <a:avLst>
            <a:gd name="adj1" fmla="val 55000"/>
            <a:gd name="adj2" fmla="val 45000"/>
          </a:avLst>
        </a:prstGeom>
        <a:noFill/>
        <a:ln w="25400" cap="flat" cmpd="sng" algn="ctr">
          <a:solidFill>
            <a:srgbClr val="219184"/>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US" sz="2400" b="1" kern="1200">
            <a:solidFill>
              <a:srgbClr val="0C395A">
                <a:hueOff val="0"/>
                <a:satOff val="0"/>
                <a:lumOff val="0"/>
                <a:alphaOff val="0"/>
              </a:srgbClr>
            </a:solidFill>
            <a:latin typeface="Corbel"/>
            <a:ea typeface="+mn-ea"/>
            <a:cs typeface="+mn-cs"/>
          </a:endParaRPr>
        </a:p>
      </dsp:txBody>
      <dsp:txXfrm>
        <a:off x="7340248" y="3421444"/>
        <a:ext cx="295331" cy="404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EC35-6DAD-4FFA-8683-F5FA453AA222}">
      <dsp:nvSpPr>
        <dsp:cNvPr id="0" name=""/>
        <dsp:cNvSpPr/>
      </dsp:nvSpPr>
      <dsp:spPr>
        <a:xfrm rot="5400000">
          <a:off x="5004517" y="-1891717"/>
          <a:ext cx="1183220" cy="5266944"/>
        </a:xfrm>
        <a:prstGeom prst="round2SameRect">
          <a:avLst/>
        </a:prstGeom>
        <a:solidFill>
          <a:sysClr val="window" lastClr="FFFFFF"/>
        </a:solidFill>
        <a:ln w="25400" cap="flat" cmpd="sng" algn="ctr">
          <a:solidFill>
            <a:srgbClr val="2DB9A5"/>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7650" tIns="123825" rIns="247650" bIns="123825" numCol="1" spcCol="1270" anchor="ctr" anchorCtr="0">
          <a:noAutofit/>
        </a:bodyPr>
        <a:lstStyle/>
        <a:p>
          <a:pPr marL="0" lvl="1" indent="-228600" algn="l" defTabSz="933450">
            <a:lnSpc>
              <a:spcPct val="90000"/>
            </a:lnSpc>
            <a:spcBef>
              <a:spcPct val="0"/>
            </a:spcBef>
            <a:spcAft>
              <a:spcPct val="15000"/>
            </a:spcAft>
            <a:buFontTx/>
            <a:buNone/>
            <a:tabLst/>
          </a:pPr>
          <a:r>
            <a:rPr lang="en-US" sz="2100" kern="1200" dirty="0">
              <a:solidFill>
                <a:srgbClr val="0C395A">
                  <a:hueOff val="0"/>
                  <a:satOff val="0"/>
                  <a:lumOff val="0"/>
                  <a:alphaOff val="0"/>
                </a:srgbClr>
              </a:solidFill>
              <a:latin typeface="Corbel"/>
              <a:ea typeface="+mn-ea"/>
              <a:cs typeface="+mn-cs"/>
            </a:rPr>
            <a:t>What do you see?</a:t>
          </a:r>
          <a:endParaRPr lang="en-US" sz="2100" b="1" kern="1200" dirty="0">
            <a:solidFill>
              <a:srgbClr val="0C395A">
                <a:hueOff val="0"/>
                <a:satOff val="0"/>
                <a:lumOff val="0"/>
                <a:alphaOff val="0"/>
              </a:srgbClr>
            </a:solidFill>
            <a:latin typeface="Corbel"/>
            <a:ea typeface="+mn-ea"/>
            <a:cs typeface="+mn-cs"/>
          </a:endParaRPr>
        </a:p>
        <a:p>
          <a:pPr marL="365125" lvl="2" indent="-139700" algn="l" defTabSz="800100">
            <a:lnSpc>
              <a:spcPct val="90000"/>
            </a:lnSpc>
            <a:spcBef>
              <a:spcPct val="0"/>
            </a:spcBef>
            <a:spcAft>
              <a:spcPct val="15000"/>
            </a:spcAft>
            <a:buChar char="•"/>
          </a:pPr>
          <a:r>
            <a:rPr lang="en-US" sz="1800" kern="1200" dirty="0">
              <a:solidFill>
                <a:srgbClr val="0C395A">
                  <a:hueOff val="0"/>
                  <a:satOff val="0"/>
                  <a:lumOff val="0"/>
                  <a:alphaOff val="0"/>
                </a:srgbClr>
              </a:solidFill>
              <a:latin typeface="Corbel"/>
              <a:ea typeface="+mn-ea"/>
              <a:cs typeface="+mn-cs"/>
            </a:rPr>
            <a:t>What</a:t>
          </a:r>
          <a:r>
            <a:rPr lang="en-US" sz="1800" u="none" kern="1200" dirty="0">
              <a:solidFill>
                <a:srgbClr val="0C395A">
                  <a:hueOff val="0"/>
                  <a:satOff val="0"/>
                  <a:lumOff val="0"/>
                  <a:alphaOff val="0"/>
                </a:srgbClr>
              </a:solidFill>
              <a:uFillTx/>
              <a:latin typeface="Corbel"/>
              <a:ea typeface="+mn-ea"/>
              <a:cs typeface="+mn-cs"/>
            </a:rPr>
            <a:t> are your initial thoughts or reactions? </a:t>
          </a:r>
          <a:endParaRPr lang="en-US" sz="1800" b="1" kern="1200" dirty="0">
            <a:solidFill>
              <a:srgbClr val="0C395A">
                <a:hueOff val="0"/>
                <a:satOff val="0"/>
                <a:lumOff val="0"/>
                <a:alphaOff val="0"/>
              </a:srgbClr>
            </a:solidFill>
            <a:latin typeface="Corbel"/>
            <a:ea typeface="+mn-ea"/>
            <a:cs typeface="+mn-cs"/>
          </a:endParaRPr>
        </a:p>
        <a:p>
          <a:pPr marL="365125" lvl="2" indent="-139700" algn="l" defTabSz="800100">
            <a:lnSpc>
              <a:spcPct val="90000"/>
            </a:lnSpc>
            <a:spcBef>
              <a:spcPct val="0"/>
            </a:spcBef>
            <a:spcAft>
              <a:spcPct val="15000"/>
            </a:spcAft>
            <a:buChar char="•"/>
          </a:pPr>
          <a:r>
            <a:rPr lang="en-US" sz="1800" b="0" kern="1200" dirty="0">
              <a:solidFill>
                <a:srgbClr val="0C395A">
                  <a:hueOff val="0"/>
                  <a:satOff val="0"/>
                  <a:lumOff val="0"/>
                  <a:alphaOff val="0"/>
                </a:srgbClr>
              </a:solidFill>
              <a:latin typeface="Corbel"/>
              <a:ea typeface="+mn-ea"/>
              <a:cs typeface="+mn-cs"/>
            </a:rPr>
            <a:t>What do these data </a:t>
          </a:r>
          <a:r>
            <a:rPr lang="en-US" sz="1800" b="0" u="sng" kern="1200" dirty="0">
              <a:solidFill>
                <a:srgbClr val="0C395A">
                  <a:hueOff val="0"/>
                  <a:satOff val="0"/>
                  <a:lumOff val="0"/>
                  <a:alphaOff val="0"/>
                </a:srgbClr>
              </a:solidFill>
              <a:latin typeface="Corbel"/>
              <a:ea typeface="+mn-ea"/>
              <a:cs typeface="+mn-cs"/>
            </a:rPr>
            <a:t>not</a:t>
          </a:r>
          <a:r>
            <a:rPr lang="en-US" sz="1800" b="0" u="none" kern="1200" dirty="0">
              <a:solidFill>
                <a:srgbClr val="0C395A">
                  <a:hueOff val="0"/>
                  <a:satOff val="0"/>
                  <a:lumOff val="0"/>
                  <a:alphaOff val="0"/>
                </a:srgbClr>
              </a:solidFill>
              <a:latin typeface="Corbel"/>
              <a:ea typeface="+mn-ea"/>
              <a:cs typeface="+mn-cs"/>
            </a:rPr>
            <a:t> </a:t>
          </a:r>
          <a:r>
            <a:rPr lang="en-US" sz="1800" b="0" kern="1200" dirty="0">
              <a:solidFill>
                <a:srgbClr val="0C395A">
                  <a:hueOff val="0"/>
                  <a:satOff val="0"/>
                  <a:lumOff val="0"/>
                  <a:alphaOff val="0"/>
                </a:srgbClr>
              </a:solidFill>
              <a:latin typeface="Corbel"/>
              <a:ea typeface="+mn-ea"/>
              <a:cs typeface="+mn-cs"/>
            </a:rPr>
            <a:t>provide?</a:t>
          </a:r>
        </a:p>
      </dsp:txBody>
      <dsp:txXfrm rot="-5400000">
        <a:off x="2962655" y="207905"/>
        <a:ext cx="5209184" cy="1067700"/>
      </dsp:txXfrm>
    </dsp:sp>
    <dsp:sp modelId="{358BD889-2B45-41FC-84DD-37D61467B1F5}">
      <dsp:nvSpPr>
        <dsp:cNvPr id="0" name=""/>
        <dsp:cNvSpPr/>
      </dsp:nvSpPr>
      <dsp:spPr>
        <a:xfrm>
          <a:off x="0" y="2240"/>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110490" tIns="55245" rIns="110490" bIns="55245"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rgbClr val="0C395A">
                  <a:hueOff val="0"/>
                  <a:satOff val="0"/>
                  <a:lumOff val="0"/>
                  <a:alphaOff val="0"/>
                </a:srgbClr>
              </a:solidFill>
              <a:latin typeface="Corbel"/>
              <a:ea typeface="+mn-ea"/>
              <a:cs typeface="+mn-cs"/>
            </a:rPr>
            <a:t>3. Discuss </a:t>
          </a:r>
          <a:r>
            <a:rPr lang="en-US" sz="2900" b="1" u="sng" kern="1200" dirty="0">
              <a:solidFill>
                <a:srgbClr val="0C395A">
                  <a:hueOff val="0"/>
                  <a:satOff val="0"/>
                  <a:lumOff val="0"/>
                  <a:alphaOff val="0"/>
                </a:srgbClr>
              </a:solidFill>
              <a:latin typeface="Corbel"/>
              <a:ea typeface="+mn-ea"/>
              <a:cs typeface="+mn-cs"/>
            </a:rPr>
            <a:t>Observations</a:t>
          </a:r>
          <a:r>
            <a:rPr lang="en-US" sz="2900" b="1" kern="1200" dirty="0">
              <a:solidFill>
                <a:srgbClr val="0C395A">
                  <a:hueOff val="0"/>
                  <a:satOff val="0"/>
                  <a:lumOff val="0"/>
                  <a:alphaOff val="0"/>
                </a:srgbClr>
              </a:solidFill>
              <a:latin typeface="Corbel"/>
              <a:ea typeface="+mn-ea"/>
              <a:cs typeface="+mn-cs"/>
            </a:rPr>
            <a:t> of the Data</a:t>
          </a:r>
        </a:p>
      </dsp:txBody>
      <dsp:txXfrm>
        <a:off x="72200" y="74440"/>
        <a:ext cx="2818256" cy="1334626"/>
      </dsp:txXfrm>
    </dsp:sp>
    <dsp:sp modelId="{E1AB1E0E-CFA2-4D15-B92D-3CFE622D56A9}">
      <dsp:nvSpPr>
        <dsp:cNvPr id="0" name=""/>
        <dsp:cNvSpPr/>
      </dsp:nvSpPr>
      <dsp:spPr>
        <a:xfrm rot="5400000">
          <a:off x="4946675" y="-338740"/>
          <a:ext cx="1298904" cy="5266944"/>
        </a:xfrm>
        <a:prstGeom prst="round2SameRect">
          <a:avLst/>
        </a:prstGeom>
        <a:solidFill>
          <a:sysClr val="window" lastClr="FFFFFF"/>
        </a:solidFill>
        <a:ln w="25400" cap="flat" cmpd="sng" algn="ctr">
          <a:solidFill>
            <a:srgbClr val="2DB9A5"/>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FontTx/>
            <a:buNone/>
          </a:pPr>
          <a:r>
            <a:rPr lang="en-US" sz="2100" kern="1200" dirty="0">
              <a:solidFill>
                <a:srgbClr val="0C395A">
                  <a:hueOff val="0"/>
                  <a:satOff val="0"/>
                  <a:lumOff val="0"/>
                  <a:alphaOff val="0"/>
                </a:srgbClr>
              </a:solidFill>
              <a:latin typeface="Corbel"/>
              <a:ea typeface="+mn-ea"/>
              <a:cs typeface="+mn-cs"/>
            </a:rPr>
            <a:t>What do the data tell you?</a:t>
          </a:r>
          <a:endParaRPr lang="en-US" sz="2100" b="1" kern="1200" dirty="0">
            <a:solidFill>
              <a:srgbClr val="0C395A">
                <a:hueOff val="0"/>
                <a:satOff val="0"/>
                <a:lumOff val="0"/>
                <a:alphaOff val="0"/>
              </a:srgbClr>
            </a:solidFill>
            <a:latin typeface="Corbel"/>
            <a:ea typeface="+mn-ea"/>
            <a:cs typeface="+mn-cs"/>
          </a:endParaRPr>
        </a:p>
        <a:p>
          <a:pPr marL="365760" lvl="2" indent="-171450" algn="l" defTabSz="800100">
            <a:lnSpc>
              <a:spcPct val="90000"/>
            </a:lnSpc>
            <a:spcBef>
              <a:spcPct val="0"/>
            </a:spcBef>
            <a:spcAft>
              <a:spcPct val="15000"/>
            </a:spcAft>
            <a:buChar char="•"/>
          </a:pPr>
          <a:r>
            <a:rPr lang="en-US" sz="1800" kern="1200" dirty="0">
              <a:solidFill>
                <a:srgbClr val="0C395A">
                  <a:hueOff val="0"/>
                  <a:satOff val="0"/>
                  <a:lumOff val="0"/>
                  <a:alphaOff val="0"/>
                </a:srgbClr>
              </a:solidFill>
              <a:latin typeface="Corbel"/>
              <a:ea typeface="+mn-ea"/>
              <a:cs typeface="+mn-cs"/>
            </a:rPr>
            <a:t>What answers are you getting for our original evaluation questions?</a:t>
          </a:r>
          <a:endParaRPr lang="en-US" sz="1800" b="1" kern="1200" dirty="0">
            <a:solidFill>
              <a:srgbClr val="0C395A">
                <a:hueOff val="0"/>
                <a:satOff val="0"/>
                <a:lumOff val="0"/>
                <a:alphaOff val="0"/>
              </a:srgbClr>
            </a:solidFill>
            <a:latin typeface="Corbel"/>
            <a:ea typeface="+mn-ea"/>
            <a:cs typeface="+mn-cs"/>
          </a:endParaRPr>
        </a:p>
        <a:p>
          <a:pPr marL="365760" lvl="2" indent="-171450" algn="l" defTabSz="800100">
            <a:lnSpc>
              <a:spcPct val="90000"/>
            </a:lnSpc>
            <a:spcBef>
              <a:spcPct val="0"/>
            </a:spcBef>
            <a:spcAft>
              <a:spcPct val="15000"/>
            </a:spcAft>
            <a:buChar char="•"/>
          </a:pPr>
          <a:r>
            <a:rPr lang="en-US" sz="1800" b="0" kern="1200" dirty="0">
              <a:solidFill>
                <a:srgbClr val="0C395A">
                  <a:hueOff val="0"/>
                  <a:satOff val="0"/>
                  <a:lumOff val="0"/>
                  <a:alphaOff val="0"/>
                </a:srgbClr>
              </a:solidFill>
              <a:latin typeface="Corbel"/>
              <a:ea typeface="+mn-ea"/>
              <a:cs typeface="+mn-cs"/>
            </a:rPr>
            <a:t>What do these data confirm?</a:t>
          </a:r>
        </a:p>
      </dsp:txBody>
      <dsp:txXfrm rot="-5400000">
        <a:off x="2962656" y="1708686"/>
        <a:ext cx="5203537" cy="1172090"/>
      </dsp:txXfrm>
    </dsp:sp>
    <dsp:sp modelId="{722A76B2-B7CD-4202-B35F-9444997E6378}">
      <dsp:nvSpPr>
        <dsp:cNvPr id="0" name=""/>
        <dsp:cNvSpPr/>
      </dsp:nvSpPr>
      <dsp:spPr>
        <a:xfrm>
          <a:off x="0" y="1555218"/>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110490" tIns="55245" rIns="110490" bIns="55245"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rgbClr val="0C395A">
                  <a:hueOff val="0"/>
                  <a:satOff val="0"/>
                  <a:lumOff val="0"/>
                  <a:alphaOff val="0"/>
                </a:srgbClr>
              </a:solidFill>
              <a:latin typeface="Corbel"/>
              <a:ea typeface="+mn-ea"/>
              <a:cs typeface="+mn-cs"/>
            </a:rPr>
            <a:t>4. Discuss </a:t>
          </a:r>
          <a:r>
            <a:rPr lang="en-US" sz="2900" b="1" u="sng" kern="1200" dirty="0">
              <a:solidFill>
                <a:srgbClr val="0C395A">
                  <a:hueOff val="0"/>
                  <a:satOff val="0"/>
                  <a:lumOff val="0"/>
                  <a:alphaOff val="0"/>
                </a:srgbClr>
              </a:solidFill>
              <a:latin typeface="Corbel"/>
              <a:ea typeface="+mn-ea"/>
              <a:cs typeface="+mn-cs"/>
            </a:rPr>
            <a:t>Interpretations</a:t>
          </a:r>
          <a:r>
            <a:rPr lang="en-US" sz="2900" b="1" kern="1200" dirty="0">
              <a:solidFill>
                <a:srgbClr val="0C395A">
                  <a:hueOff val="0"/>
                  <a:satOff val="0"/>
                  <a:lumOff val="0"/>
                  <a:alphaOff val="0"/>
                </a:srgbClr>
              </a:solidFill>
              <a:latin typeface="Corbel"/>
              <a:ea typeface="+mn-ea"/>
              <a:cs typeface="+mn-cs"/>
            </a:rPr>
            <a:t> of the Data</a:t>
          </a:r>
        </a:p>
      </dsp:txBody>
      <dsp:txXfrm>
        <a:off x="72200" y="1627418"/>
        <a:ext cx="2818256" cy="1334626"/>
      </dsp:txXfrm>
    </dsp:sp>
    <dsp:sp modelId="{3506BC0F-E516-4BF6-932D-D43AA97848DB}">
      <dsp:nvSpPr>
        <dsp:cNvPr id="0" name=""/>
        <dsp:cNvSpPr/>
      </dsp:nvSpPr>
      <dsp:spPr>
        <a:xfrm rot="5400000">
          <a:off x="5004517" y="1243261"/>
          <a:ext cx="1183220" cy="5266944"/>
        </a:xfrm>
        <a:prstGeom prst="round2SameRect">
          <a:avLst/>
        </a:prstGeom>
        <a:solidFill>
          <a:sysClr val="window" lastClr="FFFFFF"/>
        </a:solidFill>
        <a:ln w="25400" cap="flat" cmpd="sng" algn="ctr">
          <a:solidFill>
            <a:srgbClr val="2DB9A5"/>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7650" tIns="123825" rIns="247650" bIns="123825" numCol="1" spcCol="1270" anchor="ctr" anchorCtr="0">
          <a:noAutofit/>
        </a:bodyPr>
        <a:lstStyle/>
        <a:p>
          <a:pPr marL="0" marR="0" lvl="0" indent="-228600" algn="l" defTabSz="914400" eaLnBrk="1" fontAlgn="auto" latinLnBrk="0" hangingPunct="1">
            <a:lnSpc>
              <a:spcPct val="100000"/>
            </a:lnSpc>
            <a:spcBef>
              <a:spcPct val="0"/>
            </a:spcBef>
            <a:spcAft>
              <a:spcPts val="0"/>
            </a:spcAft>
            <a:buClrTx/>
            <a:buSzTx/>
            <a:buFontTx/>
            <a:buNone/>
            <a:tabLst/>
            <a:defRPr/>
          </a:pPr>
          <a:r>
            <a:rPr lang="en-US" sz="2100" kern="1200" dirty="0">
              <a:solidFill>
                <a:srgbClr val="0C395A">
                  <a:hueOff val="0"/>
                  <a:satOff val="0"/>
                  <a:lumOff val="0"/>
                  <a:alphaOff val="0"/>
                </a:srgbClr>
              </a:solidFill>
              <a:latin typeface="Corbel"/>
              <a:ea typeface="+mn-ea"/>
              <a:cs typeface="+mn-cs"/>
            </a:rPr>
            <a:t>What</a:t>
          </a:r>
          <a:r>
            <a:rPr lang="en-US" sz="2100" u="none" kern="1200" dirty="0">
              <a:solidFill>
                <a:srgbClr val="0C395A">
                  <a:hueOff val="0"/>
                  <a:satOff val="0"/>
                  <a:lumOff val="0"/>
                  <a:alphaOff val="0"/>
                </a:srgbClr>
              </a:solidFill>
              <a:uFillTx/>
              <a:latin typeface="Corbel"/>
              <a:ea typeface="+mn-ea"/>
              <a:cs typeface="+mn-cs"/>
            </a:rPr>
            <a:t> are the implications?</a:t>
          </a:r>
          <a:endParaRPr lang="en-US" sz="2100" b="1" kern="1200" dirty="0">
            <a:solidFill>
              <a:srgbClr val="0C395A">
                <a:hueOff val="0"/>
                <a:satOff val="0"/>
                <a:lumOff val="0"/>
                <a:alphaOff val="0"/>
              </a:srgbClr>
            </a:solidFill>
            <a:latin typeface="Corbel"/>
            <a:ea typeface="+mn-ea"/>
            <a:cs typeface="+mn-cs"/>
          </a:endParaRPr>
        </a:p>
        <a:p>
          <a:pPr marL="365760" marR="0" lvl="0" indent="-13716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u="none" kern="1200" dirty="0">
              <a:solidFill>
                <a:srgbClr val="0C395A">
                  <a:hueOff val="0"/>
                  <a:satOff val="0"/>
                  <a:lumOff val="0"/>
                  <a:alphaOff val="0"/>
                </a:srgbClr>
              </a:solidFill>
              <a:uFillTx/>
              <a:latin typeface="Corbel"/>
              <a:ea typeface="+mn-ea"/>
              <a:cs typeface="+mn-cs"/>
            </a:rPr>
            <a:t>So what? Why does this matter? </a:t>
          </a:r>
          <a:endParaRPr lang="en-US" sz="1800" b="1" kern="1200" dirty="0">
            <a:solidFill>
              <a:srgbClr val="0C395A">
                <a:hueOff val="0"/>
                <a:satOff val="0"/>
                <a:lumOff val="0"/>
                <a:alphaOff val="0"/>
              </a:srgbClr>
            </a:solidFill>
            <a:latin typeface="Corbel"/>
            <a:ea typeface="+mn-ea"/>
            <a:cs typeface="+mn-cs"/>
          </a:endParaRPr>
        </a:p>
        <a:p>
          <a:pPr marL="365760" marR="0" lvl="0" indent="-13716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u="none" kern="1200" dirty="0">
              <a:solidFill>
                <a:srgbClr val="0C395A">
                  <a:hueOff val="0"/>
                  <a:satOff val="0"/>
                  <a:lumOff val="0"/>
                  <a:alphaOff val="0"/>
                </a:srgbClr>
              </a:solidFill>
              <a:uFillTx/>
              <a:latin typeface="Corbel"/>
              <a:ea typeface="+mn-ea"/>
              <a:cs typeface="+mn-cs"/>
            </a:rPr>
            <a:t>What does this mean for the work? </a:t>
          </a:r>
        </a:p>
      </dsp:txBody>
      <dsp:txXfrm rot="-5400000">
        <a:off x="2962655" y="3342883"/>
        <a:ext cx="5209184" cy="1067700"/>
      </dsp:txXfrm>
    </dsp:sp>
    <dsp:sp modelId="{D464D801-53FB-46BC-AD51-730E178CD844}">
      <dsp:nvSpPr>
        <dsp:cNvPr id="0" name=""/>
        <dsp:cNvSpPr/>
      </dsp:nvSpPr>
      <dsp:spPr>
        <a:xfrm>
          <a:off x="0" y="3108195"/>
          <a:ext cx="2962656" cy="1479026"/>
        </a:xfrm>
        <a:prstGeom prst="roundRect">
          <a:avLst/>
        </a:prstGeom>
        <a:solidFill>
          <a:sysClr val="window" lastClr="FFFFFF"/>
        </a:solidFill>
        <a:ln w="25400" cap="flat" cmpd="sng" algn="ctr">
          <a:solidFill>
            <a:srgbClr val="2DB9A5"/>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110490" tIns="55245" rIns="110490" bIns="55245"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rgbClr val="0C395A">
                  <a:hueOff val="0"/>
                  <a:satOff val="0"/>
                  <a:lumOff val="0"/>
                  <a:alphaOff val="0"/>
                </a:srgbClr>
              </a:solidFill>
              <a:latin typeface="Corbel"/>
              <a:ea typeface="+mn-ea"/>
              <a:cs typeface="+mn-cs"/>
            </a:rPr>
            <a:t>5. Discuss </a:t>
          </a:r>
          <a:r>
            <a:rPr lang="en-US" sz="2900" b="1" u="sng" kern="1200" dirty="0">
              <a:solidFill>
                <a:srgbClr val="0C395A">
                  <a:hueOff val="0"/>
                  <a:satOff val="0"/>
                  <a:lumOff val="0"/>
                  <a:alphaOff val="0"/>
                </a:srgbClr>
              </a:solidFill>
              <a:latin typeface="Corbel"/>
              <a:ea typeface="+mn-ea"/>
              <a:cs typeface="+mn-cs"/>
            </a:rPr>
            <a:t>Implications</a:t>
          </a:r>
          <a:r>
            <a:rPr lang="en-US" sz="2900" b="1" kern="1200" dirty="0">
              <a:solidFill>
                <a:srgbClr val="0C395A">
                  <a:hueOff val="0"/>
                  <a:satOff val="0"/>
                  <a:lumOff val="0"/>
                  <a:alphaOff val="0"/>
                </a:srgbClr>
              </a:solidFill>
              <a:latin typeface="Corbel"/>
              <a:ea typeface="+mn-ea"/>
              <a:cs typeface="+mn-cs"/>
            </a:rPr>
            <a:t> of the Data</a:t>
          </a:r>
        </a:p>
      </dsp:txBody>
      <dsp:txXfrm>
        <a:off x="72200" y="3180395"/>
        <a:ext cx="2818256" cy="1334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EEF54-C858-460A-BF13-D4B47A0ED85A}">
      <dsp:nvSpPr>
        <dsp:cNvPr id="0" name=""/>
        <dsp:cNvSpPr/>
      </dsp:nvSpPr>
      <dsp:spPr>
        <a:xfrm>
          <a:off x="0" y="192239"/>
          <a:ext cx="7020798" cy="1522187"/>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1. </a:t>
          </a:r>
          <a:r>
            <a:rPr lang="en-US" sz="2300" b="1" kern="1200" dirty="0">
              <a:solidFill>
                <a:srgbClr val="0D466E"/>
              </a:solidFill>
            </a:rPr>
            <a:t>Distribute Notes From the Protocol Process</a:t>
          </a:r>
          <a:endParaRPr lang="en-US" sz="2300" kern="1200" dirty="0">
            <a:solidFill>
              <a:srgbClr val="0D466E"/>
            </a:solidFill>
          </a:endParaRPr>
        </a:p>
      </dsp:txBody>
      <dsp:txXfrm>
        <a:off x="44583" y="236822"/>
        <a:ext cx="5072632" cy="1433021"/>
      </dsp:txXfrm>
    </dsp:sp>
    <dsp:sp modelId="{C3E08158-8B00-4AAD-8640-10BDC0D38DAA}">
      <dsp:nvSpPr>
        <dsp:cNvPr id="0" name=""/>
        <dsp:cNvSpPr/>
      </dsp:nvSpPr>
      <dsp:spPr>
        <a:xfrm>
          <a:off x="1238964" y="2522610"/>
          <a:ext cx="7020798" cy="152218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2. </a:t>
          </a:r>
          <a:r>
            <a:rPr lang="en-US" sz="2300" b="1" kern="1200" dirty="0">
              <a:solidFill>
                <a:srgbClr val="0D466E"/>
              </a:solidFill>
            </a:rPr>
            <a:t>Confirm Next Steps and Timeline for Additional Actions</a:t>
          </a:r>
          <a:endParaRPr lang="en-US" sz="2300" kern="1200" dirty="0">
            <a:solidFill>
              <a:srgbClr val="0D466E"/>
            </a:solidFill>
          </a:endParaRPr>
        </a:p>
      </dsp:txBody>
      <dsp:txXfrm>
        <a:off x="1283547" y="2567193"/>
        <a:ext cx="4453334" cy="1433021"/>
      </dsp:txXfrm>
    </dsp:sp>
    <dsp:sp modelId="{464EDA14-42BA-40DD-B105-E4017DB9C7E5}">
      <dsp:nvSpPr>
        <dsp:cNvPr id="0" name=""/>
        <dsp:cNvSpPr/>
      </dsp:nvSpPr>
      <dsp:spPr>
        <a:xfrm>
          <a:off x="5781465" y="1498851"/>
          <a:ext cx="1239333" cy="1239333"/>
        </a:xfrm>
        <a:prstGeom prst="downArrow">
          <a:avLst>
            <a:gd name="adj1" fmla="val 55000"/>
            <a:gd name="adj2" fmla="val 45000"/>
          </a:avLst>
        </a:pr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endParaRPr lang="en-US" sz="2300" kern="1200"/>
        </a:p>
      </dsp:txBody>
      <dsp:txXfrm>
        <a:off x="6060315" y="1498851"/>
        <a:ext cx="681633" cy="9325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asycenter.org/data-culture-toolki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asycenter.org/building-stakeholder-knowledge-toolki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deadata.org/resources/resource/1758/data-meeting-protoco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a:t>
            </a:fld>
            <a:endParaRPr lang="en-US" dirty="0"/>
          </a:p>
        </p:txBody>
      </p:sp>
    </p:spTree>
    <p:extLst>
      <p:ext uri="{BB962C8B-B14F-4D97-AF65-F5344CB8AC3E}">
        <p14:creationId xmlns:p14="http://schemas.microsoft.com/office/powerpoint/2010/main" val="370349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Meeting</a:t>
            </a:r>
          </a:p>
          <a:p>
            <a:r>
              <a:rPr lang="en-US" dirty="0"/>
              <a:t>	Protocol lead </a:t>
            </a:r>
          </a:p>
          <a:p>
            <a:pPr lvl="1"/>
            <a:r>
              <a:rPr lang="en-US" dirty="0"/>
              <a:t>	Has key responsibilities both before and after the meeting</a:t>
            </a:r>
          </a:p>
          <a:p>
            <a:pPr lvl="1"/>
            <a:r>
              <a:rPr lang="en-US" dirty="0"/>
              <a:t>	Can be one or more individuals</a:t>
            </a:r>
          </a:p>
          <a:p>
            <a:endParaRPr lang="en-US" dirty="0"/>
          </a:p>
          <a:p>
            <a:r>
              <a:rPr lang="en-US" dirty="0"/>
              <a:t>During the Meeting</a:t>
            </a:r>
          </a:p>
          <a:p>
            <a:r>
              <a:rPr lang="en-US" dirty="0"/>
              <a:t>	Facilitator </a:t>
            </a:r>
          </a:p>
          <a:p>
            <a:pPr lvl="1"/>
            <a:r>
              <a:rPr lang="en-US" dirty="0"/>
              <a:t>	Guides participants through the group discussion </a:t>
            </a:r>
            <a:r>
              <a:rPr lang="pt-PT" dirty="0"/>
              <a:t>process during the meeting</a:t>
            </a:r>
          </a:p>
          <a:p>
            <a:pPr lvl="1"/>
            <a:r>
              <a:rPr lang="pt-PT" dirty="0"/>
              <a:t>	Can be internal staff or outside support</a:t>
            </a:r>
          </a:p>
          <a:p>
            <a:pPr lvl="1"/>
            <a:r>
              <a:rPr lang="en-US" sz="2400" dirty="0">
                <a:ea typeface="ヒラギノ角ゴ Pro W3" charset="0"/>
              </a:rPr>
              <a:t>Other roles: notetaker, timekeeper</a:t>
            </a:r>
          </a:p>
          <a:p>
            <a:pPr lvl="1"/>
            <a:endParaRPr lang="en-US" sz="2400" kern="1200" dirty="0">
              <a:solidFill>
                <a:schemeClr val="tx1"/>
              </a:solidFill>
              <a:latin typeface="+mn-lt"/>
              <a:ea typeface="+mn-ea"/>
              <a:cs typeface="+mn-cs"/>
            </a:endParaRPr>
          </a:p>
          <a:p>
            <a:pPr marL="0" lvl="1" algn="l" defTabSz="457200" rtl="0" eaLnBrk="1" latinLnBrk="0" hangingPunct="1"/>
            <a:r>
              <a:rPr lang="en-US" sz="1200" kern="1200" dirty="0">
                <a:solidFill>
                  <a:schemeClr val="tx1"/>
                </a:solidFill>
                <a:latin typeface="+mn-lt"/>
                <a:ea typeface="+mn-ea"/>
                <a:cs typeface="+mn-cs"/>
              </a:rPr>
              <a:t>After the meeting</a:t>
            </a:r>
          </a:p>
          <a:p>
            <a:pPr marL="0" lvl="1" algn="l" defTabSz="457200" rtl="0" eaLnBrk="1" latinLnBrk="0" hangingPunct="1"/>
            <a:r>
              <a:rPr lang="en-US" sz="1200" kern="1200" dirty="0">
                <a:solidFill>
                  <a:schemeClr val="tx1"/>
                </a:solidFill>
                <a:latin typeface="+mn-lt"/>
                <a:ea typeface="+mn-ea"/>
                <a:cs typeface="+mn-cs"/>
              </a:rPr>
              <a:t>	Protocol lead</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224999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9717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364143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these</a:t>
            </a:r>
            <a:r>
              <a:rPr lang="en-US" baseline="0" dirty="0"/>
              <a:t> three steps for discussing the data.</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216483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After Meeting steps are really just good reminders and a clear outline for facilitators and participants to keep process moving forward.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389957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a:p>
            <a:r>
              <a:rPr lang="en-US" dirty="0"/>
              <a:t>2 min:</a:t>
            </a:r>
            <a:r>
              <a:rPr lang="en-US" baseline="0" dirty="0"/>
              <a:t> slides 9-10</a:t>
            </a:r>
          </a:p>
          <a:p>
            <a:endParaRPr lang="en-US" baseline="0" dirty="0"/>
          </a:p>
          <a:p>
            <a:r>
              <a:rPr lang="en-US" dirty="0"/>
              <a:t>Now it’s your turn to try out those 3 data discussion steps of the Data Meeting Protocol (observe, interpret, discuss implications).  We’ll start by working through an example together.  For this discussion, let’s think about a state that is evaluating its middle school reading program.  Here are some things that we know about the purpose and implementation of the program.</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318379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525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183796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254474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t>22</a:t>
            </a:fld>
            <a:endParaRPr lang="en-US"/>
          </a:p>
        </p:txBody>
      </p:sp>
    </p:spTree>
    <p:extLst>
      <p:ext uri="{BB962C8B-B14F-4D97-AF65-F5344CB8AC3E}">
        <p14:creationId xmlns:p14="http://schemas.microsoft.com/office/powerpoint/2010/main" val="292404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stage</a:t>
            </a:r>
          </a:p>
          <a:p>
            <a:r>
              <a:rPr lang="en-US" dirty="0"/>
              <a:t>When and how you might engage in data meetings:</a:t>
            </a:r>
          </a:p>
          <a:p>
            <a:pPr lvl="1"/>
            <a:r>
              <a:rPr lang="en-US" dirty="0">
                <a:hlinkClick r:id="rId3"/>
              </a:rPr>
              <a:t>https://dasycenter.org/data-culture-toolkit/</a:t>
            </a:r>
            <a:endParaRPr lang="en-US" dirty="0"/>
          </a:p>
          <a:p>
            <a:pPr lvl="1"/>
            <a:r>
              <a:rPr lang="en-US" dirty="0">
                <a:hlinkClick r:id="rId4"/>
              </a:rPr>
              <a:t>https://dasycenter.org/building-stakeholder-knowledge-toolkit/</a:t>
            </a:r>
            <a:r>
              <a:rPr lang="en-US" dirty="0"/>
              <a:t>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426346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42388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A97A06-8374-482B-AD8D-90E9FDDADF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78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WHY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12425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9764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83122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295385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89137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https://ideadata.org/resources/resource/1758/data-meeting-protocol</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276241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3029525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pSp>
        <p:nvGrpSpPr>
          <p:cNvPr id="12" name="Group 11"/>
          <p:cNvGrpSpPr/>
          <p:nvPr/>
        </p:nvGrpSpPr>
        <p:grpSpPr>
          <a:xfrm>
            <a:off x="0" y="0"/>
            <a:ext cx="9144001" cy="6858000"/>
            <a:chOff x="0" y="0"/>
            <a:chExt cx="9144001" cy="685800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9" name="Picture Placeholder 8"/>
          <p:cNvSpPr>
            <a:spLocks noGrp="1"/>
          </p:cNvSpPr>
          <p:nvPr>
            <p:ph type="pic" sz="quarter" idx="15"/>
          </p:nvPr>
        </p:nvSpPr>
        <p:spPr>
          <a:xfrm>
            <a:off x="0" y="1612900"/>
            <a:ext cx="3022600" cy="2514600"/>
          </a:xfrm>
        </p:spPr>
        <p:txBody>
          <a:bodyPr/>
          <a:lstStyle/>
          <a:p>
            <a:r>
              <a:rPr lang="en-US"/>
              <a:t>Click icon to add picture</a:t>
            </a:r>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chemeClr val="bg1">
                    <a:lumMod val="9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Edit Master text styles</a:t>
            </a:r>
          </a:p>
        </p:txBody>
      </p:sp>
      <p:sp>
        <p:nvSpPr>
          <p:cNvPr id="6" name="Slide Number Placeholder 5"/>
          <p:cNvSpPr>
            <a:spLocks noGrp="1"/>
          </p:cNvSpPr>
          <p:nvPr>
            <p:ph type="sldNum" sz="quarter" idx="12"/>
          </p:nvPr>
        </p:nvSpPr>
        <p:spPr/>
        <p:txBody>
          <a:bodyPr/>
          <a:lstStyle>
            <a:lvl1pPr>
              <a:defRPr sz="1400"/>
            </a:lvl1pPr>
          </a:lstStyle>
          <a:p>
            <a:fld id="{B2897048-00E0-47FB-B07B-F36BBE8AF579}" type="slidenum">
              <a:rPr lang="en-US" smtClean="0"/>
              <a:pPr/>
              <a:t>‹#›</a:t>
            </a:fld>
            <a:endParaRPr lang="en-US" dirty="0"/>
          </a:p>
        </p:txBody>
      </p:sp>
      <p:sp>
        <p:nvSpPr>
          <p:cNvPr id="4" name="Date Placeholder 3"/>
          <p:cNvSpPr>
            <a:spLocks noGrp="1"/>
          </p:cNvSpPr>
          <p:nvPr>
            <p:ph type="dt" sz="half" idx="10"/>
          </p:nvPr>
        </p:nvSpPr>
        <p:spPr/>
        <p:txBody>
          <a:bodyPr/>
          <a:lstStyle/>
          <a:p>
            <a:fld id="{60ADEA02-A098-4AED-A512-3E43E44CA945}" type="datetime1">
              <a:rPr lang="en-US" smtClean="0"/>
              <a:t>10/26/2018</a:t>
            </a:fld>
            <a:endParaRPr lang="en-US" dirty="0"/>
          </a:p>
        </p:txBody>
      </p:sp>
      <p:sp>
        <p:nvSpPr>
          <p:cNvPr id="5" name="Footer Placeholder 4"/>
          <p:cNvSpPr>
            <a:spLocks noGrp="1"/>
          </p:cNvSpPr>
          <p:nvPr>
            <p:ph type="ftr" sz="quarter" idx="11"/>
          </p:nvPr>
        </p:nvSpPr>
        <p:spPr/>
        <p:txBody>
          <a:bodyPr/>
          <a:lstStyle>
            <a:lvl1pPr algn="ctr">
              <a:defRPr/>
            </a:lvl1pPr>
          </a:lstStyle>
          <a:p>
            <a:fld id="{EBA6DE4C-DB06-4490-93DC-F8C6523ED68D}" type="slidenum">
              <a:rPr lang="en-US" smtClean="0"/>
              <a:pPr/>
              <a:t>‹#›</a:t>
            </a:fld>
            <a:endParaRPr lang="en-US" dirty="0"/>
          </a:p>
        </p:txBody>
      </p:sp>
      <p:sp>
        <p:nvSpPr>
          <p:cNvPr id="13" name="Picture Placeholder 12"/>
          <p:cNvSpPr>
            <a:spLocks noGrp="1"/>
          </p:cNvSpPr>
          <p:nvPr>
            <p:ph type="pic" sz="quarter" idx="16"/>
          </p:nvPr>
        </p:nvSpPr>
        <p:spPr>
          <a:xfrm>
            <a:off x="3089275" y="332982"/>
            <a:ext cx="2768600" cy="911463"/>
          </a:xfrm>
        </p:spPr>
        <p:txBody>
          <a:bodyPr/>
          <a:lstStyle/>
          <a:p>
            <a:r>
              <a:rPr lang="en-US"/>
              <a:t>Click icon to add picture</a:t>
            </a:r>
          </a:p>
        </p:txBody>
      </p:sp>
    </p:spTree>
    <p:extLst>
      <p:ext uri="{BB962C8B-B14F-4D97-AF65-F5344CB8AC3E}">
        <p14:creationId xmlns:p14="http://schemas.microsoft.com/office/powerpoint/2010/main" val="186763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2" name="Date Placeholder 1"/>
          <p:cNvSpPr>
            <a:spLocks noGrp="1"/>
          </p:cNvSpPr>
          <p:nvPr>
            <p:ph type="dt" sz="half" idx="10"/>
          </p:nvPr>
        </p:nvSpPr>
        <p:spPr/>
        <p:txBody>
          <a:bodyPr/>
          <a:lstStyle/>
          <a:p>
            <a:fld id="{6319A2FF-73FA-4B39-A803-FB02795D7B91}" type="datetime1">
              <a:rPr lang="en-US" smtClean="0"/>
              <a:t>10/26/2018</a:t>
            </a:fld>
            <a:endParaRPr lang="en-US" dirty="0"/>
          </a:p>
        </p:txBody>
      </p:sp>
      <p:sp>
        <p:nvSpPr>
          <p:cNvPr id="3" name="Footer Placeholder 2"/>
          <p:cNvSpPr>
            <a:spLocks noGrp="1"/>
          </p:cNvSpPr>
          <p:nvPr>
            <p:ph type="ftr" sz="quarter" idx="11"/>
          </p:nvPr>
        </p:nvSpPr>
        <p:spPr/>
        <p:txBody>
          <a:bodyPr/>
          <a:lstStyle/>
          <a:p>
            <a:r>
              <a:rPr lang="en-US"/>
              <a:t>‹#›</a:t>
            </a:r>
            <a:endParaRPr lang="en-US" dirty="0"/>
          </a:p>
        </p:txBody>
      </p:sp>
      <p:cxnSp>
        <p:nvCxnSpPr>
          <p:cNvPr id="5" name="Straight Connector 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47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1233A6D5-4C19-4CBB-9345-81AE1218693F}"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cxnSp>
        <p:nvCxnSpPr>
          <p:cNvPr id="8" name="Straight Connector 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01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DAB75EF2-457B-40AF-B017-ED7B89BDAC80}"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cxnSp>
        <p:nvCxnSpPr>
          <p:cNvPr id="8" name="Straight Connector 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32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4" name="Date Placeholder 3"/>
          <p:cNvSpPr>
            <a:spLocks noGrp="1"/>
          </p:cNvSpPr>
          <p:nvPr>
            <p:ph type="dt" sz="half" idx="10"/>
          </p:nvPr>
        </p:nvSpPr>
        <p:spPr/>
        <p:txBody>
          <a:bodyPr/>
          <a:lstStyle/>
          <a:p>
            <a:fld id="{5041B4AF-2F32-414E-BCEB-20C9A95FCD96}"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cxnSp>
        <p:nvCxnSpPr>
          <p:cNvPr id="7" name="Straight Connector 6"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068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4" name="Date Placeholder 3"/>
          <p:cNvSpPr>
            <a:spLocks noGrp="1"/>
          </p:cNvSpPr>
          <p:nvPr>
            <p:ph type="dt" sz="half" idx="10"/>
          </p:nvPr>
        </p:nvSpPr>
        <p:spPr/>
        <p:txBody>
          <a:bodyPr/>
          <a:lstStyle/>
          <a:p>
            <a:fld id="{2CEA0F12-3692-4B28-A414-446E673B9C6F}"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cxnSp>
        <p:nvCxnSpPr>
          <p:cNvPr id="7" name="Straight Connector 6"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411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0" name="Picture 9" descr="backgroun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2" name="Title 1"/>
          <p:cNvSpPr>
            <a:spLocks noGrp="1"/>
          </p:cNvSpPr>
          <p:nvPr>
            <p:ph type="title"/>
          </p:nvPr>
        </p:nvSpPr>
        <p:spPr>
          <a:xfrm>
            <a:off x="457200" y="923924"/>
            <a:ext cx="8229600" cy="3305175"/>
          </a:xfrm>
        </p:spPr>
        <p:txBody>
          <a:bodyPr anchor="t" anchorCtr="0">
            <a:normAutofit/>
          </a:bodyPr>
          <a:lstStyle>
            <a:lvl1pPr>
              <a:defRPr sz="2200" b="0">
                <a:solidFill>
                  <a:schemeClr val="bg1"/>
                </a:solidFill>
              </a:defRPr>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9B6AE20C-3B74-43E7-B428-59E4D5FB0320}"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12" name="Picture Placeholder 11"/>
          <p:cNvSpPr>
            <a:spLocks noGrp="1"/>
          </p:cNvSpPr>
          <p:nvPr>
            <p:ph type="pic" sz="quarter" idx="13"/>
          </p:nvPr>
        </p:nvSpPr>
        <p:spPr>
          <a:xfrm>
            <a:off x="1390650" y="4752975"/>
            <a:ext cx="2057400" cy="942975"/>
          </a:xfrm>
        </p:spPr>
        <p:txBody>
          <a:bodyPr/>
          <a:lstStyle/>
          <a:p>
            <a:r>
              <a:rPr lang="en-US"/>
              <a:t>Click icon to add picture</a:t>
            </a:r>
          </a:p>
        </p:txBody>
      </p:sp>
      <p:sp>
        <p:nvSpPr>
          <p:cNvPr id="13" name="Picture Placeholder 11"/>
          <p:cNvSpPr>
            <a:spLocks noGrp="1"/>
          </p:cNvSpPr>
          <p:nvPr>
            <p:ph type="pic" sz="quarter" idx="14"/>
          </p:nvPr>
        </p:nvSpPr>
        <p:spPr>
          <a:xfrm>
            <a:off x="3514725" y="4752974"/>
            <a:ext cx="2057400" cy="942975"/>
          </a:xfrm>
        </p:spPr>
        <p:txBody>
          <a:bodyPr/>
          <a:lstStyle/>
          <a:p>
            <a:r>
              <a:rPr lang="en-US"/>
              <a:t>Click icon to add picture</a:t>
            </a:r>
          </a:p>
        </p:txBody>
      </p:sp>
      <p:sp>
        <p:nvSpPr>
          <p:cNvPr id="14" name="Picture Placeholder 11"/>
          <p:cNvSpPr>
            <a:spLocks noGrp="1"/>
          </p:cNvSpPr>
          <p:nvPr>
            <p:ph type="pic" sz="quarter" idx="15"/>
          </p:nvPr>
        </p:nvSpPr>
        <p:spPr>
          <a:xfrm>
            <a:off x="5638800" y="4752974"/>
            <a:ext cx="2057400" cy="942975"/>
          </a:xfrm>
        </p:spPr>
        <p:txBody>
          <a:bodyPr/>
          <a:lstStyle/>
          <a:p>
            <a:r>
              <a:rPr lang="en-US"/>
              <a:t>Click icon to add picture</a:t>
            </a:r>
          </a:p>
        </p:txBody>
      </p:sp>
    </p:spTree>
    <p:extLst>
      <p:ext uri="{BB962C8B-B14F-4D97-AF65-F5344CB8AC3E}">
        <p14:creationId xmlns:p14="http://schemas.microsoft.com/office/powerpoint/2010/main" val="3446836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4"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6342356"/>
            <a:ext cx="705823" cy="5063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90411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Slide Number Placeholder 2"/>
          <p:cNvSpPr>
            <a:spLocks noGrp="1"/>
          </p:cNvSpPr>
          <p:nvPr>
            <p:ph type="sldNum" sz="quarter" idx="10"/>
          </p:nvPr>
        </p:nvSpPr>
        <p:spPr>
          <a:xfrm>
            <a:off x="8170502" y="6351336"/>
            <a:ext cx="521061" cy="310099"/>
          </a:xfrm>
        </p:spPr>
        <p:txBody>
          <a:bodyPr/>
          <a:lstStyle>
            <a:lvl1pPr>
              <a:defRPr>
                <a:solidFill>
                  <a:schemeClr val="bg1"/>
                </a:solidFill>
              </a:defRPr>
            </a:lvl1pPr>
          </a:lstStyle>
          <a:p>
            <a:fld id="{51E55DD2-660D-5E46-82FA-F7893DF1EE13}" type="slidenum">
              <a:rPr lang="en-US" smtClean="0"/>
              <a:pPr/>
              <a:t>‹#›</a:t>
            </a:fld>
            <a:endParaRPr lang="en-US" dirty="0"/>
          </a:p>
        </p:txBody>
      </p:sp>
      <p:pic>
        <p:nvPicPr>
          <p:cNvPr id="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7777" y="6360112"/>
            <a:ext cx="652823" cy="4682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09579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7"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4600"/>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chemeClr val="accent1"/>
              </a:buClr>
              <a:buFont typeface="Arial" panose="020B0604020202020204" pitchFamily="34" charset="0"/>
              <a:buChar char="•"/>
              <a:defRPr>
                <a:solidFill>
                  <a:srgbClr val="0D466E"/>
                </a:solidFill>
                <a:latin typeface="Corbel"/>
                <a:cs typeface="Corbel"/>
              </a:defRPr>
            </a:lvl2pPr>
            <a:lvl3pPr marL="860425" indent="-233363">
              <a:buClr>
                <a:schemeClr val="accent1"/>
              </a:buClr>
              <a:buFont typeface="Calibri" panose="020F0502020204030204" pitchFamily="34" charset="0"/>
              <a:buChar char="–"/>
              <a:defRPr>
                <a:solidFill>
                  <a:srgbClr val="0D466E"/>
                </a:solidFill>
                <a:latin typeface="Corbel"/>
                <a:cs typeface="Corbel"/>
              </a:defRPr>
            </a:lvl3pPr>
            <a:lvl4pPr marL="1600200" indent="-228600">
              <a:buClr>
                <a:schemeClr val="accent1"/>
              </a:buClr>
              <a:buFont typeface="Arial" panose="020B0604020202020204" pitchFamily="34" charset="0"/>
              <a:buChar char="»"/>
              <a:defRPr>
                <a:solidFill>
                  <a:srgbClr val="0D466E"/>
                </a:solidFill>
                <a:latin typeface="Corbel"/>
                <a:cs typeface="Corbel"/>
              </a:defRPr>
            </a:lvl4pPr>
            <a:lvl5pPr marL="2057400" indent="-228600">
              <a:buClr>
                <a:schemeClr val="accent1"/>
              </a:buClr>
              <a:buFont typeface="Courier New" panose="02070309020205020404" pitchFamily="49" charset="0"/>
              <a:buChar char="o"/>
              <a:defRPr>
                <a:solidFill>
                  <a:srgbClr val="0D466E"/>
                </a:solidFill>
                <a:latin typeface="Corbel"/>
                <a:cs typeface="Corbe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88BEA-AAD8-4470-A161-307C48BC9F3F}" type="datetime1">
              <a:rPr lang="en-US" smtClean="0"/>
              <a:t>10/26/2018</a:t>
            </a:fld>
            <a:endParaRPr lang="en-US" dirty="0"/>
          </a:p>
        </p:txBody>
      </p:sp>
      <p:sp>
        <p:nvSpPr>
          <p:cNvPr id="5" name="Footer Placeholder 4"/>
          <p:cNvSpPr>
            <a:spLocks noGrp="1"/>
          </p:cNvSpPr>
          <p:nvPr>
            <p:ph type="ftr" sz="quarter" idx="11"/>
          </p:nvPr>
        </p:nvSpPr>
        <p:spPr/>
        <p:txBody>
          <a:bodyPr/>
          <a:lstStyle>
            <a:lvl1pPr>
              <a:defRPr/>
            </a:lvl1pPr>
          </a:lstStyle>
          <a:p>
            <a:pPr algn="ctr"/>
            <a:fld id="{D4C4B42C-13CB-473D-82FE-093A32361CE1}" type="slidenum">
              <a:rPr lang="en-US" smtClean="0"/>
              <a:pPr algn="ctr"/>
              <a:t>‹#›</a:t>
            </a:fld>
            <a:endParaRPr lang="en-US" dirty="0"/>
          </a:p>
        </p:txBody>
      </p:sp>
      <p:pic>
        <p:nvPicPr>
          <p:cNvPr id="7"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1" y="6342356"/>
            <a:ext cx="685799" cy="4919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2728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1"/>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2" name="Group 11"/>
          <p:cNvGrpSpPr/>
          <p:nvPr userDrawn="1"/>
        </p:nvGrpSpPr>
        <p:grpSpPr>
          <a:xfrm>
            <a:off x="0" y="0"/>
            <a:ext cx="9144001" cy="6858000"/>
            <a:chOff x="0" y="0"/>
            <a:chExt cx="9144001" cy="685800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9" name="Picture Placeholder 8"/>
          <p:cNvSpPr>
            <a:spLocks noGrp="1"/>
          </p:cNvSpPr>
          <p:nvPr>
            <p:ph type="pic" sz="quarter" idx="15"/>
          </p:nvPr>
        </p:nvSpPr>
        <p:spPr>
          <a:xfrm>
            <a:off x="0" y="1612900"/>
            <a:ext cx="3022600" cy="2514600"/>
          </a:xfrm>
        </p:spPr>
        <p:txBody>
          <a:bodyPr/>
          <a:lstStyle/>
          <a:p>
            <a:endParaRPr lang="en-US"/>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chemeClr val="bg1">
                    <a:lumMod val="9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z="1400"/>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68B3B7C1-9A0A-4F10-A744-031AEB3DAE92}"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13" name="Picture Placeholder 12"/>
          <p:cNvSpPr>
            <a:spLocks noGrp="1"/>
          </p:cNvSpPr>
          <p:nvPr>
            <p:ph type="pic" sz="quarter" idx="16"/>
          </p:nvPr>
        </p:nvSpPr>
        <p:spPr>
          <a:xfrm>
            <a:off x="3089275" y="332982"/>
            <a:ext cx="2768600" cy="911463"/>
          </a:xfrm>
        </p:spPr>
        <p:txBody>
          <a:bodyPr/>
          <a:lstStyle/>
          <a:p>
            <a:endParaRPr lang="en-US"/>
          </a:p>
        </p:txBody>
      </p:sp>
    </p:spTree>
    <p:extLst>
      <p:ext uri="{BB962C8B-B14F-4D97-AF65-F5344CB8AC3E}">
        <p14:creationId xmlns:p14="http://schemas.microsoft.com/office/powerpoint/2010/main" val="248331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chemeClr val="accent1"/>
              </a:buClr>
              <a:buFont typeface="Arial" panose="020B0604020202020204" pitchFamily="34" charset="0"/>
              <a:buChar char="•"/>
              <a:defRPr>
                <a:solidFill>
                  <a:srgbClr val="0D466E"/>
                </a:solidFill>
                <a:latin typeface="Corbel"/>
                <a:cs typeface="Corbel"/>
              </a:defRPr>
            </a:lvl2pPr>
            <a:lvl3pPr marL="860425" indent="-233363">
              <a:buClr>
                <a:schemeClr val="accent1"/>
              </a:buClr>
              <a:buFont typeface="Calibri" panose="020F0502020204030204" pitchFamily="34" charset="0"/>
              <a:buChar char="–"/>
              <a:defRPr>
                <a:solidFill>
                  <a:srgbClr val="0D466E"/>
                </a:solidFill>
                <a:latin typeface="Corbel"/>
                <a:cs typeface="Corbel"/>
              </a:defRPr>
            </a:lvl3pPr>
            <a:lvl4pPr marL="1600200" indent="-228600">
              <a:buClr>
                <a:schemeClr val="accent1"/>
              </a:buClr>
              <a:buFont typeface="Arial" panose="020B0604020202020204" pitchFamily="34" charset="0"/>
              <a:buChar char="»"/>
              <a:defRPr>
                <a:solidFill>
                  <a:srgbClr val="0D466E"/>
                </a:solidFill>
                <a:latin typeface="Corbel"/>
                <a:cs typeface="Corbel"/>
              </a:defRPr>
            </a:lvl4pPr>
            <a:lvl5pPr marL="2057400" indent="-228600">
              <a:buClr>
                <a:schemeClr val="accent1"/>
              </a:buClr>
              <a:buFont typeface="Courier New" panose="02070309020205020404" pitchFamily="49" charset="0"/>
              <a:buChar char="o"/>
              <a:defRPr>
                <a:solidFill>
                  <a:srgbClr val="0D466E"/>
                </a:solidFill>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A49E2B2C-EE0E-49F4-808C-47654086EB92}"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835125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4A20F7C5-F7C3-4249-AF6B-5CB239C53C32}"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4287440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icture Placeholder 7"/>
          <p:cNvSpPr>
            <a:spLocks noGrp="1"/>
          </p:cNvSpPr>
          <p:nvPr>
            <p:ph type="pic" sz="quarter" idx="13"/>
          </p:nvPr>
        </p:nvSpPr>
        <p:spPr>
          <a:xfrm>
            <a:off x="5357813" y="4248007"/>
            <a:ext cx="2327275" cy="2032000"/>
          </a:xfrm>
        </p:spPr>
        <p:txBody>
          <a:bodyPr/>
          <a:lstStyle/>
          <a:p>
            <a:endParaRPr lang="en-US"/>
          </a:p>
        </p:txBody>
      </p:sp>
      <p:sp>
        <p:nvSpPr>
          <p:cNvPr id="6" name="Slide Number Placeholder 5"/>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AA085DF5-30B2-45E7-989C-C89E9877DD23}"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731005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8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3356E908-A090-4DC3-B7C0-45247FD832AA}"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688421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2588488"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Content Placeholder 2"/>
          <p:cNvSpPr>
            <a:spLocks noGrp="1"/>
          </p:cNvSpPr>
          <p:nvPr>
            <p:ph sz="half" idx="13" hasCustomPrompt="1"/>
          </p:nvPr>
        </p:nvSpPr>
        <p:spPr>
          <a:xfrm>
            <a:off x="4673596"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Content Placeholder 3"/>
          <p:cNvSpPr>
            <a:spLocks noGrp="1"/>
          </p:cNvSpPr>
          <p:nvPr>
            <p:ph sz="half" idx="14" hasCustomPrompt="1"/>
          </p:nvPr>
        </p:nvSpPr>
        <p:spPr>
          <a:xfrm>
            <a:off x="6766560"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01338476-45CE-4470-A1F3-508BE1E6F142}"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041800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962025" cy="65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521688" y="1600199"/>
            <a:ext cx="7165112" cy="1123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3"/>
          </p:nvPr>
        </p:nvSpPr>
        <p:spPr>
          <a:xfrm>
            <a:off x="457200" y="2933700"/>
            <a:ext cx="962025" cy="657225"/>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1521688" y="2933699"/>
            <a:ext cx="7165112" cy="1123951"/>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5"/>
          </p:nvPr>
        </p:nvSpPr>
        <p:spPr>
          <a:xfrm>
            <a:off x="444500" y="4267200"/>
            <a:ext cx="962025" cy="65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16"/>
          </p:nvPr>
        </p:nvSpPr>
        <p:spPr>
          <a:xfrm>
            <a:off x="1508988" y="4267199"/>
            <a:ext cx="7165112" cy="1123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4927F564-D433-4C09-A0A4-07B8BCAC9F59}"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4237769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7" name="Date Placeholder 6"/>
          <p:cNvSpPr>
            <a:spLocks noGrp="1"/>
          </p:cNvSpPr>
          <p:nvPr>
            <p:ph type="dt" sz="half" idx="10"/>
          </p:nvPr>
        </p:nvSpPr>
        <p:spPr/>
        <p:txBody>
          <a:bodyPr/>
          <a:lstStyle/>
          <a:p>
            <a:fld id="{84E8F6B2-4752-43B4-A3C7-604B762EB5D9}" type="datetime1">
              <a:rPr lang="en-US" smtClean="0"/>
              <a:t>10/26/2018</a:t>
            </a:fld>
            <a:endParaRPr lang="en-US" dirty="0"/>
          </a:p>
        </p:txBody>
      </p:sp>
      <p:sp>
        <p:nvSpPr>
          <p:cNvPr id="8" name="Footer Placeholder 7"/>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45973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3" name="Date Placeholder 2"/>
          <p:cNvSpPr>
            <a:spLocks noGrp="1"/>
          </p:cNvSpPr>
          <p:nvPr>
            <p:ph type="dt" sz="half" idx="10"/>
          </p:nvPr>
        </p:nvSpPr>
        <p:spPr/>
        <p:txBody>
          <a:bodyPr/>
          <a:lstStyle/>
          <a:p>
            <a:fld id="{A9A8669C-0C3F-43B8-89C1-1E43E6FBA7CF}" type="datetime1">
              <a:rPr lang="en-US" smtClean="0"/>
              <a:t>10/26/2018</a:t>
            </a:fld>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195766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4" name="Date Placeholder 3"/>
          <p:cNvSpPr>
            <a:spLocks noGrp="1"/>
          </p:cNvSpPr>
          <p:nvPr>
            <p:ph type="dt" sz="half" idx="10"/>
          </p:nvPr>
        </p:nvSpPr>
        <p:spPr/>
        <p:txBody>
          <a:bodyPr/>
          <a:lstStyle/>
          <a:p>
            <a:fld id="{3356446D-E48E-482A-81DE-3498BCFA87C8}"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dirty="0"/>
              <a:t>‹#›</a:t>
            </a:r>
          </a:p>
        </p:txBody>
      </p:sp>
    </p:spTree>
    <p:extLst>
      <p:ext uri="{BB962C8B-B14F-4D97-AF65-F5344CB8AC3E}">
        <p14:creationId xmlns:p14="http://schemas.microsoft.com/office/powerpoint/2010/main" val="2684767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2" name="Date Placeholder 1"/>
          <p:cNvSpPr>
            <a:spLocks noGrp="1"/>
          </p:cNvSpPr>
          <p:nvPr>
            <p:ph type="dt" sz="half" idx="10"/>
          </p:nvPr>
        </p:nvSpPr>
        <p:spPr/>
        <p:txBody>
          <a:bodyPr/>
          <a:lstStyle/>
          <a:p>
            <a:fld id="{60118AD3-0404-4F0B-B8AC-3C55F46266A9}" type="datetime1">
              <a:rPr lang="en-US" smtClean="0"/>
              <a:t>10/26/2018</a:t>
            </a:fld>
            <a:endParaRPr lang="en-US" dirty="0"/>
          </a:p>
        </p:txBody>
      </p:sp>
      <p:sp>
        <p:nvSpPr>
          <p:cNvPr id="3" name="Footer Placeholder 2"/>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793794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A5C3B0DD-0A5B-41E1-9E76-66D1F4F114EC}"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861786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370A8329-DDF1-493C-BB04-18F71032F8C2}"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1257865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6846651A-341D-49FA-951B-72FA9C5291A3}"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2046879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lvl1pPr>
          </a:lstStyle>
          <a:p>
            <a:fld id="{174E07D9-8248-4A0E-82EF-FE5AFD0363D2}" type="slidenum">
              <a:rPr lang="en-US" smtClean="0"/>
              <a:pPr/>
              <a:t>‹#›</a:t>
            </a:fld>
            <a:endParaRPr lang="en-US" dirty="0"/>
          </a:p>
        </p:txBody>
      </p:sp>
      <p:sp>
        <p:nvSpPr>
          <p:cNvPr id="4" name="Date Placeholder 3"/>
          <p:cNvSpPr>
            <a:spLocks noGrp="1"/>
          </p:cNvSpPr>
          <p:nvPr>
            <p:ph type="dt" sz="half" idx="10"/>
          </p:nvPr>
        </p:nvSpPr>
        <p:spPr/>
        <p:txBody>
          <a:bodyPr/>
          <a:lstStyle/>
          <a:p>
            <a:fld id="{5BF8AE0A-540F-4889-A69A-05694DCBCF68}"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176595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0" name="Picture 9"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2" name="Title 1"/>
          <p:cNvSpPr>
            <a:spLocks noGrp="1"/>
          </p:cNvSpPr>
          <p:nvPr>
            <p:ph type="title"/>
          </p:nvPr>
        </p:nvSpPr>
        <p:spPr>
          <a:xfrm>
            <a:off x="457200" y="923924"/>
            <a:ext cx="8229600" cy="3305175"/>
          </a:xfrm>
        </p:spPr>
        <p:txBody>
          <a:bodyPr anchor="t" anchorCtr="0">
            <a:normAutofit/>
          </a:bodyPr>
          <a:lstStyle>
            <a:lvl1pPr>
              <a:defRPr sz="2200" b="0">
                <a:solidFill>
                  <a:schemeClr val="bg1"/>
                </a:solidFill>
              </a:defRPr>
            </a:lvl1pPr>
          </a:lstStyle>
          <a:p>
            <a:r>
              <a:rPr lang="en-US" dirty="0"/>
              <a:t>Click to edit Master title style</a:t>
            </a:r>
          </a:p>
        </p:txBody>
      </p:sp>
      <p:sp>
        <p:nvSpPr>
          <p:cNvPr id="7" name="Slide Number Placeholder 6"/>
          <p:cNvSpPr>
            <a:spLocks noGrp="1"/>
          </p:cNvSpPr>
          <p:nvPr>
            <p:ph type="sldNum" sz="quarter" idx="12"/>
          </p:nvPr>
        </p:nvSpPr>
        <p:spPr>
          <a:xfrm>
            <a:off x="4425950" y="6365289"/>
            <a:ext cx="374650" cy="356186"/>
          </a:xfrm>
        </p:spPr>
        <p:txBody>
          <a:bodyPr/>
          <a:lstStyle>
            <a:lvl1pPr>
              <a:defRPr sz="1400" b="1"/>
            </a:lvl1pPr>
          </a:lstStyle>
          <a:p>
            <a:fld id="{174E07D9-8248-4A0E-82EF-FE5AFD0363D2}" type="slidenum">
              <a:rPr lang="en-US" smtClean="0"/>
              <a:pPr/>
              <a:t>‹#›</a:t>
            </a:fld>
            <a:endParaRPr lang="en-US" dirty="0"/>
          </a:p>
        </p:txBody>
      </p:sp>
      <p:sp>
        <p:nvSpPr>
          <p:cNvPr id="5" name="Date Placeholder 4"/>
          <p:cNvSpPr>
            <a:spLocks noGrp="1"/>
          </p:cNvSpPr>
          <p:nvPr>
            <p:ph type="dt" sz="half" idx="10"/>
          </p:nvPr>
        </p:nvSpPr>
        <p:spPr/>
        <p:txBody>
          <a:bodyPr/>
          <a:lstStyle/>
          <a:p>
            <a:fld id="{900EBCF5-2F0E-4AF8-AD64-E8496021E70C}"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12" name="Picture Placeholder 11"/>
          <p:cNvSpPr>
            <a:spLocks noGrp="1"/>
          </p:cNvSpPr>
          <p:nvPr>
            <p:ph type="pic" sz="quarter" idx="13"/>
          </p:nvPr>
        </p:nvSpPr>
        <p:spPr>
          <a:xfrm>
            <a:off x="1390650" y="4752975"/>
            <a:ext cx="2057400" cy="942975"/>
          </a:xfrm>
        </p:spPr>
        <p:txBody>
          <a:bodyPr/>
          <a:lstStyle/>
          <a:p>
            <a:endParaRPr lang="en-US"/>
          </a:p>
        </p:txBody>
      </p:sp>
      <p:sp>
        <p:nvSpPr>
          <p:cNvPr id="13" name="Picture Placeholder 11"/>
          <p:cNvSpPr>
            <a:spLocks noGrp="1"/>
          </p:cNvSpPr>
          <p:nvPr>
            <p:ph type="pic" sz="quarter" idx="14"/>
          </p:nvPr>
        </p:nvSpPr>
        <p:spPr>
          <a:xfrm>
            <a:off x="3514725" y="4752974"/>
            <a:ext cx="2057400" cy="942975"/>
          </a:xfrm>
        </p:spPr>
        <p:txBody>
          <a:bodyPr/>
          <a:lstStyle/>
          <a:p>
            <a:endParaRPr lang="en-US"/>
          </a:p>
        </p:txBody>
      </p:sp>
      <p:sp>
        <p:nvSpPr>
          <p:cNvPr id="14" name="Picture Placeholder 11"/>
          <p:cNvSpPr>
            <a:spLocks noGrp="1"/>
          </p:cNvSpPr>
          <p:nvPr>
            <p:ph type="pic" sz="quarter" idx="15"/>
          </p:nvPr>
        </p:nvSpPr>
        <p:spPr>
          <a:xfrm>
            <a:off x="5638800" y="4752974"/>
            <a:ext cx="2057400" cy="942975"/>
          </a:xfrm>
        </p:spPr>
        <p:txBody>
          <a:bodyPr/>
          <a:lstStyle/>
          <a:p>
            <a:endParaRPr lang="en-US"/>
          </a:p>
        </p:txBody>
      </p:sp>
      <p:pic>
        <p:nvPicPr>
          <p:cNvPr id="11"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6338594"/>
            <a:ext cx="699319" cy="501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3354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Picture Placeholder 7"/>
          <p:cNvSpPr>
            <a:spLocks noGrp="1"/>
          </p:cNvSpPr>
          <p:nvPr>
            <p:ph type="pic" sz="quarter" idx="13"/>
          </p:nvPr>
        </p:nvSpPr>
        <p:spPr>
          <a:xfrm>
            <a:off x="5357813" y="4248007"/>
            <a:ext cx="2327275" cy="2032000"/>
          </a:xfrm>
        </p:spPr>
        <p:txBody>
          <a:bodyPr/>
          <a:lstStyle/>
          <a:p>
            <a:r>
              <a:rPr lang="en-US"/>
              <a:t>Click icon to add picture</a:t>
            </a:r>
          </a:p>
        </p:txBody>
      </p:sp>
      <p:sp>
        <p:nvSpPr>
          <p:cNvPr id="6" name="Slide Number Placeholder 5"/>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4" name="Date Placeholder 3"/>
          <p:cNvSpPr>
            <a:spLocks noGrp="1"/>
          </p:cNvSpPr>
          <p:nvPr>
            <p:ph type="dt" sz="half" idx="10"/>
          </p:nvPr>
        </p:nvSpPr>
        <p:spPr/>
        <p:txBody>
          <a:bodyPr/>
          <a:lstStyle/>
          <a:p>
            <a:fld id="{1FF14B62-E7CF-49FE-8503-44087DFB2A7C}" type="datetime1">
              <a:rPr lang="en-US" smtClean="0"/>
              <a:t>10/26/2018</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341647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8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F40501B5-2376-40D1-81B7-7689C680A908}"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cxnSp>
        <p:nvCxnSpPr>
          <p:cNvPr id="8" name="Straight Connector 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66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2588488"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Content Placeholder 2"/>
          <p:cNvSpPr>
            <a:spLocks noGrp="1"/>
          </p:cNvSpPr>
          <p:nvPr>
            <p:ph sz="half" idx="13" hasCustomPrompt="1"/>
          </p:nvPr>
        </p:nvSpPr>
        <p:spPr>
          <a:xfrm>
            <a:off x="4673596"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Content Placeholder 3"/>
          <p:cNvSpPr>
            <a:spLocks noGrp="1"/>
          </p:cNvSpPr>
          <p:nvPr>
            <p:ph sz="half" idx="14" hasCustomPrompt="1"/>
          </p:nvPr>
        </p:nvSpPr>
        <p:spPr>
          <a:xfrm>
            <a:off x="6766560" y="1600200"/>
            <a:ext cx="19202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6EB90B01-6B36-4823-8BCD-C99D76C0348C}"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100921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962025" cy="65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21688" y="1600199"/>
            <a:ext cx="7165112" cy="1123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3"/>
          </p:nvPr>
        </p:nvSpPr>
        <p:spPr>
          <a:xfrm>
            <a:off x="457200" y="2933700"/>
            <a:ext cx="962025" cy="657225"/>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14"/>
          </p:nvPr>
        </p:nvSpPr>
        <p:spPr>
          <a:xfrm>
            <a:off x="1521688" y="2933699"/>
            <a:ext cx="7165112" cy="1123951"/>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5"/>
          </p:nvPr>
        </p:nvSpPr>
        <p:spPr>
          <a:xfrm>
            <a:off x="444500" y="4267200"/>
            <a:ext cx="962025" cy="65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16"/>
          </p:nvPr>
        </p:nvSpPr>
        <p:spPr>
          <a:xfrm>
            <a:off x="1508988" y="4267199"/>
            <a:ext cx="7165112" cy="1123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5" name="Date Placeholder 4"/>
          <p:cNvSpPr>
            <a:spLocks noGrp="1"/>
          </p:cNvSpPr>
          <p:nvPr>
            <p:ph type="dt" sz="half" idx="10"/>
          </p:nvPr>
        </p:nvSpPr>
        <p:spPr/>
        <p:txBody>
          <a:bodyPr/>
          <a:lstStyle/>
          <a:p>
            <a:fld id="{0C014F0D-C3A8-40EC-8AC5-B5844D76E87B}" type="datetime1">
              <a:rPr lang="en-US" smtClean="0"/>
              <a:t>10/26/2018</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Tree>
    <p:extLst>
      <p:ext uri="{BB962C8B-B14F-4D97-AF65-F5344CB8AC3E}">
        <p14:creationId xmlns:p14="http://schemas.microsoft.com/office/powerpoint/2010/main" val="59444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7" name="Date Placeholder 6"/>
          <p:cNvSpPr>
            <a:spLocks noGrp="1"/>
          </p:cNvSpPr>
          <p:nvPr>
            <p:ph type="dt" sz="half" idx="10"/>
          </p:nvPr>
        </p:nvSpPr>
        <p:spPr/>
        <p:txBody>
          <a:bodyPr/>
          <a:lstStyle/>
          <a:p>
            <a:fld id="{FCBF6919-94FF-4780-A144-9224E90624A6}" type="datetime1">
              <a:rPr lang="en-US" smtClean="0"/>
              <a:t>10/26/2018</a:t>
            </a:fld>
            <a:endParaRPr lang="en-US" dirty="0"/>
          </a:p>
        </p:txBody>
      </p:sp>
      <p:sp>
        <p:nvSpPr>
          <p:cNvPr id="8" name="Footer Placeholder 7"/>
          <p:cNvSpPr>
            <a:spLocks noGrp="1"/>
          </p:cNvSpPr>
          <p:nvPr>
            <p:ph type="ftr" sz="quarter" idx="11"/>
          </p:nvPr>
        </p:nvSpPr>
        <p:spPr/>
        <p:txBody>
          <a:bodyPr/>
          <a:lstStyle/>
          <a:p>
            <a:r>
              <a:rPr lang="en-US"/>
              <a:t>‹#›</a:t>
            </a:r>
            <a:endParaRPr lang="en-US" dirty="0"/>
          </a:p>
        </p:txBody>
      </p:sp>
      <p:cxnSp>
        <p:nvCxnSpPr>
          <p:cNvPr id="10" name="Straight Connector 9"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7772400" y="6186796"/>
            <a:ext cx="1179484" cy="622436"/>
          </a:xfrm>
          <a:prstGeom prst="rect">
            <a:avLst/>
          </a:prstGeom>
        </p:spPr>
      </p:pic>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91373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z="1400" b="1"/>
            </a:lvl1pPr>
          </a:lstStyle>
          <a:p>
            <a:fld id="{B2897048-00E0-47FB-B07B-F36BBE8AF579}" type="slidenum">
              <a:rPr lang="en-US" smtClean="0"/>
              <a:pPr/>
              <a:t>‹#›</a:t>
            </a:fld>
            <a:endParaRPr lang="en-US" dirty="0"/>
          </a:p>
        </p:txBody>
      </p:sp>
      <p:sp>
        <p:nvSpPr>
          <p:cNvPr id="3" name="Date Placeholder 2"/>
          <p:cNvSpPr>
            <a:spLocks noGrp="1"/>
          </p:cNvSpPr>
          <p:nvPr>
            <p:ph type="dt" sz="half" idx="10"/>
          </p:nvPr>
        </p:nvSpPr>
        <p:spPr/>
        <p:txBody>
          <a:bodyPr/>
          <a:lstStyle/>
          <a:p>
            <a:fld id="{4B710068-5D70-416E-8D45-77F776A5AFF4}" type="datetime1">
              <a:rPr lang="en-US" smtClean="0"/>
              <a:t>10/26/2018</a:t>
            </a:fld>
            <a:endParaRPr lang="en-US" dirty="0"/>
          </a:p>
        </p:txBody>
      </p:sp>
      <p:sp>
        <p:nvSpPr>
          <p:cNvPr id="4" name="Footer Placeholder 3"/>
          <p:cNvSpPr>
            <a:spLocks noGrp="1"/>
          </p:cNvSpPr>
          <p:nvPr>
            <p:ph type="ftr" sz="quarter" idx="11"/>
          </p:nvPr>
        </p:nvSpPr>
        <p:spPr/>
        <p:txBody>
          <a:bodyPr/>
          <a:lstStyle/>
          <a:p>
            <a:r>
              <a:rPr lang="en-US"/>
              <a:t>‹#›</a:t>
            </a:r>
            <a:endParaRPr lang="en-US" dirty="0"/>
          </a:p>
        </p:txBody>
      </p:sp>
      <p:cxnSp>
        <p:nvCxnSpPr>
          <p:cNvPr id="6" name="Straight Connector 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7"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60582" b="29249"/>
          <a:stretch/>
        </p:blipFill>
        <p:spPr>
          <a:xfrm>
            <a:off x="8001000" y="6256342"/>
            <a:ext cx="1002294" cy="502920"/>
          </a:xfrm>
          <a:prstGeom prst="rect">
            <a:avLst/>
          </a:prstGeom>
        </p:spPr>
      </p:pic>
    </p:spTree>
    <p:extLst>
      <p:ext uri="{BB962C8B-B14F-4D97-AF65-F5344CB8AC3E}">
        <p14:creationId xmlns:p14="http://schemas.microsoft.com/office/powerpoint/2010/main" val="153987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1.jpg"/><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63F27A09-2D7E-4B6A-B01D-2BD75481B65E}" type="datetime1">
              <a:rPr lang="en-US" smtClean="0"/>
              <a:t>10/26/2018</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r>
              <a:rPr lang="en-US"/>
              <a:t>‹#›</a:t>
            </a:r>
            <a:endParaRPr lang="en-US" dirty="0"/>
          </a:p>
        </p:txBody>
      </p:sp>
      <p:sp>
        <p:nvSpPr>
          <p:cNvPr id="6" name="Slide Number Placeholder 5"/>
          <p:cNvSpPr>
            <a:spLocks noGrp="1"/>
          </p:cNvSpPr>
          <p:nvPr>
            <p:ph type="sldNum" sz="quarter" idx="4"/>
          </p:nvPr>
        </p:nvSpPr>
        <p:spPr>
          <a:xfrm>
            <a:off x="434340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B2897048-00E0-47FB-B07B-F36BBE8AF579}" type="slidenum">
              <a:rPr lang="en-US" smtClean="0"/>
              <a:pPr/>
              <a:t>‹#›</a:t>
            </a:fld>
            <a:endParaRPr lang="en-US" dirty="0"/>
          </a:p>
        </p:txBody>
      </p:sp>
      <p:pic>
        <p:nvPicPr>
          <p:cNvPr id="8" name="Picture 7" descr="IDC_logo_sm.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59042" y="6371164"/>
            <a:ext cx="1683439" cy="370066"/>
          </a:xfrm>
          <a:prstGeom prst="rect">
            <a:avLst/>
          </a:prstGeom>
        </p:spPr>
      </p:pic>
      <p:pic>
        <p:nvPicPr>
          <p:cNvPr id="9" name="Picture 2" descr="Logo for the Center for IDEA Early Childhood Data Systems (The DaSy Center)">
            <a:extLst>
              <a:ext uri="{FF2B5EF4-FFF2-40B4-BE49-F238E27FC236}">
                <a16:creationId xmlns:a16="http://schemas.microsoft.com/office/drawing/2014/main" id="{D6DBC4DE-8037-4083-9CB1-C113237BDA47}"/>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924800" y="6338594"/>
            <a:ext cx="699319" cy="501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453362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80" r:id="rId16"/>
    <p:sldLayoutId id="2147483681" r:id="rId17"/>
    <p:sldLayoutId id="2147483650" r:id="rId18"/>
    <p:sldLayoutId id="2147483660" r:id="rId19"/>
    <p:sldLayoutId id="2147483651" r:id="rId20"/>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FAE62991-EE39-43BF-9DEC-FCE368B75EDB}" type="datetime1">
              <a:rPr lang="en-US" smtClean="0"/>
              <a:t>10/26/2018</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r>
              <a:rPr lang="en-US"/>
              <a:t>‹#›</a:t>
            </a:r>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6328" y="6362888"/>
            <a:ext cx="1683439" cy="370066"/>
          </a:xfrm>
          <a:prstGeom prst="rect">
            <a:avLst/>
          </a:prstGeom>
        </p:spPr>
      </p:pic>
    </p:spTree>
    <p:extLst>
      <p:ext uri="{BB962C8B-B14F-4D97-AF65-F5344CB8AC3E}">
        <p14:creationId xmlns:p14="http://schemas.microsoft.com/office/powerpoint/2010/main" val="37578598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ideadata.org/resources/resource/1758/data-meeting-protocol"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ideadata.org/resources/resource/1758/data-meeting-protoco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dasycenter.org/data-culture-toolkit/" TargetMode="External"/><Relationship Id="rId2" Type="http://schemas.openxmlformats.org/officeDocument/2006/relationships/hyperlink" Target="https://ideadata.org/resources/resource/1758/data-meeting-protocol" TargetMode="External"/><Relationship Id="rId1" Type="http://schemas.openxmlformats.org/officeDocument/2006/relationships/slideLayout" Target="../slideLayouts/slideLayout2.xml"/><Relationship Id="rId4" Type="http://schemas.openxmlformats.org/officeDocument/2006/relationships/hyperlink" Target="https://dasycenter.org/building-stakeholder-knowledge-toolki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1.xml"/><Relationship Id="rId1" Type="http://schemas.openxmlformats.org/officeDocument/2006/relationships/slideLayout" Target="../slideLayouts/slideLayout35.xml"/><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91180" y="1914723"/>
            <a:ext cx="5929990" cy="2247702"/>
          </a:xfrm>
        </p:spPr>
        <p:txBody>
          <a:bodyPr>
            <a:normAutofit/>
          </a:bodyPr>
          <a:lstStyle/>
          <a:p>
            <a:r>
              <a:rPr lang="en-US" dirty="0"/>
              <a:t>Let’s Talk Data: Making Data Conversations Engaging and Productive</a:t>
            </a:r>
            <a:br>
              <a:rPr lang="en-US" sz="2700" dirty="0"/>
            </a:br>
            <a:endParaRPr lang="en-US" sz="2700" dirty="0"/>
          </a:p>
        </p:txBody>
      </p:sp>
      <p:sp>
        <p:nvSpPr>
          <p:cNvPr id="11" name="TextBox 10"/>
          <p:cNvSpPr txBox="1"/>
          <p:nvPr/>
        </p:nvSpPr>
        <p:spPr>
          <a:xfrm>
            <a:off x="445273" y="4319527"/>
            <a:ext cx="8337358" cy="400110"/>
          </a:xfrm>
          <a:prstGeom prst="rect">
            <a:avLst/>
          </a:prstGeom>
          <a:noFill/>
        </p:spPr>
        <p:txBody>
          <a:bodyPr wrap="square" rtlCol="0">
            <a:spAutoFit/>
          </a:bodyPr>
          <a:lstStyle/>
          <a:p>
            <a:pPr algn="ctr"/>
            <a:r>
              <a:rPr lang="en-US" sz="2000" dirty="0">
                <a:solidFill>
                  <a:schemeClr val="bg1"/>
                </a:solidFill>
              </a:rPr>
              <a:t>2018 Improving Data, Improving Outcomes Conference—August 14-16, 2018</a:t>
            </a:r>
          </a:p>
        </p:txBody>
      </p:sp>
      <p:sp>
        <p:nvSpPr>
          <p:cNvPr id="9" name="Text Placeholder 8"/>
          <p:cNvSpPr>
            <a:spLocks noGrp="1"/>
          </p:cNvSpPr>
          <p:nvPr>
            <p:ph type="body" sz="quarter" idx="14"/>
          </p:nvPr>
        </p:nvSpPr>
        <p:spPr>
          <a:xfrm>
            <a:off x="4800600" y="5400719"/>
            <a:ext cx="4114800" cy="1609681"/>
          </a:xfrm>
        </p:spPr>
        <p:txBody>
          <a:bodyPr/>
          <a:lstStyle/>
          <a:p>
            <a:r>
              <a:rPr lang="en-US" dirty="0"/>
              <a:t>Debbie Shaver and Kerry Friedman, </a:t>
            </a:r>
          </a:p>
          <a:p>
            <a:r>
              <a:rPr lang="en-US" dirty="0"/>
              <a:t>IDC and </a:t>
            </a:r>
            <a:r>
              <a:rPr lang="en-US" dirty="0" err="1"/>
              <a:t>DaSy</a:t>
            </a:r>
            <a:endParaRPr lang="en-US" dirty="0"/>
          </a:p>
        </p:txBody>
      </p:sp>
      <p:pic>
        <p:nvPicPr>
          <p:cNvPr id="13" name="Picture Placeholder 12" descr="IDC logo.&#10;IDEA Data Center.&#10;Building Capacity for High-Quality IDEA Data."/>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093" r="2093"/>
          <a:stretch>
            <a:fillRect/>
          </a:stretch>
        </p:blipFill>
        <p:spPr>
          <a:xfrm>
            <a:off x="609600" y="315251"/>
            <a:ext cx="2768600" cy="911463"/>
          </a:xfrm>
        </p:spPr>
      </p:pic>
      <p:pic>
        <p:nvPicPr>
          <p:cNvPr id="7" name="Picture 2" descr="Logo for the Center for IDEA Early Childhood Data Systems (The DaSy Cen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4372" y="214746"/>
            <a:ext cx="1576457" cy="1130857"/>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Placeholder 11" descr="  " title="&quot;  &quot;"/>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7257" b="7257"/>
          <a:stretch>
            <a:fillRect/>
          </a:stretch>
        </p:blipFill>
        <p:spPr/>
      </p:pic>
    </p:spTree>
    <p:extLst>
      <p:ext uri="{BB962C8B-B14F-4D97-AF65-F5344CB8AC3E}">
        <p14:creationId xmlns:p14="http://schemas.microsoft.com/office/powerpoint/2010/main" val="256402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AF5050-9CFB-4EDB-8E02-2B81ED829CFF}"/>
              </a:ext>
            </a:extLst>
          </p:cNvPr>
          <p:cNvSpPr>
            <a:spLocks noGrp="1"/>
          </p:cNvSpPr>
          <p:nvPr>
            <p:ph type="sldNum" sz="quarter" idx="10"/>
          </p:nvPr>
        </p:nvSpPr>
        <p:spPr/>
        <p:txBody>
          <a:bodyPr/>
          <a:lstStyle/>
          <a:p>
            <a:fld id="{B2897048-00E0-47FB-B07B-F36BBE8AF579}" type="slidenum">
              <a:rPr lang="en-US" smtClean="0"/>
              <a:pPr/>
              <a:t>10</a:t>
            </a:fld>
            <a:endParaRPr lang="en-US" dirty="0"/>
          </a:p>
        </p:txBody>
      </p:sp>
      <p:sp>
        <p:nvSpPr>
          <p:cNvPr id="2" name="Title 1">
            <a:extLst>
              <a:ext uri="{FF2B5EF4-FFF2-40B4-BE49-F238E27FC236}">
                <a16:creationId xmlns:a16="http://schemas.microsoft.com/office/drawing/2014/main" id="{2B1BAD04-295B-4E0F-AFB1-A273ABC7C262}"/>
              </a:ext>
            </a:extLst>
          </p:cNvPr>
          <p:cNvSpPr>
            <a:spLocks noGrp="1"/>
          </p:cNvSpPr>
          <p:nvPr>
            <p:ph type="title"/>
          </p:nvPr>
        </p:nvSpPr>
        <p:spPr/>
        <p:txBody>
          <a:bodyPr>
            <a:normAutofit fontScale="90000"/>
          </a:bodyPr>
          <a:lstStyle/>
          <a:p>
            <a:r>
              <a:rPr lang="en-US" dirty="0"/>
              <a:t>Building Stakeholder Knowledge About Data Toolkit</a:t>
            </a:r>
          </a:p>
        </p:txBody>
      </p:sp>
      <p:sp>
        <p:nvSpPr>
          <p:cNvPr id="3" name="Content Placeholder 2">
            <a:extLst>
              <a:ext uri="{FF2B5EF4-FFF2-40B4-BE49-F238E27FC236}">
                <a16:creationId xmlns:a16="http://schemas.microsoft.com/office/drawing/2014/main" id="{BE323674-C813-4AFD-A7AE-A5A9FEC53C08}"/>
              </a:ext>
            </a:extLst>
          </p:cNvPr>
          <p:cNvSpPr>
            <a:spLocks noGrp="1"/>
          </p:cNvSpPr>
          <p:nvPr>
            <p:ph sz="half" idx="1"/>
          </p:nvPr>
        </p:nvSpPr>
        <p:spPr/>
        <p:txBody>
          <a:bodyPr/>
          <a:lstStyle/>
          <a:p>
            <a:r>
              <a:rPr lang="en-US" dirty="0"/>
              <a:t>An orientation to IDEA data and other data-related topics to help stakeholders meaningfully participate in conversations about important programmatic issues and decisions.</a:t>
            </a:r>
          </a:p>
        </p:txBody>
      </p:sp>
      <p:pic>
        <p:nvPicPr>
          <p:cNvPr id="6" name="Content Placeholder 4" descr="Screen shot of the DaSy Center Data Toolkit">
            <a:extLst>
              <a:ext uri="{FF2B5EF4-FFF2-40B4-BE49-F238E27FC236}">
                <a16:creationId xmlns:a16="http://schemas.microsoft.com/office/drawing/2014/main" id="{5C19B70A-01B3-45E3-BEFA-5C88113D9986}"/>
              </a:ext>
            </a:extLst>
          </p:cNvPr>
          <p:cNvPicPr>
            <a:picLocks noGrp="1" noChangeAspect="1"/>
          </p:cNvPicPr>
          <p:nvPr>
            <p:ph sz="half" idx="2"/>
          </p:nvPr>
        </p:nvPicPr>
        <p:blipFill>
          <a:blip r:embed="rId3"/>
          <a:stretch>
            <a:fillRect/>
          </a:stretch>
        </p:blipFill>
        <p:spPr>
          <a:xfrm>
            <a:off x="4340998" y="1524000"/>
            <a:ext cx="4374985" cy="3962528"/>
          </a:xfrm>
          <a:prstGeom prst="rect">
            <a:avLst/>
          </a:prstGeom>
        </p:spPr>
      </p:pic>
    </p:spTree>
    <p:extLst>
      <p:ext uri="{BB962C8B-B14F-4D97-AF65-F5344CB8AC3E}">
        <p14:creationId xmlns:p14="http://schemas.microsoft.com/office/powerpoint/2010/main" val="406436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505200" y="6406284"/>
            <a:ext cx="2133600" cy="365125"/>
          </a:xfrm>
        </p:spPr>
        <p:txBody>
          <a:bodyPr/>
          <a:lstStyle/>
          <a:p>
            <a:fld id="{B2897048-00E0-47FB-B07B-F36BBE8AF579}" type="slidenum">
              <a:rPr lang="en-US" sz="1400" b="1">
                <a:latin typeface="+mn-lt"/>
              </a:rPr>
              <a:pPr/>
              <a:t>11</a:t>
            </a:fld>
            <a:endParaRPr lang="en-US" sz="1400" b="1" dirty="0">
              <a:latin typeface="+mn-lt"/>
            </a:endParaRPr>
          </a:p>
        </p:txBody>
      </p:sp>
      <p:sp>
        <p:nvSpPr>
          <p:cNvPr id="3" name="Title 2" hidden="1">
            <a:extLst>
              <a:ext uri="{FF2B5EF4-FFF2-40B4-BE49-F238E27FC236}">
                <a16:creationId xmlns:a16="http://schemas.microsoft.com/office/drawing/2014/main" id="{71884127-BC15-4138-8332-9DEF117D8E10}"/>
              </a:ext>
            </a:extLst>
          </p:cNvPr>
          <p:cNvSpPr>
            <a:spLocks noGrp="1"/>
          </p:cNvSpPr>
          <p:nvPr>
            <p:ph type="title"/>
          </p:nvPr>
        </p:nvSpPr>
        <p:spPr/>
        <p:txBody>
          <a:bodyPr/>
          <a:lstStyle/>
          <a:p>
            <a:r>
              <a:rPr lang="en-US" dirty="0"/>
              <a:t>Data Meeting Protocol</a:t>
            </a:r>
          </a:p>
        </p:txBody>
      </p:sp>
      <p:pic>
        <p:nvPicPr>
          <p:cNvPr id="4" name="Picture 3" descr="This graphic is an image of the Data Meeting Protocol resource. ">
            <a:hlinkClick r:id="rId3"/>
            <a:extLst>
              <a:ext uri="{FF2B5EF4-FFF2-40B4-BE49-F238E27FC236}">
                <a16:creationId xmlns:a16="http://schemas.microsoft.com/office/drawing/2014/main" id="{56D163A9-D514-4383-9404-4C4FFBF4B11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59853" y="817685"/>
            <a:ext cx="4824294" cy="5222630"/>
          </a:xfrm>
          <a:prstGeom prst="rect">
            <a:avLst/>
          </a:prstGeom>
        </p:spPr>
      </p:pic>
    </p:spTree>
    <p:extLst>
      <p:ext uri="{BB962C8B-B14F-4D97-AF65-F5344CB8AC3E}">
        <p14:creationId xmlns:p14="http://schemas.microsoft.com/office/powerpoint/2010/main" val="385756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9AB51C-BFF5-4935-A781-302BFFF7F809}"/>
              </a:ext>
            </a:extLst>
          </p:cNvPr>
          <p:cNvSpPr>
            <a:spLocks noGrp="1"/>
          </p:cNvSpPr>
          <p:nvPr>
            <p:ph type="sldNum" sz="quarter" idx="12"/>
          </p:nvPr>
        </p:nvSpPr>
        <p:spPr/>
        <p:txBody>
          <a:bodyPr/>
          <a:lstStyle/>
          <a:p>
            <a:fld id="{B2897048-00E0-47FB-B07B-F36BBE8AF579}" type="slidenum">
              <a:rPr lang="en-US" smtClean="0"/>
              <a:pPr/>
              <a:t>12</a:t>
            </a:fld>
            <a:endParaRPr lang="en-US" dirty="0"/>
          </a:p>
        </p:txBody>
      </p:sp>
      <p:sp>
        <p:nvSpPr>
          <p:cNvPr id="2" name="Title 1">
            <a:extLst>
              <a:ext uri="{FF2B5EF4-FFF2-40B4-BE49-F238E27FC236}">
                <a16:creationId xmlns:a16="http://schemas.microsoft.com/office/drawing/2014/main" id="{13F7209D-5875-4F9A-B41B-F9C9ACE85A75}"/>
              </a:ext>
            </a:extLst>
          </p:cNvPr>
          <p:cNvSpPr>
            <a:spLocks noGrp="1"/>
          </p:cNvSpPr>
          <p:nvPr>
            <p:ph type="title"/>
          </p:nvPr>
        </p:nvSpPr>
        <p:spPr/>
        <p:txBody>
          <a:bodyPr/>
          <a:lstStyle/>
          <a:p>
            <a:r>
              <a:rPr lang="en-US" dirty="0"/>
              <a:t>Why a Data Meeting Protocol?</a:t>
            </a:r>
          </a:p>
        </p:txBody>
      </p:sp>
      <p:sp>
        <p:nvSpPr>
          <p:cNvPr id="3" name="Content Placeholder 2">
            <a:extLst>
              <a:ext uri="{FF2B5EF4-FFF2-40B4-BE49-F238E27FC236}">
                <a16:creationId xmlns:a16="http://schemas.microsoft.com/office/drawing/2014/main" id="{4632269D-D5B5-4927-96CE-260829B3DD9E}"/>
              </a:ext>
            </a:extLst>
          </p:cNvPr>
          <p:cNvSpPr>
            <a:spLocks noGrp="1"/>
          </p:cNvSpPr>
          <p:nvPr>
            <p:ph sz="half" idx="1"/>
          </p:nvPr>
        </p:nvSpPr>
        <p:spPr>
          <a:xfrm>
            <a:off x="457200" y="1600200"/>
            <a:ext cx="4572000" cy="4525963"/>
          </a:xfrm>
        </p:spPr>
        <p:txBody>
          <a:bodyPr>
            <a:normAutofit fontScale="47500" lnSpcReduction="20000"/>
          </a:bodyPr>
          <a:lstStyle/>
          <a:p>
            <a:pPr>
              <a:lnSpc>
                <a:spcPct val="120000"/>
              </a:lnSpc>
            </a:pPr>
            <a:r>
              <a:rPr lang="en-US" sz="5100" dirty="0"/>
              <a:t>Provides a simple structure to guide conversation around data during meetings</a:t>
            </a:r>
          </a:p>
          <a:p>
            <a:pPr>
              <a:lnSpc>
                <a:spcPct val="120000"/>
              </a:lnSpc>
            </a:pPr>
            <a:r>
              <a:rPr lang="en-US" sz="5100" dirty="0"/>
              <a:t>Helps groups examine evaluation results and make meaning of the results together</a:t>
            </a:r>
          </a:p>
          <a:p>
            <a:pPr>
              <a:lnSpc>
                <a:spcPct val="120000"/>
              </a:lnSpc>
            </a:pPr>
            <a:r>
              <a:rPr lang="en-US" sz="5100" dirty="0"/>
              <a:t>Supports the analysis and use of data to inform continuous improvement </a:t>
            </a:r>
          </a:p>
        </p:txBody>
      </p:sp>
      <p:pic>
        <p:nvPicPr>
          <p:cNvPr id="8" name="Content Placeholder 7" descr="This graphic is an image of the Data Meeting Protocol resource. ">
            <a:hlinkClick r:id="rId3"/>
            <a:extLst>
              <a:ext uri="{FF2B5EF4-FFF2-40B4-BE49-F238E27FC236}">
                <a16:creationId xmlns:a16="http://schemas.microsoft.com/office/drawing/2014/main" id="{293FD4B5-A295-45BB-BE48-AD89C5C4F4FB}"/>
              </a:ext>
            </a:extLst>
          </p:cNvPr>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5419290" y="2114079"/>
            <a:ext cx="3115110" cy="3372321"/>
          </a:xfrm>
          <a:prstGeom prst="rect">
            <a:avLst/>
          </a:prstGeom>
        </p:spPr>
      </p:pic>
    </p:spTree>
    <p:extLst>
      <p:ext uri="{BB962C8B-B14F-4D97-AF65-F5344CB8AC3E}">
        <p14:creationId xmlns:p14="http://schemas.microsoft.com/office/powerpoint/2010/main" val="254574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5</a:t>
            </a:r>
          </a:p>
        </p:txBody>
      </p:sp>
      <p:sp>
        <p:nvSpPr>
          <p:cNvPr id="3" name="Title 2">
            <a:extLst>
              <a:ext uri="{FF2B5EF4-FFF2-40B4-BE49-F238E27FC236}">
                <a16:creationId xmlns:a16="http://schemas.microsoft.com/office/drawing/2014/main" id="{27213125-474E-4F1B-9F12-ADB15D589841}"/>
              </a:ext>
            </a:extLst>
          </p:cNvPr>
          <p:cNvSpPr>
            <a:spLocks noGrp="1"/>
          </p:cNvSpPr>
          <p:nvPr>
            <p:ph type="title"/>
          </p:nvPr>
        </p:nvSpPr>
        <p:spPr/>
        <p:txBody>
          <a:bodyPr>
            <a:normAutofit/>
          </a:bodyPr>
          <a:lstStyle/>
          <a:p>
            <a:r>
              <a:rPr lang="en-US" dirty="0"/>
              <a:t>Data meeting protocol process</a:t>
            </a:r>
          </a:p>
        </p:txBody>
      </p:sp>
      <p:graphicFrame>
        <p:nvGraphicFramePr>
          <p:cNvPr id="5" name="Content Placeholder 5" descr="The graphic is a chart of the data meeting protocol process. Its a three step process with including steps to take before the meeting, during the meeting, and after the meeting. ">
            <a:extLst>
              <a:ext uri="{FF2B5EF4-FFF2-40B4-BE49-F238E27FC236}">
                <a16:creationId xmlns:a16="http://schemas.microsoft.com/office/drawing/2014/main" id="{8BB29ACC-4BD4-4D9D-9F4C-C1D4FF82D1C5}"/>
              </a:ext>
            </a:extLst>
          </p:cNvPr>
          <p:cNvGraphicFramePr>
            <a:graphicFrameLocks noGrp="1"/>
          </p:cNvGraphicFramePr>
          <p:nvPr>
            <p:ph idx="1"/>
            <p:extLst>
              <p:ext uri="{D42A27DB-BD31-4B8C-83A1-F6EECF244321}">
                <p14:modId xmlns:p14="http://schemas.microsoft.com/office/powerpoint/2010/main" val="11509817"/>
              </p:ext>
            </p:extLst>
          </p:nvPr>
        </p:nvGraphicFramePr>
        <p:xfrm>
          <a:off x="457200" y="1536700"/>
          <a:ext cx="8229600"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65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6</a:t>
            </a:r>
          </a:p>
        </p:txBody>
      </p:sp>
      <p:sp>
        <p:nvSpPr>
          <p:cNvPr id="3" name="Title 2">
            <a:extLst>
              <a:ext uri="{FF2B5EF4-FFF2-40B4-BE49-F238E27FC236}">
                <a16:creationId xmlns:a16="http://schemas.microsoft.com/office/drawing/2014/main" id="{47D34C38-AC17-434F-A4B4-9864BE5FDCB3}"/>
              </a:ext>
            </a:extLst>
          </p:cNvPr>
          <p:cNvSpPr>
            <a:spLocks noGrp="1"/>
          </p:cNvSpPr>
          <p:nvPr>
            <p:ph type="title"/>
          </p:nvPr>
        </p:nvSpPr>
        <p:spPr/>
        <p:txBody>
          <a:bodyPr/>
          <a:lstStyle/>
          <a:p>
            <a:r>
              <a:rPr lang="en-US" dirty="0">
                <a:solidFill>
                  <a:srgbClr val="0D466E"/>
                </a:solidFill>
              </a:rPr>
              <a:t>Protocol steps: Before the meeting</a:t>
            </a:r>
            <a:endParaRPr lang="en-US" dirty="0"/>
          </a:p>
        </p:txBody>
      </p:sp>
      <p:sp>
        <p:nvSpPr>
          <p:cNvPr id="2" name="Content Placeholder 1">
            <a:extLst>
              <a:ext uri="{FF2B5EF4-FFF2-40B4-BE49-F238E27FC236}">
                <a16:creationId xmlns:a16="http://schemas.microsoft.com/office/drawing/2014/main" id="{2DF007FA-A5B4-40DE-A8B4-5C68DAA29AE0}"/>
              </a:ext>
            </a:extLst>
          </p:cNvPr>
          <p:cNvSpPr>
            <a:spLocks noGrp="1"/>
          </p:cNvSpPr>
          <p:nvPr>
            <p:ph idx="1"/>
          </p:nvPr>
        </p:nvSpPr>
        <p:spPr/>
        <p:txBody>
          <a:bodyPr/>
          <a:lstStyle/>
          <a:p>
            <a:endParaRPr lang="en-US"/>
          </a:p>
        </p:txBody>
      </p:sp>
      <p:graphicFrame>
        <p:nvGraphicFramePr>
          <p:cNvPr id="8" name="Content Placeholder 4" descr="This graphic is a flow chart of the five protocol steps before the meeting. ">
            <a:extLst>
              <a:ext uri="{FF2B5EF4-FFF2-40B4-BE49-F238E27FC236}">
                <a16:creationId xmlns:a16="http://schemas.microsoft.com/office/drawing/2014/main" id="{224EA98E-0F2C-40A2-AF07-1E206A6150D1}"/>
              </a:ext>
            </a:extLst>
          </p:cNvPr>
          <p:cNvGraphicFramePr>
            <a:graphicFrameLocks/>
          </p:cNvGraphicFramePr>
          <p:nvPr>
            <p:extLst>
              <p:ext uri="{D42A27DB-BD31-4B8C-83A1-F6EECF244321}">
                <p14:modId xmlns:p14="http://schemas.microsoft.com/office/powerpoint/2010/main" val="980304901"/>
              </p:ext>
            </p:extLst>
          </p:nvPr>
        </p:nvGraphicFramePr>
        <p:xfrm>
          <a:off x="457200" y="1401763"/>
          <a:ext cx="8259763" cy="4237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195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7</a:t>
            </a:r>
          </a:p>
        </p:txBody>
      </p:sp>
      <p:sp>
        <p:nvSpPr>
          <p:cNvPr id="3" name="Title 2">
            <a:extLst>
              <a:ext uri="{FF2B5EF4-FFF2-40B4-BE49-F238E27FC236}">
                <a16:creationId xmlns:a16="http://schemas.microsoft.com/office/drawing/2014/main" id="{47D34C38-AC17-434F-A4B4-9864BE5FDCB3}"/>
              </a:ext>
            </a:extLst>
          </p:cNvPr>
          <p:cNvSpPr>
            <a:spLocks noGrp="1"/>
          </p:cNvSpPr>
          <p:nvPr>
            <p:ph type="title"/>
          </p:nvPr>
        </p:nvSpPr>
        <p:spPr/>
        <p:txBody>
          <a:bodyPr/>
          <a:lstStyle/>
          <a:p>
            <a:r>
              <a:rPr lang="en-US" dirty="0">
                <a:solidFill>
                  <a:srgbClr val="0D466E"/>
                </a:solidFill>
              </a:rPr>
              <a:t>Protocol steps: During the meeting</a:t>
            </a:r>
            <a:endParaRPr lang="en-US" dirty="0"/>
          </a:p>
        </p:txBody>
      </p:sp>
      <p:graphicFrame>
        <p:nvGraphicFramePr>
          <p:cNvPr id="6" name="Content Placeholder 4" descr="This graphic is a flow chart of the seven protocol steps during the meeting. ">
            <a:extLst>
              <a:ext uri="{FF2B5EF4-FFF2-40B4-BE49-F238E27FC236}">
                <a16:creationId xmlns:a16="http://schemas.microsoft.com/office/drawing/2014/main" id="{939DC80A-B4F3-41B1-8448-440CB2AD7CEE}"/>
              </a:ext>
            </a:extLst>
          </p:cNvPr>
          <p:cNvGraphicFramePr>
            <a:graphicFrameLocks noGrp="1"/>
          </p:cNvGraphicFramePr>
          <p:nvPr>
            <p:ph idx="1"/>
            <p:extLst>
              <p:ext uri="{D42A27DB-BD31-4B8C-83A1-F6EECF244321}">
                <p14:modId xmlns:p14="http://schemas.microsoft.com/office/powerpoint/2010/main" val="1320983595"/>
              </p:ext>
            </p:extLst>
          </p:nvPr>
        </p:nvGraphicFramePr>
        <p:xfrm>
          <a:off x="457200" y="1536700"/>
          <a:ext cx="8229600"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846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8</a:t>
            </a:r>
          </a:p>
        </p:txBody>
      </p:sp>
      <p:sp>
        <p:nvSpPr>
          <p:cNvPr id="3" name="Title 2">
            <a:extLst>
              <a:ext uri="{FF2B5EF4-FFF2-40B4-BE49-F238E27FC236}">
                <a16:creationId xmlns:a16="http://schemas.microsoft.com/office/drawing/2014/main" id="{33212EA3-E7EF-41A9-BA2A-177E62C05940}"/>
              </a:ext>
            </a:extLst>
          </p:cNvPr>
          <p:cNvSpPr>
            <a:spLocks noGrp="1"/>
          </p:cNvSpPr>
          <p:nvPr>
            <p:ph type="title"/>
          </p:nvPr>
        </p:nvSpPr>
        <p:spPr/>
        <p:txBody>
          <a:bodyPr/>
          <a:lstStyle/>
          <a:p>
            <a:r>
              <a:rPr lang="en-US" dirty="0"/>
              <a:t>Steps 3-5: Discussing the data</a:t>
            </a:r>
          </a:p>
        </p:txBody>
      </p:sp>
      <p:graphicFrame>
        <p:nvGraphicFramePr>
          <p:cNvPr id="5" name="Content Placeholder 4" descr="This graphic is a chart of steps three to five of discussing the data within the during the meeting protocol. ">
            <a:extLst>
              <a:ext uri="{FF2B5EF4-FFF2-40B4-BE49-F238E27FC236}">
                <a16:creationId xmlns:a16="http://schemas.microsoft.com/office/drawing/2014/main" id="{BEF70FC9-4E6E-4A49-9548-B9EC0BBF51B9}"/>
              </a:ext>
            </a:extLst>
          </p:cNvPr>
          <p:cNvGraphicFramePr>
            <a:graphicFrameLocks noGrp="1"/>
          </p:cNvGraphicFramePr>
          <p:nvPr>
            <p:ph idx="1"/>
            <p:extLst>
              <p:ext uri="{D42A27DB-BD31-4B8C-83A1-F6EECF244321}">
                <p14:modId xmlns:p14="http://schemas.microsoft.com/office/powerpoint/2010/main" val="1165487712"/>
              </p:ext>
            </p:extLst>
          </p:nvPr>
        </p:nvGraphicFramePr>
        <p:xfrm>
          <a:off x="457200" y="1536700"/>
          <a:ext cx="8229600"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3276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9</a:t>
            </a:r>
          </a:p>
        </p:txBody>
      </p:sp>
      <p:sp>
        <p:nvSpPr>
          <p:cNvPr id="3" name="Title 2">
            <a:extLst>
              <a:ext uri="{FF2B5EF4-FFF2-40B4-BE49-F238E27FC236}">
                <a16:creationId xmlns:a16="http://schemas.microsoft.com/office/drawing/2014/main" id="{3A12B2CD-2E4E-4464-B6CC-DAAE9062FDA0}"/>
              </a:ext>
            </a:extLst>
          </p:cNvPr>
          <p:cNvSpPr>
            <a:spLocks noGrp="1"/>
          </p:cNvSpPr>
          <p:nvPr>
            <p:ph type="title"/>
          </p:nvPr>
        </p:nvSpPr>
        <p:spPr/>
        <p:txBody>
          <a:bodyPr/>
          <a:lstStyle/>
          <a:p>
            <a:r>
              <a:rPr lang="en-US" dirty="0"/>
              <a:t>Protocol </a:t>
            </a:r>
            <a:r>
              <a:rPr lang="en-US" dirty="0">
                <a:solidFill>
                  <a:srgbClr val="0D466E"/>
                </a:solidFill>
              </a:rPr>
              <a:t>steps: After the meeting</a:t>
            </a:r>
            <a:endParaRPr lang="en-US" dirty="0"/>
          </a:p>
        </p:txBody>
      </p:sp>
      <p:graphicFrame>
        <p:nvGraphicFramePr>
          <p:cNvPr id="5" name="Content Placeholder 4" descr="This graphic is a flow chart of the two protocol steps to take after the meeting. ">
            <a:extLst>
              <a:ext uri="{FF2B5EF4-FFF2-40B4-BE49-F238E27FC236}">
                <a16:creationId xmlns:a16="http://schemas.microsoft.com/office/drawing/2014/main" id="{528331E0-25D4-4C57-B5F2-D15244AB988B}"/>
              </a:ext>
            </a:extLst>
          </p:cNvPr>
          <p:cNvGraphicFramePr>
            <a:graphicFrameLocks/>
          </p:cNvGraphicFramePr>
          <p:nvPr>
            <p:extLst>
              <p:ext uri="{D42A27DB-BD31-4B8C-83A1-F6EECF244321}">
                <p14:modId xmlns:p14="http://schemas.microsoft.com/office/powerpoint/2010/main" val="1768607531"/>
              </p:ext>
            </p:extLst>
          </p:nvPr>
        </p:nvGraphicFramePr>
        <p:xfrm>
          <a:off x="457200" y="1401763"/>
          <a:ext cx="8259763" cy="4237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35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10</a:t>
            </a:r>
          </a:p>
        </p:txBody>
      </p:sp>
      <p:sp>
        <p:nvSpPr>
          <p:cNvPr id="3" name="Title 2">
            <a:extLst>
              <a:ext uri="{FF2B5EF4-FFF2-40B4-BE49-F238E27FC236}">
                <a16:creationId xmlns:a16="http://schemas.microsoft.com/office/drawing/2014/main" id="{3595045C-1F54-4B07-9D14-D52460F6B10F}"/>
              </a:ext>
            </a:extLst>
          </p:cNvPr>
          <p:cNvSpPr>
            <a:spLocks noGrp="1"/>
          </p:cNvSpPr>
          <p:nvPr>
            <p:ph type="title"/>
          </p:nvPr>
        </p:nvSpPr>
        <p:spPr/>
        <p:txBody>
          <a:bodyPr/>
          <a:lstStyle/>
          <a:p>
            <a:r>
              <a:rPr lang="en-US" dirty="0"/>
              <a:t>Example 1—Large Group Data Discussion</a:t>
            </a:r>
          </a:p>
        </p:txBody>
      </p:sp>
      <p:sp>
        <p:nvSpPr>
          <p:cNvPr id="2" name="Content Placeholder 1">
            <a:extLst>
              <a:ext uri="{FF2B5EF4-FFF2-40B4-BE49-F238E27FC236}">
                <a16:creationId xmlns:a16="http://schemas.microsoft.com/office/drawing/2014/main" id="{3793EAA2-A94A-4184-862B-3032893A0079}"/>
              </a:ext>
            </a:extLst>
          </p:cNvPr>
          <p:cNvSpPr>
            <a:spLocks noGrp="1"/>
          </p:cNvSpPr>
          <p:nvPr>
            <p:ph idx="1"/>
          </p:nvPr>
        </p:nvSpPr>
        <p:spPr/>
        <p:txBody>
          <a:bodyPr/>
          <a:lstStyle/>
          <a:p>
            <a:pPr marL="0" lvl="1" indent="0">
              <a:lnSpc>
                <a:spcPts val="2800"/>
              </a:lnSpc>
              <a:buNone/>
            </a:pPr>
            <a:r>
              <a:rPr lang="en-US" sz="2600" dirty="0"/>
              <a:t>A state is evaluating its social-emotional skills development practices in its early intervention programs.</a:t>
            </a:r>
          </a:p>
          <a:p>
            <a:pPr marL="0" lvl="1" indent="0">
              <a:lnSpc>
                <a:spcPct val="100000"/>
              </a:lnSpc>
              <a:buNone/>
            </a:pPr>
            <a:endParaRPr lang="en-US" sz="2600" dirty="0"/>
          </a:p>
          <a:p>
            <a:pPr marL="0" lvl="1" indent="0">
              <a:buNone/>
            </a:pPr>
            <a:r>
              <a:rPr lang="en-US" sz="2600" b="1" dirty="0"/>
              <a:t>Evaluation questions:</a:t>
            </a:r>
          </a:p>
          <a:p>
            <a:pPr marL="342900" lvl="1" indent="-342900">
              <a:buFont typeface="Wingdings" panose="05000000000000000000" pitchFamily="2" charset="2"/>
              <a:buChar char="§"/>
            </a:pPr>
            <a:r>
              <a:rPr lang="en-US" sz="2600" dirty="0"/>
              <a:t>Are practitioners improving in their implementation of the practices?</a:t>
            </a:r>
          </a:p>
          <a:p>
            <a:pPr marL="342900" lvl="1" indent="-342900">
              <a:buFont typeface="Wingdings" panose="05000000000000000000" pitchFamily="2" charset="2"/>
              <a:buChar char="§"/>
            </a:pPr>
            <a:r>
              <a:rPr lang="en-US" sz="2600" dirty="0"/>
              <a:t>Are they implementing the practices with fidelity?</a:t>
            </a:r>
          </a:p>
          <a:p>
            <a:pPr marL="0" lvl="1" indent="0">
              <a:lnSpc>
                <a:spcPct val="100000"/>
              </a:lnSpc>
              <a:spcBef>
                <a:spcPts val="600"/>
              </a:spcBef>
              <a:buNone/>
            </a:pPr>
            <a:r>
              <a:rPr lang="en-US" sz="2600" b="1" dirty="0"/>
              <a:t>Data source:</a:t>
            </a:r>
          </a:p>
          <a:p>
            <a:pPr marL="342900" lvl="1" indent="-342900">
              <a:buFont typeface="Wingdings" panose="05000000000000000000" pitchFamily="2" charset="2"/>
              <a:buChar char="§"/>
            </a:pPr>
            <a:r>
              <a:rPr lang="en-US" sz="2600" dirty="0"/>
              <a:t>Fidelity observation tool</a:t>
            </a:r>
          </a:p>
        </p:txBody>
      </p:sp>
    </p:spTree>
    <p:extLst>
      <p:ext uri="{BB962C8B-B14F-4D97-AF65-F5344CB8AC3E}">
        <p14:creationId xmlns:p14="http://schemas.microsoft.com/office/powerpoint/2010/main" val="354106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11</a:t>
            </a:r>
          </a:p>
        </p:txBody>
      </p:sp>
      <p:sp>
        <p:nvSpPr>
          <p:cNvPr id="3" name="Title 2">
            <a:extLst>
              <a:ext uri="{FF2B5EF4-FFF2-40B4-BE49-F238E27FC236}">
                <a16:creationId xmlns:a16="http://schemas.microsoft.com/office/drawing/2014/main" id="{224DE3BB-C34A-4549-A2D9-D603E6B4D802}"/>
              </a:ext>
            </a:extLst>
          </p:cNvPr>
          <p:cNvSpPr>
            <a:spLocks noGrp="1"/>
          </p:cNvSpPr>
          <p:nvPr>
            <p:ph type="title"/>
          </p:nvPr>
        </p:nvSpPr>
        <p:spPr>
          <a:ln>
            <a:solidFill>
              <a:srgbClr val="1CADE4"/>
            </a:solidFill>
          </a:ln>
        </p:spPr>
        <p:txBody>
          <a:bodyPr>
            <a:normAutofit fontScale="90000"/>
          </a:bodyPr>
          <a:lstStyle/>
          <a:p>
            <a:r>
              <a:rPr lang="en-US" dirty="0"/>
              <a:t>Fidelity of Implementation—Average Scores on Fidelity Assessment (by Program)</a:t>
            </a:r>
          </a:p>
        </p:txBody>
      </p:sp>
      <p:cxnSp>
        <p:nvCxnSpPr>
          <p:cNvPr id="13" name="Straight Connector 12" descr="Fidelity is 3.5"/>
          <p:cNvCxnSpPr>
            <a:cxnSpLocks/>
            <a:endCxn id="15" idx="1"/>
          </p:cNvCxnSpPr>
          <p:nvPr/>
        </p:nvCxnSpPr>
        <p:spPr>
          <a:xfrm>
            <a:off x="838200" y="2590800"/>
            <a:ext cx="68199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 name="Group 1" descr="The image is a graph of the average scores on fidelity assessment by program. The y-axis is the fidelity measure from a range of zero to five. The x-axis demonstrates the four programs at three points in time. ">
            <a:extLst>
              <a:ext uri="{FF2B5EF4-FFF2-40B4-BE49-F238E27FC236}">
                <a16:creationId xmlns:a16="http://schemas.microsoft.com/office/drawing/2014/main" id="{51C3EACF-682A-49D8-92C2-E3F89F18FEBE}"/>
              </a:ext>
            </a:extLst>
          </p:cNvPr>
          <p:cNvGrpSpPr/>
          <p:nvPr/>
        </p:nvGrpSpPr>
        <p:grpSpPr>
          <a:xfrm>
            <a:off x="457200" y="1397000"/>
            <a:ext cx="8496300" cy="4699000"/>
            <a:chOff x="457200" y="1397000"/>
            <a:chExt cx="8496300" cy="4699000"/>
          </a:xfrm>
        </p:grpSpPr>
        <p:graphicFrame>
          <p:nvGraphicFramePr>
            <p:cNvPr id="9" name="Chart 8"/>
            <p:cNvGraphicFramePr/>
            <p:nvPr>
              <p:extLst>
                <p:ext uri="{D42A27DB-BD31-4B8C-83A1-F6EECF244321}">
                  <p14:modId xmlns:p14="http://schemas.microsoft.com/office/powerpoint/2010/main" val="1006491856"/>
                </p:ext>
              </p:extLst>
            </p:nvPr>
          </p:nvGraphicFramePr>
          <p:xfrm>
            <a:off x="457200" y="1397000"/>
            <a:ext cx="73533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7658100" y="2421523"/>
              <a:ext cx="1295400" cy="338554"/>
            </a:xfrm>
            <a:prstGeom prst="rect">
              <a:avLst/>
            </a:prstGeom>
            <a:noFill/>
          </p:spPr>
          <p:txBody>
            <a:bodyPr wrap="square" rtlCol="0">
              <a:spAutoFit/>
            </a:bodyPr>
            <a:lstStyle/>
            <a:p>
              <a:r>
                <a:rPr lang="en-US" sz="1600" b="1" dirty="0"/>
                <a:t>Fidelity = 3.5</a:t>
              </a:r>
            </a:p>
          </p:txBody>
        </p:sp>
      </p:grpSp>
    </p:spTree>
    <p:extLst>
      <p:ext uri="{BB962C8B-B14F-4D97-AF65-F5344CB8AC3E}">
        <p14:creationId xmlns:p14="http://schemas.microsoft.com/office/powerpoint/2010/main" val="390115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p:cNvSpPr>
            <a:spLocks noGrp="1"/>
          </p:cNvSpPr>
          <p:nvPr>
            <p:ph type="title"/>
          </p:nvPr>
        </p:nvSpPr>
        <p:spPr/>
        <p:txBody>
          <a:bodyPr/>
          <a:lstStyle/>
          <a:p>
            <a:r>
              <a:rPr lang="en-US" dirty="0"/>
              <a:t>Session Overview</a:t>
            </a:r>
          </a:p>
        </p:txBody>
      </p:sp>
      <p:sp>
        <p:nvSpPr>
          <p:cNvPr id="2" name="Content Placeholder 1"/>
          <p:cNvSpPr>
            <a:spLocks noGrp="1"/>
          </p:cNvSpPr>
          <p:nvPr>
            <p:ph idx="1"/>
          </p:nvPr>
        </p:nvSpPr>
        <p:spPr/>
        <p:txBody>
          <a:bodyPr/>
          <a:lstStyle/>
          <a:p>
            <a:r>
              <a:rPr lang="en-US" dirty="0"/>
              <a:t>Data Teaming </a:t>
            </a:r>
          </a:p>
          <a:p>
            <a:r>
              <a:rPr lang="en-US" dirty="0"/>
              <a:t>Supporting Stakeholder Knowledge about Data </a:t>
            </a:r>
          </a:p>
          <a:p>
            <a:r>
              <a:rPr lang="en-US" dirty="0"/>
              <a:t>Strengthening Data Conversations using the Data Meeting Protocol</a:t>
            </a:r>
          </a:p>
          <a:p>
            <a:r>
              <a:rPr lang="en-US" dirty="0"/>
              <a:t>Activity: Participate in a Data Meeting</a:t>
            </a:r>
          </a:p>
          <a:p>
            <a:r>
              <a:rPr lang="en-US" dirty="0"/>
              <a:t>Share-out </a:t>
            </a:r>
          </a:p>
        </p:txBody>
      </p:sp>
    </p:spTree>
    <p:extLst>
      <p:ext uri="{BB962C8B-B14F-4D97-AF65-F5344CB8AC3E}">
        <p14:creationId xmlns:p14="http://schemas.microsoft.com/office/powerpoint/2010/main" val="98800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12</a:t>
            </a:r>
          </a:p>
        </p:txBody>
      </p:sp>
      <p:sp>
        <p:nvSpPr>
          <p:cNvPr id="3" name="Title 2">
            <a:extLst>
              <a:ext uri="{FF2B5EF4-FFF2-40B4-BE49-F238E27FC236}">
                <a16:creationId xmlns:a16="http://schemas.microsoft.com/office/drawing/2014/main" id="{3595045C-1F54-4B07-9D14-D52460F6B10F}"/>
              </a:ext>
            </a:extLst>
          </p:cNvPr>
          <p:cNvSpPr>
            <a:spLocks noGrp="1"/>
          </p:cNvSpPr>
          <p:nvPr>
            <p:ph type="title"/>
          </p:nvPr>
        </p:nvSpPr>
        <p:spPr/>
        <p:txBody>
          <a:bodyPr/>
          <a:lstStyle/>
          <a:p>
            <a:r>
              <a:rPr lang="en-US" dirty="0"/>
              <a:t>Example 2—Table Data Discussion</a:t>
            </a:r>
          </a:p>
        </p:txBody>
      </p:sp>
      <p:sp>
        <p:nvSpPr>
          <p:cNvPr id="4" name="Content Placeholder 3">
            <a:extLst>
              <a:ext uri="{FF2B5EF4-FFF2-40B4-BE49-F238E27FC236}">
                <a16:creationId xmlns:a16="http://schemas.microsoft.com/office/drawing/2014/main" id="{64864192-465C-4D99-A65A-5B71AC8227C6}"/>
              </a:ext>
            </a:extLst>
          </p:cNvPr>
          <p:cNvSpPr>
            <a:spLocks noGrp="1"/>
          </p:cNvSpPr>
          <p:nvPr>
            <p:ph sz="half" idx="2"/>
          </p:nvPr>
        </p:nvSpPr>
        <p:spPr>
          <a:xfrm>
            <a:off x="4419600" y="1600200"/>
            <a:ext cx="4267200" cy="4525963"/>
          </a:xfrm>
        </p:spPr>
        <p:txBody>
          <a:bodyPr>
            <a:normAutofit/>
          </a:bodyPr>
          <a:lstStyle/>
          <a:p>
            <a:pPr marL="0" lvl="1" indent="0">
              <a:lnSpc>
                <a:spcPts val="2800"/>
              </a:lnSpc>
              <a:buNone/>
            </a:pPr>
            <a:r>
              <a:rPr lang="en-US" sz="2600" dirty="0"/>
              <a:t>A state is evaluating a new early literacy program in preschool settings. </a:t>
            </a:r>
            <a:endParaRPr lang="en-US" sz="2600" b="1" dirty="0"/>
          </a:p>
          <a:p>
            <a:pPr marL="0" lvl="1" indent="0">
              <a:spcBef>
                <a:spcPts val="600"/>
              </a:spcBef>
              <a:buNone/>
            </a:pPr>
            <a:r>
              <a:rPr lang="en-US" sz="2600" b="1" dirty="0"/>
              <a:t>Evaluation question:</a:t>
            </a:r>
          </a:p>
          <a:p>
            <a:pPr marL="0" lvl="1" indent="0">
              <a:buNone/>
            </a:pPr>
            <a:r>
              <a:rPr lang="en-US" sz="2600" dirty="0"/>
              <a:t>What factors are contributing to teachers’ fidelity of implementation?</a:t>
            </a:r>
          </a:p>
          <a:p>
            <a:pPr marL="0" lvl="1" indent="0">
              <a:lnSpc>
                <a:spcPct val="100000"/>
              </a:lnSpc>
              <a:spcBef>
                <a:spcPts val="600"/>
              </a:spcBef>
              <a:buNone/>
            </a:pPr>
            <a:endParaRPr lang="en-US" sz="2600" b="1" dirty="0"/>
          </a:p>
          <a:p>
            <a:pPr marL="0" lvl="1" indent="0">
              <a:lnSpc>
                <a:spcPct val="100000"/>
              </a:lnSpc>
              <a:spcBef>
                <a:spcPts val="600"/>
              </a:spcBef>
              <a:buNone/>
            </a:pPr>
            <a:r>
              <a:rPr lang="en-US" sz="2600" b="1" dirty="0"/>
              <a:t>Data source: </a:t>
            </a:r>
            <a:r>
              <a:rPr lang="en-US" sz="2600" dirty="0"/>
              <a:t>Teacher survey</a:t>
            </a:r>
          </a:p>
        </p:txBody>
      </p:sp>
    </p:spTree>
    <p:extLst>
      <p:ext uri="{BB962C8B-B14F-4D97-AF65-F5344CB8AC3E}">
        <p14:creationId xmlns:p14="http://schemas.microsoft.com/office/powerpoint/2010/main" val="419759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5045C-1F54-4B07-9D14-D52460F6B10F}"/>
              </a:ext>
            </a:extLst>
          </p:cNvPr>
          <p:cNvSpPr>
            <a:spLocks noGrp="1"/>
          </p:cNvSpPr>
          <p:nvPr>
            <p:ph type="title"/>
          </p:nvPr>
        </p:nvSpPr>
        <p:spPr/>
        <p:txBody>
          <a:bodyPr>
            <a:normAutofit/>
          </a:bodyPr>
          <a:lstStyle/>
          <a:p>
            <a:r>
              <a:rPr lang="en-US" dirty="0"/>
              <a:t>Participate in a Data Meeting</a:t>
            </a:r>
          </a:p>
        </p:txBody>
      </p:sp>
      <p:sp>
        <p:nvSpPr>
          <p:cNvPr id="2" name="Content Placeholder 1">
            <a:extLst>
              <a:ext uri="{FF2B5EF4-FFF2-40B4-BE49-F238E27FC236}">
                <a16:creationId xmlns:a16="http://schemas.microsoft.com/office/drawing/2014/main" id="{3793EAA2-A94A-4184-862B-3032893A0079}"/>
              </a:ext>
            </a:extLst>
          </p:cNvPr>
          <p:cNvSpPr>
            <a:spLocks noGrp="1"/>
          </p:cNvSpPr>
          <p:nvPr>
            <p:ph sz="half" idx="1"/>
          </p:nvPr>
        </p:nvSpPr>
        <p:spPr>
          <a:xfrm>
            <a:off x="457200" y="1447800"/>
            <a:ext cx="4800600" cy="4525963"/>
          </a:xfrm>
        </p:spPr>
        <p:txBody>
          <a:bodyPr>
            <a:normAutofit fontScale="77500" lnSpcReduction="20000"/>
          </a:bodyPr>
          <a:lstStyle/>
          <a:p>
            <a:pPr marL="514350" lvl="1" indent="-514350">
              <a:spcBef>
                <a:spcPts val="600"/>
              </a:spcBef>
              <a:buFont typeface="+mj-lt"/>
              <a:buAutoNum type="arabicPeriod"/>
            </a:pPr>
            <a:r>
              <a:rPr lang="en-US" sz="3100" dirty="0"/>
              <a:t>At each table, participants select a role:</a:t>
            </a:r>
          </a:p>
          <a:p>
            <a:pPr marL="1316037" lvl="3" indent="-342900">
              <a:spcBef>
                <a:spcPts val="600"/>
              </a:spcBef>
              <a:buFont typeface="Wingdings" panose="05000000000000000000" pitchFamily="2" charset="2"/>
              <a:buChar char="§"/>
            </a:pPr>
            <a:r>
              <a:rPr lang="en-US" sz="2400" dirty="0"/>
              <a:t>State data staff </a:t>
            </a:r>
          </a:p>
          <a:p>
            <a:pPr marL="1316037" lvl="3" indent="-342900">
              <a:spcBef>
                <a:spcPts val="600"/>
              </a:spcBef>
              <a:buFont typeface="Wingdings" panose="05000000000000000000" pitchFamily="2" charset="2"/>
              <a:buChar char="§"/>
            </a:pPr>
            <a:r>
              <a:rPr lang="en-US" sz="2400" dirty="0"/>
              <a:t>State early childhood education staff</a:t>
            </a:r>
          </a:p>
          <a:p>
            <a:pPr marL="1316037" lvl="3" indent="-342900">
              <a:spcBef>
                <a:spcPts val="600"/>
              </a:spcBef>
              <a:buFont typeface="Wingdings" panose="05000000000000000000" pitchFamily="2" charset="2"/>
              <a:buChar char="§"/>
            </a:pPr>
            <a:r>
              <a:rPr lang="en-US" sz="2400" dirty="0"/>
              <a:t>Local program administrator</a:t>
            </a:r>
          </a:p>
          <a:p>
            <a:pPr marL="1316037" lvl="3" indent="-342900">
              <a:spcBef>
                <a:spcPts val="600"/>
              </a:spcBef>
              <a:buFont typeface="Wingdings" panose="05000000000000000000" pitchFamily="2" charset="2"/>
              <a:buChar char="§"/>
            </a:pPr>
            <a:r>
              <a:rPr lang="en-US" sz="2400" dirty="0"/>
              <a:t>Parent of a child in a local preschool program</a:t>
            </a:r>
          </a:p>
          <a:p>
            <a:pPr marL="0" lvl="1" indent="0">
              <a:spcBef>
                <a:spcPts val="600"/>
              </a:spcBef>
              <a:buNone/>
            </a:pPr>
            <a:endParaRPr lang="en-US" sz="2600" dirty="0"/>
          </a:p>
          <a:p>
            <a:pPr marL="514350" lvl="1" indent="-514350">
              <a:spcBef>
                <a:spcPts val="600"/>
              </a:spcBef>
              <a:buFont typeface="+mj-lt"/>
              <a:buAutoNum type="arabicPeriod" startAt="2"/>
            </a:pPr>
            <a:r>
              <a:rPr lang="en-US" sz="3100" dirty="0"/>
              <a:t>Assign a facilitator, note-taker, and timekeeper</a:t>
            </a:r>
          </a:p>
          <a:p>
            <a:pPr marL="342900" lvl="1" indent="-342900">
              <a:spcBef>
                <a:spcPts val="600"/>
              </a:spcBef>
              <a:buFont typeface="Wingdings" panose="05000000000000000000" pitchFamily="2" charset="2"/>
              <a:buChar char="§"/>
            </a:pPr>
            <a:endParaRPr lang="en-US" sz="2600" dirty="0"/>
          </a:p>
          <a:p>
            <a:pPr marL="514350" lvl="1" indent="-514350">
              <a:spcBef>
                <a:spcPts val="600"/>
              </a:spcBef>
              <a:buSzPct val="100000"/>
              <a:buFont typeface="+mj-lt"/>
              <a:buAutoNum type="arabicPeriod" startAt="3"/>
            </a:pPr>
            <a:r>
              <a:rPr lang="en-US" sz="3100" dirty="0"/>
              <a:t>Follow the protocol steps 3 to 5 for the data provided. </a:t>
            </a:r>
          </a:p>
        </p:txBody>
      </p:sp>
      <p:pic>
        <p:nvPicPr>
          <p:cNvPr id="5" name="Content Placeholder 4" descr="&quot; &quot;">
            <a:extLst>
              <a:ext uri="{FF2B5EF4-FFF2-40B4-BE49-F238E27FC236}">
                <a16:creationId xmlns:a16="http://schemas.microsoft.com/office/drawing/2014/main" id="{F5E76FC5-C3C0-4F1D-B573-7B0A67931B4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7774" y="1447800"/>
            <a:ext cx="3099025" cy="2895600"/>
          </a:xfrm>
          <a:prstGeom prst="rect">
            <a:avLst/>
          </a:prstGeom>
        </p:spPr>
      </p:pic>
    </p:spTree>
    <p:extLst>
      <p:ext uri="{BB962C8B-B14F-4D97-AF65-F5344CB8AC3E}">
        <p14:creationId xmlns:p14="http://schemas.microsoft.com/office/powerpoint/2010/main" val="296480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14</a:t>
            </a:r>
          </a:p>
        </p:txBody>
      </p:sp>
      <p:sp>
        <p:nvSpPr>
          <p:cNvPr id="3" name="Title 2" hidden="1">
            <a:extLst>
              <a:ext uri="{FF2B5EF4-FFF2-40B4-BE49-F238E27FC236}">
                <a16:creationId xmlns:a16="http://schemas.microsoft.com/office/drawing/2014/main" id="{B5D1CD64-8715-4422-8A7A-A973F6CAC378}"/>
              </a:ext>
            </a:extLst>
          </p:cNvPr>
          <p:cNvSpPr>
            <a:spLocks noGrp="1"/>
          </p:cNvSpPr>
          <p:nvPr>
            <p:ph type="title"/>
          </p:nvPr>
        </p:nvSpPr>
        <p:spPr/>
        <p:txBody>
          <a:bodyPr/>
          <a:lstStyle/>
          <a:p>
            <a:r>
              <a:rPr lang="en-US" dirty="0"/>
              <a:t>Table Discussions-Teacher Survey Data</a:t>
            </a:r>
          </a:p>
        </p:txBody>
      </p:sp>
      <p:sp>
        <p:nvSpPr>
          <p:cNvPr id="4" name="TextBox 3"/>
          <p:cNvSpPr txBox="1"/>
          <p:nvPr/>
        </p:nvSpPr>
        <p:spPr>
          <a:xfrm>
            <a:off x="346365" y="189812"/>
            <a:ext cx="8345198" cy="523220"/>
          </a:xfrm>
          <a:prstGeom prst="rect">
            <a:avLst/>
          </a:prstGeom>
          <a:solidFill>
            <a:schemeClr val="bg1"/>
          </a:solidFill>
          <a:ln>
            <a:noFill/>
          </a:ln>
        </p:spPr>
        <p:txBody>
          <a:bodyPr wrap="square" rtlCol="0">
            <a:spAutoFit/>
          </a:bodyPr>
          <a:lstStyle/>
          <a:p>
            <a:r>
              <a:rPr lang="en-US" sz="2800" b="1" dirty="0">
                <a:solidFill>
                  <a:schemeClr val="accent1">
                    <a:lumMod val="50000"/>
                  </a:schemeClr>
                </a:solidFill>
                <a:cs typeface="Arial" panose="020B0604020202020204" pitchFamily="34" charset="0"/>
              </a:rPr>
              <a:t>Table Discussions—Teacher Survey Data</a:t>
            </a:r>
          </a:p>
        </p:txBody>
      </p:sp>
      <p:pic>
        <p:nvPicPr>
          <p:cNvPr id="6" name="Picture 5" descr="The graphic is a chart demonstrating the three steps of discuss the data in detail within the steps to take during the meeting protocol process. "/>
          <p:cNvPicPr>
            <a:picLocks noChangeAspect="1"/>
          </p:cNvPicPr>
          <p:nvPr/>
        </p:nvPicPr>
        <p:blipFill>
          <a:blip r:embed="rId3"/>
          <a:stretch>
            <a:fillRect/>
          </a:stretch>
        </p:blipFill>
        <p:spPr>
          <a:xfrm>
            <a:off x="459501" y="1890172"/>
            <a:ext cx="7853266" cy="4461164"/>
          </a:xfrm>
          <a:prstGeom prst="rect">
            <a:avLst/>
          </a:prstGeom>
        </p:spPr>
      </p:pic>
    </p:spTree>
    <p:extLst>
      <p:ext uri="{BB962C8B-B14F-4D97-AF65-F5344CB8AC3E}">
        <p14:creationId xmlns:p14="http://schemas.microsoft.com/office/powerpoint/2010/main" val="33055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11</a:t>
            </a:r>
          </a:p>
        </p:txBody>
      </p:sp>
      <p:sp>
        <p:nvSpPr>
          <p:cNvPr id="3" name="Title 2">
            <a:extLst>
              <a:ext uri="{FF2B5EF4-FFF2-40B4-BE49-F238E27FC236}">
                <a16:creationId xmlns:a16="http://schemas.microsoft.com/office/drawing/2014/main" id="{224DE3BB-C34A-4549-A2D9-D603E6B4D802}"/>
              </a:ext>
            </a:extLst>
          </p:cNvPr>
          <p:cNvSpPr>
            <a:spLocks noGrp="1"/>
          </p:cNvSpPr>
          <p:nvPr>
            <p:ph type="title"/>
          </p:nvPr>
        </p:nvSpPr>
        <p:spPr>
          <a:ln>
            <a:solidFill>
              <a:srgbClr val="1CADE4"/>
            </a:solidFill>
          </a:ln>
        </p:spPr>
        <p:txBody>
          <a:bodyPr>
            <a:normAutofit fontScale="90000"/>
          </a:bodyPr>
          <a:lstStyle/>
          <a:p>
            <a:r>
              <a:rPr lang="en-US" dirty="0"/>
              <a:t>Teacher Survey Results: Percentage of Teachers Who Agreed with Statement</a:t>
            </a:r>
          </a:p>
        </p:txBody>
      </p:sp>
      <p:graphicFrame>
        <p:nvGraphicFramePr>
          <p:cNvPr id="7" name="Chart 6" descr="The graphic demonstrates teacher survey results within three districts. The results include the percentage of teachers who agreed with four different statements. ">
            <a:extLst>
              <a:ext uri="{FF2B5EF4-FFF2-40B4-BE49-F238E27FC236}">
                <a16:creationId xmlns:a16="http://schemas.microsoft.com/office/drawing/2014/main" id="{D7B77313-4A51-4169-9464-A6C26898DC76}"/>
              </a:ext>
            </a:extLst>
          </p:cNvPr>
          <p:cNvGraphicFramePr/>
          <p:nvPr>
            <p:extLst>
              <p:ext uri="{D42A27DB-BD31-4B8C-83A1-F6EECF244321}">
                <p14:modId xmlns:p14="http://schemas.microsoft.com/office/powerpoint/2010/main" val="2844069703"/>
              </p:ext>
            </p:extLst>
          </p:nvPr>
        </p:nvGraphicFramePr>
        <p:xfrm>
          <a:off x="434788" y="1339159"/>
          <a:ext cx="8153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5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1E55DD2-660D-5E46-82FA-F7893DF1EE13}" type="slidenum">
              <a:rPr lang="en-US" smtClean="0"/>
              <a:pPr/>
              <a:t>24</a:t>
            </a:fld>
            <a:endParaRPr lang="en-US" dirty="0"/>
          </a:p>
        </p:txBody>
      </p:sp>
      <p:sp>
        <p:nvSpPr>
          <p:cNvPr id="9"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15</a:t>
            </a:r>
          </a:p>
        </p:txBody>
      </p:sp>
      <p:sp>
        <p:nvSpPr>
          <p:cNvPr id="2" name="Title 1"/>
          <p:cNvSpPr>
            <a:spLocks noGrp="1"/>
          </p:cNvSpPr>
          <p:nvPr>
            <p:ph type="title"/>
          </p:nvPr>
        </p:nvSpPr>
        <p:spPr/>
        <p:txBody>
          <a:bodyPr/>
          <a:lstStyle/>
          <a:p>
            <a:r>
              <a:rPr lang="en-US" dirty="0"/>
              <a:t>Whole Group Sharing</a:t>
            </a:r>
          </a:p>
        </p:txBody>
      </p:sp>
      <p:sp>
        <p:nvSpPr>
          <p:cNvPr id="4" name="Rectangle 3"/>
          <p:cNvSpPr/>
          <p:nvPr/>
        </p:nvSpPr>
        <p:spPr>
          <a:xfrm>
            <a:off x="381000" y="1752600"/>
            <a:ext cx="5715000" cy="1119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How did the data discussions go?</a:t>
            </a:r>
          </a:p>
        </p:txBody>
      </p:sp>
      <p:sp>
        <p:nvSpPr>
          <p:cNvPr id="6" name="Rectangle 5"/>
          <p:cNvSpPr/>
          <p:nvPr/>
        </p:nvSpPr>
        <p:spPr>
          <a:xfrm>
            <a:off x="1654398" y="3276600"/>
            <a:ext cx="5813202" cy="1119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Which parts of the discussion were easy? Hard?</a:t>
            </a:r>
          </a:p>
        </p:txBody>
      </p:sp>
      <p:sp>
        <p:nvSpPr>
          <p:cNvPr id="7" name="Rectangle 6"/>
          <p:cNvSpPr/>
          <p:nvPr/>
        </p:nvSpPr>
        <p:spPr>
          <a:xfrm>
            <a:off x="3200400" y="4953000"/>
            <a:ext cx="5486400" cy="1119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What surprised you?</a:t>
            </a:r>
          </a:p>
        </p:txBody>
      </p:sp>
    </p:spTree>
    <p:extLst>
      <p:ext uri="{BB962C8B-B14F-4D97-AF65-F5344CB8AC3E}">
        <p14:creationId xmlns:p14="http://schemas.microsoft.com/office/powerpoint/2010/main" val="3249710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1E55DD2-660D-5E46-82FA-F7893DF1EE13}" type="slidenum">
              <a:rPr lang="en-US" smtClean="0"/>
              <a:pPr/>
              <a:t>25</a:t>
            </a:fld>
            <a:endParaRPr lang="en-US" dirty="0"/>
          </a:p>
        </p:txBody>
      </p:sp>
      <p:sp>
        <p:nvSpPr>
          <p:cNvPr id="9"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15</a:t>
            </a:r>
          </a:p>
        </p:txBody>
      </p:sp>
      <p:sp>
        <p:nvSpPr>
          <p:cNvPr id="2" name="Title 1"/>
          <p:cNvSpPr>
            <a:spLocks noGrp="1"/>
          </p:cNvSpPr>
          <p:nvPr>
            <p:ph type="title"/>
          </p:nvPr>
        </p:nvSpPr>
        <p:spPr/>
        <p:txBody>
          <a:bodyPr/>
          <a:lstStyle/>
          <a:p>
            <a:r>
              <a:rPr lang="en-US" dirty="0"/>
              <a:t>Application</a:t>
            </a:r>
          </a:p>
        </p:txBody>
      </p:sp>
      <p:sp>
        <p:nvSpPr>
          <p:cNvPr id="4" name="Rectangle 3"/>
          <p:cNvSpPr/>
          <p:nvPr/>
        </p:nvSpPr>
        <p:spPr>
          <a:xfrm>
            <a:off x="2767942" y="1752600"/>
            <a:ext cx="3657600" cy="128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How might you use the protocol?</a:t>
            </a:r>
          </a:p>
        </p:txBody>
      </p:sp>
      <p:sp>
        <p:nvSpPr>
          <p:cNvPr id="6" name="Rectangle 5"/>
          <p:cNvSpPr/>
          <p:nvPr/>
        </p:nvSpPr>
        <p:spPr>
          <a:xfrm>
            <a:off x="282798" y="3276600"/>
            <a:ext cx="4114800" cy="1463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Who might you involve in a data discussion meeting?</a:t>
            </a:r>
          </a:p>
        </p:txBody>
      </p:sp>
      <p:sp>
        <p:nvSpPr>
          <p:cNvPr id="8" name="Rectangle 7"/>
          <p:cNvSpPr/>
          <p:nvPr/>
        </p:nvSpPr>
        <p:spPr>
          <a:xfrm>
            <a:off x="4722735" y="3276600"/>
            <a:ext cx="4114800" cy="1463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What data analysis could lend itself to this process?</a:t>
            </a:r>
          </a:p>
        </p:txBody>
      </p:sp>
      <p:sp>
        <p:nvSpPr>
          <p:cNvPr id="7" name="Rectangle 6"/>
          <p:cNvSpPr/>
          <p:nvPr/>
        </p:nvSpPr>
        <p:spPr>
          <a:xfrm>
            <a:off x="1853542" y="4953000"/>
            <a:ext cx="5486400" cy="128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2"/>
                </a:solidFill>
                <a:latin typeface="Arial" panose="020B0604020202020204" pitchFamily="34" charset="0"/>
                <a:cs typeface="Arial" panose="020B0604020202020204" pitchFamily="34" charset="0"/>
              </a:rPr>
              <a:t>What else would you need to feel comfortable using the protocol?</a:t>
            </a:r>
          </a:p>
        </p:txBody>
      </p:sp>
    </p:spTree>
    <p:extLst>
      <p:ext uri="{BB962C8B-B14F-4D97-AF65-F5344CB8AC3E}">
        <p14:creationId xmlns:p14="http://schemas.microsoft.com/office/powerpoint/2010/main" val="4248499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16</a:t>
            </a:r>
          </a:p>
        </p:txBody>
      </p:sp>
      <p:sp>
        <p:nvSpPr>
          <p:cNvPr id="4" name="Title 3">
            <a:extLst>
              <a:ext uri="{FF2B5EF4-FFF2-40B4-BE49-F238E27FC236}">
                <a16:creationId xmlns:a16="http://schemas.microsoft.com/office/drawing/2014/main" id="{A6CDB909-6501-444B-ADA6-E5F45A1DC5B3}"/>
              </a:ext>
            </a:extLst>
          </p:cNvPr>
          <p:cNvSpPr>
            <a:spLocks noGrp="1"/>
          </p:cNvSpPr>
          <p:nvPr>
            <p:ph type="title"/>
          </p:nvPr>
        </p:nvSpPr>
        <p:spPr/>
        <p:txBody>
          <a:bodyPr/>
          <a:lstStyle/>
          <a:p>
            <a:r>
              <a:rPr lang="en-US" dirty="0"/>
              <a:t>Resources and Support</a:t>
            </a:r>
          </a:p>
        </p:txBody>
      </p:sp>
      <p:sp>
        <p:nvSpPr>
          <p:cNvPr id="5" name="Content Placeholder 4">
            <a:extLst>
              <a:ext uri="{FF2B5EF4-FFF2-40B4-BE49-F238E27FC236}">
                <a16:creationId xmlns:a16="http://schemas.microsoft.com/office/drawing/2014/main" id="{0175A94B-7848-495F-9632-95E0EB88CEF0}"/>
              </a:ext>
            </a:extLst>
          </p:cNvPr>
          <p:cNvSpPr>
            <a:spLocks noGrp="1"/>
          </p:cNvSpPr>
          <p:nvPr>
            <p:ph idx="1"/>
          </p:nvPr>
        </p:nvSpPr>
        <p:spPr>
          <a:xfrm>
            <a:off x="457200" y="1506503"/>
            <a:ext cx="8229600" cy="4588701"/>
          </a:xfrm>
        </p:spPr>
        <p:txBody>
          <a:bodyPr/>
          <a:lstStyle/>
          <a:p>
            <a:pPr marL="0" indent="0">
              <a:buNone/>
            </a:pPr>
            <a:r>
              <a:rPr lang="en-US" sz="2800" dirty="0">
                <a:ea typeface="ヒラギノ角ゴ Pro W3" charset="0"/>
              </a:rPr>
              <a:t>Find the </a:t>
            </a:r>
            <a:r>
              <a:rPr lang="en-US" sz="2800" dirty="0">
                <a:ea typeface="ヒラギノ角ゴ Pro W3" charset="0"/>
                <a:hlinkClick r:id="rId2"/>
              </a:rPr>
              <a:t>Data Meeting Protocol </a:t>
            </a:r>
            <a:r>
              <a:rPr lang="en-US" sz="2800" dirty="0">
                <a:ea typeface="ヒラギノ角ゴ Pro W3" charset="0"/>
              </a:rPr>
              <a:t>on the IDC website:</a:t>
            </a:r>
          </a:p>
          <a:p>
            <a:pPr marL="0" lvl="2" indent="0">
              <a:lnSpc>
                <a:spcPts val="2800"/>
              </a:lnSpc>
              <a:buNone/>
            </a:pPr>
            <a:r>
              <a:rPr lang="en-US" sz="2200" dirty="0">
                <a:ea typeface="ヒラギノ角ゴ Pro W3" charset="0"/>
                <a:hlinkClick r:id="rId2"/>
              </a:rPr>
              <a:t>https://ideadata.org/resources/resource/1758/data-meeting-protocol</a:t>
            </a:r>
            <a:endParaRPr lang="en-US" sz="2200" dirty="0">
              <a:ea typeface="ヒラギノ角ゴ Pro W3" charset="0"/>
            </a:endParaRPr>
          </a:p>
          <a:p>
            <a:pPr marL="457200" lvl="2" indent="0">
              <a:lnSpc>
                <a:spcPts val="2800"/>
              </a:lnSpc>
              <a:buNone/>
            </a:pPr>
            <a:endParaRPr lang="en-US" sz="2200" dirty="0">
              <a:ea typeface="ヒラギノ角ゴ Pro W3" charset="0"/>
            </a:endParaRPr>
          </a:p>
          <a:p>
            <a:pPr marL="0" indent="0">
              <a:buNone/>
            </a:pPr>
            <a:r>
              <a:rPr lang="en-US" sz="2800" dirty="0">
                <a:ea typeface="ヒラギノ角ゴ Pro W3" charset="0"/>
              </a:rPr>
              <a:t>Relevant toolkits on the </a:t>
            </a:r>
            <a:r>
              <a:rPr lang="en-US" sz="2800" dirty="0" err="1">
                <a:ea typeface="ヒラギノ角ゴ Pro W3" charset="0"/>
              </a:rPr>
              <a:t>DaSy</a:t>
            </a:r>
            <a:r>
              <a:rPr lang="en-US" sz="2800" dirty="0">
                <a:ea typeface="ヒラギノ角ゴ Pro W3" charset="0"/>
              </a:rPr>
              <a:t> website:</a:t>
            </a:r>
          </a:p>
          <a:p>
            <a:r>
              <a:rPr lang="en-US" sz="2800" dirty="0">
                <a:ea typeface="ヒラギノ角ゴ Pro W3" charset="0"/>
              </a:rPr>
              <a:t>Data Culture:  </a:t>
            </a:r>
            <a:r>
              <a:rPr lang="en-US" sz="2200" dirty="0">
                <a:ea typeface="ヒラギノ角ゴ Pro W3" charset="0"/>
                <a:hlinkClick r:id="rId3"/>
              </a:rPr>
              <a:t>https://dasycenter.org/data-culture-toolkit/</a:t>
            </a:r>
            <a:r>
              <a:rPr lang="en-US" sz="2200" dirty="0">
                <a:ea typeface="ヒラギノ角ゴ Pro W3" charset="0"/>
              </a:rPr>
              <a:t> </a:t>
            </a:r>
          </a:p>
          <a:p>
            <a:r>
              <a:rPr lang="en-US" sz="2800" dirty="0">
                <a:ea typeface="ヒラギノ角ゴ Pro W3" charset="0"/>
              </a:rPr>
              <a:t>Building Stakeholder Knowledge about Data:  </a:t>
            </a:r>
            <a:r>
              <a:rPr lang="en-US" sz="2200" dirty="0">
                <a:ea typeface="ヒラギノ角ゴ Pro W3" charset="0"/>
                <a:hlinkClick r:id="rId4"/>
              </a:rPr>
              <a:t>https://dasycenter.org/building-stakeholder-knowledge-toolkit/</a:t>
            </a:r>
            <a:r>
              <a:rPr lang="en-US" sz="2200" dirty="0">
                <a:ea typeface="ヒラギノ角ゴ Pro W3" charset="0"/>
              </a:rPr>
              <a:t> </a:t>
            </a:r>
          </a:p>
        </p:txBody>
      </p:sp>
    </p:spTree>
    <p:extLst>
      <p:ext uri="{BB962C8B-B14F-4D97-AF65-F5344CB8AC3E}">
        <p14:creationId xmlns:p14="http://schemas.microsoft.com/office/powerpoint/2010/main" val="4048626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4E07D9-8248-4A0E-82EF-FE5AFD0363D2}" type="slidenum">
              <a:rPr lang="en-US"/>
              <a:pPr/>
              <a:t>27</a:t>
            </a:fld>
            <a:endParaRPr lang="en-US" dirty="0"/>
          </a:p>
        </p:txBody>
      </p:sp>
      <p:sp>
        <p:nvSpPr>
          <p:cNvPr id="47" name="Title 46"/>
          <p:cNvSpPr>
            <a:spLocks noGrp="1"/>
          </p:cNvSpPr>
          <p:nvPr>
            <p:ph type="title"/>
          </p:nvPr>
        </p:nvSpPr>
        <p:spPr>
          <a:xfrm>
            <a:off x="457200" y="979714"/>
            <a:ext cx="8229600" cy="3249384"/>
          </a:xfrm>
        </p:spPr>
        <p:txBody>
          <a:bodyPr/>
          <a:lstStyle/>
          <a:p>
            <a:pPr>
              <a:lnSpc>
                <a:spcPct val="113000"/>
              </a:lnSpc>
            </a:pPr>
            <a:r>
              <a:rPr lang="en-US"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a:t>
            </a:r>
            <a:br>
              <a:rPr lang="en-US" dirty="0"/>
            </a:br>
            <a:br>
              <a:rPr lang="en-US" dirty="0"/>
            </a:br>
            <a:r>
              <a:rPr lang="en-US" dirty="0"/>
              <a:t>Project Officers, Meredith Miceli and Richelle Davis.</a:t>
            </a:r>
          </a:p>
        </p:txBody>
      </p:sp>
      <p:pic>
        <p:nvPicPr>
          <p:cNvPr id="51" name="Picture Placeholder 50" descr="U.S. Office of Special Education Programs logo."/>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252440" y="4885734"/>
            <a:ext cx="1062259" cy="886009"/>
          </a:xfrm>
          <a:prstGeom prst="rect">
            <a:avLst/>
          </a:prstGeom>
        </p:spPr>
      </p:pic>
      <p:pic>
        <p:nvPicPr>
          <p:cNvPr id="52" name="Picture Placeholder 51" descr="U.S. Department of Education logo."/>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tretch>
            <a:fillRect/>
          </a:stretch>
        </p:blipFill>
        <p:spPr>
          <a:xfrm>
            <a:off x="3924300" y="4790880"/>
            <a:ext cx="989262" cy="989262"/>
          </a:xfrm>
          <a:prstGeom prst="rect">
            <a:avLst/>
          </a:prstGeom>
        </p:spPr>
      </p:pic>
      <p:pic>
        <p:nvPicPr>
          <p:cNvPr id="53" name="Picture Placeholder 52" descr="Technical Assistance and Dissemination Network logo."/>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tretch>
            <a:fillRect/>
          </a:stretch>
        </p:blipFill>
        <p:spPr>
          <a:xfrm>
            <a:off x="5218809" y="5048250"/>
            <a:ext cx="1677539" cy="561975"/>
          </a:xfrm>
          <a:prstGeom prst="rect">
            <a:avLst/>
          </a:prstGeom>
        </p:spPr>
      </p:pic>
    </p:spTree>
    <p:extLst>
      <p:ext uri="{BB962C8B-B14F-4D97-AF65-F5344CB8AC3E}">
        <p14:creationId xmlns:p14="http://schemas.microsoft.com/office/powerpoint/2010/main" val="292082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3505200" y="640628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4</a:t>
            </a:r>
          </a:p>
        </p:txBody>
      </p:sp>
      <p:sp>
        <p:nvSpPr>
          <p:cNvPr id="3" name="Title 2"/>
          <p:cNvSpPr>
            <a:spLocks noGrp="1"/>
          </p:cNvSpPr>
          <p:nvPr>
            <p:ph type="title"/>
          </p:nvPr>
        </p:nvSpPr>
        <p:spPr/>
        <p:txBody>
          <a:bodyPr/>
          <a:lstStyle/>
          <a:p>
            <a:r>
              <a:rPr lang="en-US" dirty="0"/>
              <a:t>Power of Data Discussions</a:t>
            </a:r>
          </a:p>
        </p:txBody>
      </p:sp>
      <p:sp>
        <p:nvSpPr>
          <p:cNvPr id="2" name="Content Placeholder 1"/>
          <p:cNvSpPr>
            <a:spLocks noGrp="1"/>
          </p:cNvSpPr>
          <p:nvPr>
            <p:ph idx="1"/>
          </p:nvPr>
        </p:nvSpPr>
        <p:spPr/>
        <p:txBody>
          <a:bodyPr/>
          <a:lstStyle/>
          <a:p>
            <a:pPr marL="342900" lvl="1" indent="-342900">
              <a:lnSpc>
                <a:spcPts val="3400"/>
              </a:lnSpc>
              <a:spcAft>
                <a:spcPts val="600"/>
              </a:spcAft>
              <a:buFont typeface="Wingdings" panose="05000000000000000000" pitchFamily="2" charset="2"/>
              <a:buChar char="§"/>
            </a:pPr>
            <a:r>
              <a:rPr lang="en-US" dirty="0"/>
              <a:t>Engage stakeholders and staff in making thoughtful decisions on policies, practices, and procedures</a:t>
            </a:r>
          </a:p>
          <a:p>
            <a:pPr marL="342900" lvl="1" indent="-342900">
              <a:lnSpc>
                <a:spcPts val="3400"/>
              </a:lnSpc>
              <a:spcAft>
                <a:spcPts val="600"/>
              </a:spcAft>
              <a:buFont typeface="Wingdings" panose="05000000000000000000" pitchFamily="2" charset="2"/>
              <a:buChar char="§"/>
            </a:pPr>
            <a:r>
              <a:rPr lang="en-US" dirty="0"/>
              <a:t>Leverage your data to inform resource allocation and target areas for program and service improvement</a:t>
            </a:r>
          </a:p>
          <a:p>
            <a:pPr marL="342900" lvl="1" indent="-342900">
              <a:lnSpc>
                <a:spcPts val="3400"/>
              </a:lnSpc>
              <a:spcAft>
                <a:spcPts val="600"/>
              </a:spcAft>
              <a:buFont typeface="Wingdings" panose="05000000000000000000" pitchFamily="2" charset="2"/>
              <a:buChar char="§"/>
            </a:pPr>
            <a:r>
              <a:rPr lang="en-US" dirty="0"/>
              <a:t>Ensure that data have value to the agency</a:t>
            </a:r>
          </a:p>
          <a:p>
            <a:pPr marL="342900" lvl="1" indent="-342900">
              <a:lnSpc>
                <a:spcPts val="3400"/>
              </a:lnSpc>
              <a:spcAft>
                <a:spcPts val="600"/>
              </a:spcAft>
              <a:buFont typeface="Wingdings" panose="05000000000000000000" pitchFamily="2" charset="2"/>
              <a:buChar char="§"/>
            </a:pPr>
            <a:r>
              <a:rPr lang="en-US" dirty="0"/>
              <a:t>Build awareness, interest, and skills for the routine use of data</a:t>
            </a:r>
          </a:p>
          <a:p>
            <a:pPr marL="342900" lvl="1" indent="-342900">
              <a:lnSpc>
                <a:spcPts val="3400"/>
              </a:lnSpc>
              <a:spcAft>
                <a:spcPts val="600"/>
              </a:spcAft>
              <a:buFont typeface="Wingdings" panose="05000000000000000000" pitchFamily="2" charset="2"/>
              <a:buChar char="§"/>
            </a:pPr>
            <a:r>
              <a:rPr lang="en-US" dirty="0"/>
              <a:t>Support improved data quality</a:t>
            </a:r>
          </a:p>
        </p:txBody>
      </p:sp>
    </p:spTree>
    <p:extLst>
      <p:ext uri="{BB962C8B-B14F-4D97-AF65-F5344CB8AC3E}">
        <p14:creationId xmlns:p14="http://schemas.microsoft.com/office/powerpoint/2010/main" val="51547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9AB51C-BFF5-4935-A781-302BFFF7F809}"/>
              </a:ext>
            </a:extLst>
          </p:cNvPr>
          <p:cNvSpPr>
            <a:spLocks noGrp="1"/>
          </p:cNvSpPr>
          <p:nvPr>
            <p:ph type="sldNum" sz="quarter" idx="10"/>
          </p:nvPr>
        </p:nvSpPr>
        <p:spPr/>
        <p:txBody>
          <a:bodyPr/>
          <a:lstStyle/>
          <a:p>
            <a:fld id="{B2897048-00E0-47FB-B07B-F36BBE8AF579}" type="slidenum">
              <a:rPr lang="en-US" smtClean="0"/>
              <a:pPr/>
              <a:t>4</a:t>
            </a:fld>
            <a:endParaRPr lang="en-US" dirty="0"/>
          </a:p>
        </p:txBody>
      </p:sp>
      <p:sp>
        <p:nvSpPr>
          <p:cNvPr id="2" name="Title 1">
            <a:extLst>
              <a:ext uri="{FF2B5EF4-FFF2-40B4-BE49-F238E27FC236}">
                <a16:creationId xmlns:a16="http://schemas.microsoft.com/office/drawing/2014/main" id="{13F7209D-5875-4F9A-B41B-F9C9ACE85A75}"/>
              </a:ext>
            </a:extLst>
          </p:cNvPr>
          <p:cNvSpPr>
            <a:spLocks noGrp="1"/>
          </p:cNvSpPr>
          <p:nvPr>
            <p:ph type="title"/>
          </p:nvPr>
        </p:nvSpPr>
        <p:spPr/>
        <p:txBody>
          <a:bodyPr/>
          <a:lstStyle/>
          <a:p>
            <a:r>
              <a:rPr lang="en-US" dirty="0"/>
              <a:t>Ready, Set,…. Let’s Talk Data</a:t>
            </a:r>
          </a:p>
        </p:txBody>
      </p:sp>
      <p:sp>
        <p:nvSpPr>
          <p:cNvPr id="3" name="Content Placeholder 2">
            <a:extLst>
              <a:ext uri="{FF2B5EF4-FFF2-40B4-BE49-F238E27FC236}">
                <a16:creationId xmlns:a16="http://schemas.microsoft.com/office/drawing/2014/main" id="{4632269D-D5B5-4927-96CE-260829B3DD9E}"/>
              </a:ext>
            </a:extLst>
          </p:cNvPr>
          <p:cNvSpPr>
            <a:spLocks noGrp="1"/>
          </p:cNvSpPr>
          <p:nvPr>
            <p:ph idx="1"/>
          </p:nvPr>
        </p:nvSpPr>
        <p:spPr>
          <a:xfrm>
            <a:off x="457200" y="1600200"/>
            <a:ext cx="7696200" cy="3429000"/>
          </a:xfrm>
        </p:spPr>
        <p:txBody>
          <a:bodyPr/>
          <a:lstStyle/>
          <a:p>
            <a:pPr marL="514350" indent="-514350">
              <a:buFont typeface="+mj-lt"/>
              <a:buAutoNum type="arabicPeriod"/>
            </a:pPr>
            <a:r>
              <a:rPr lang="en-US" dirty="0"/>
              <a:t>Identify/Form your data team.</a:t>
            </a:r>
          </a:p>
          <a:p>
            <a:pPr marL="514350" indent="-514350">
              <a:buFont typeface="+mj-lt"/>
              <a:buAutoNum type="arabicPeriod"/>
            </a:pPr>
            <a:r>
              <a:rPr lang="en-US" dirty="0"/>
              <a:t>Build stakeholder knowledge about data.</a:t>
            </a:r>
          </a:p>
          <a:p>
            <a:pPr marL="514350" indent="-514350">
              <a:buFont typeface="+mj-lt"/>
              <a:buAutoNum type="arabicPeriod"/>
            </a:pPr>
            <a:r>
              <a:rPr lang="en-US" dirty="0"/>
              <a:t>Prepare and achieve a productive data conversation. </a:t>
            </a:r>
          </a:p>
        </p:txBody>
      </p:sp>
      <p:sp>
        <p:nvSpPr>
          <p:cNvPr id="7" name="Speech Bubble: Oval 6" descr="&quot; &quot;">
            <a:extLst>
              <a:ext uri="{FF2B5EF4-FFF2-40B4-BE49-F238E27FC236}">
                <a16:creationId xmlns:a16="http://schemas.microsoft.com/office/drawing/2014/main" id="{6BB3279D-ECDD-45F7-AD85-21FC53BC37B2}"/>
              </a:ext>
            </a:extLst>
          </p:cNvPr>
          <p:cNvSpPr/>
          <p:nvPr/>
        </p:nvSpPr>
        <p:spPr>
          <a:xfrm>
            <a:off x="6248400" y="3581400"/>
            <a:ext cx="2209800" cy="18589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a:t>
            </a:r>
          </a:p>
        </p:txBody>
      </p:sp>
    </p:spTree>
    <p:extLst>
      <p:ext uri="{BB962C8B-B14F-4D97-AF65-F5344CB8AC3E}">
        <p14:creationId xmlns:p14="http://schemas.microsoft.com/office/powerpoint/2010/main" val="115683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B5E3-58D4-4685-B435-DD8E14E061B0}"/>
              </a:ext>
            </a:extLst>
          </p:cNvPr>
          <p:cNvSpPr>
            <a:spLocks noGrp="1"/>
          </p:cNvSpPr>
          <p:nvPr>
            <p:ph type="sldNum" sz="quarter" idx="10"/>
          </p:nvPr>
        </p:nvSpPr>
        <p:spPr/>
        <p:txBody>
          <a:bodyPr/>
          <a:lstStyle/>
          <a:p>
            <a:fld id="{B2897048-00E0-47FB-B07B-F36BBE8AF579}" type="slidenum">
              <a:rPr lang="en-US" smtClean="0"/>
              <a:pPr/>
              <a:t>5</a:t>
            </a:fld>
            <a:endParaRPr lang="en-US" dirty="0"/>
          </a:p>
        </p:txBody>
      </p:sp>
      <p:sp>
        <p:nvSpPr>
          <p:cNvPr id="2" name="Title 1" hidden="1">
            <a:extLst>
              <a:ext uri="{FF2B5EF4-FFF2-40B4-BE49-F238E27FC236}">
                <a16:creationId xmlns:a16="http://schemas.microsoft.com/office/drawing/2014/main" id="{49C73B7F-95BB-4F6B-B2C9-09F86703906C}"/>
              </a:ext>
            </a:extLst>
          </p:cNvPr>
          <p:cNvSpPr>
            <a:spLocks noGrp="1"/>
          </p:cNvSpPr>
          <p:nvPr>
            <p:ph type="title"/>
          </p:nvPr>
        </p:nvSpPr>
        <p:spPr/>
        <p:txBody>
          <a:bodyPr/>
          <a:lstStyle/>
          <a:p>
            <a:r>
              <a:rPr lang="en-US" dirty="0"/>
              <a:t>What are Data Teams?</a:t>
            </a:r>
          </a:p>
        </p:txBody>
      </p:sp>
      <p:sp>
        <p:nvSpPr>
          <p:cNvPr id="3" name="Content Placeholder 2">
            <a:extLst>
              <a:ext uri="{FF2B5EF4-FFF2-40B4-BE49-F238E27FC236}">
                <a16:creationId xmlns:a16="http://schemas.microsoft.com/office/drawing/2014/main" id="{322C6780-9A7C-4419-95DF-343BF61BA5E5}"/>
              </a:ext>
            </a:extLst>
          </p:cNvPr>
          <p:cNvSpPr>
            <a:spLocks noGrp="1"/>
          </p:cNvSpPr>
          <p:nvPr>
            <p:ph idx="1"/>
          </p:nvPr>
        </p:nvSpPr>
        <p:spPr>
          <a:xfrm>
            <a:off x="431260" y="990600"/>
            <a:ext cx="3302540" cy="3276600"/>
          </a:xfrm>
        </p:spPr>
        <p:txBody>
          <a:bodyPr>
            <a:normAutofit fontScale="92500"/>
          </a:bodyPr>
          <a:lstStyle/>
          <a:p>
            <a:pPr marL="0" indent="0">
              <a:buNone/>
            </a:pPr>
            <a:r>
              <a:rPr lang="en-US" b="1" dirty="0"/>
              <a:t>Data Teams </a:t>
            </a:r>
            <a:r>
              <a:rPr lang="en-US" dirty="0"/>
              <a:t>are groups of individuals dedicated to </a:t>
            </a:r>
            <a:r>
              <a:rPr lang="en-US" b="1" dirty="0"/>
              <a:t>using data</a:t>
            </a:r>
            <a:r>
              <a:rPr lang="en-US" dirty="0"/>
              <a:t> to </a:t>
            </a:r>
            <a:r>
              <a:rPr lang="en-US" b="1" dirty="0"/>
              <a:t>plan</a:t>
            </a:r>
            <a:r>
              <a:rPr lang="en-US" dirty="0"/>
              <a:t> and </a:t>
            </a:r>
            <a:r>
              <a:rPr lang="en-US" b="1" dirty="0"/>
              <a:t>make decisions </a:t>
            </a:r>
            <a:r>
              <a:rPr lang="en-US" dirty="0"/>
              <a:t>about programs and services. </a:t>
            </a:r>
          </a:p>
        </p:txBody>
      </p:sp>
      <p:pic>
        <p:nvPicPr>
          <p:cNvPr id="5" name="Picture 4" descr="&quot; &quot;">
            <a:extLst>
              <a:ext uri="{FF2B5EF4-FFF2-40B4-BE49-F238E27FC236}">
                <a16:creationId xmlns:a16="http://schemas.microsoft.com/office/drawing/2014/main" id="{11F56050-BE95-4261-86CF-93E6B84EE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119" y="165227"/>
            <a:ext cx="5205682" cy="4863973"/>
          </a:xfrm>
          <a:prstGeom prst="rect">
            <a:avLst/>
          </a:prstGeom>
        </p:spPr>
      </p:pic>
    </p:spTree>
    <p:extLst>
      <p:ext uri="{BB962C8B-B14F-4D97-AF65-F5344CB8AC3E}">
        <p14:creationId xmlns:p14="http://schemas.microsoft.com/office/powerpoint/2010/main" val="75026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4C0282-BF72-43C6-AFAE-6AD57ADA59C9}"/>
              </a:ext>
            </a:extLst>
          </p:cNvPr>
          <p:cNvSpPr>
            <a:spLocks noGrp="1"/>
          </p:cNvSpPr>
          <p:nvPr>
            <p:ph type="title"/>
          </p:nvPr>
        </p:nvSpPr>
        <p:spPr/>
        <p:txBody>
          <a:bodyPr/>
          <a:lstStyle/>
          <a:p>
            <a:r>
              <a:rPr lang="en-US" dirty="0"/>
              <a:t>Purpose and Perspectives of a Data Team</a:t>
            </a:r>
          </a:p>
        </p:txBody>
      </p:sp>
      <p:pic>
        <p:nvPicPr>
          <p:cNvPr id="4" name="Content Placeholder 3" descr="The image is an infographic outlining different purposes and different perspectives for data conversations.">
            <a:extLst>
              <a:ext uri="{FF2B5EF4-FFF2-40B4-BE49-F238E27FC236}">
                <a16:creationId xmlns:a16="http://schemas.microsoft.com/office/drawing/2014/main" id="{C8B89405-9C4E-47B7-BA7D-D2A11453F330}"/>
              </a:ext>
            </a:extLst>
          </p:cNvPr>
          <p:cNvPicPr>
            <a:picLocks noGrp="1" noChangeAspect="1"/>
          </p:cNvPicPr>
          <p:nvPr>
            <p:ph idx="1"/>
          </p:nvPr>
        </p:nvPicPr>
        <p:blipFill rotWithShape="1">
          <a:blip r:embed="rId3"/>
          <a:srcRect t="16480" b="30187"/>
          <a:stretch/>
        </p:blipFill>
        <p:spPr>
          <a:xfrm>
            <a:off x="241875" y="304800"/>
            <a:ext cx="8660249" cy="5867400"/>
          </a:xfrm>
          <a:prstGeom prst="rect">
            <a:avLst/>
          </a:prstGeom>
        </p:spPr>
      </p:pic>
    </p:spTree>
    <p:extLst>
      <p:ext uri="{BB962C8B-B14F-4D97-AF65-F5344CB8AC3E}">
        <p14:creationId xmlns:p14="http://schemas.microsoft.com/office/powerpoint/2010/main" val="355048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90A2B1-DD22-4129-AE73-3974E3593E60}"/>
              </a:ext>
            </a:extLst>
          </p:cNvPr>
          <p:cNvSpPr>
            <a:spLocks noGrp="1"/>
          </p:cNvSpPr>
          <p:nvPr>
            <p:ph type="sldNum" sz="quarter" idx="10"/>
          </p:nvPr>
        </p:nvSpPr>
        <p:spPr/>
        <p:txBody>
          <a:bodyPr/>
          <a:lstStyle/>
          <a:p>
            <a:fld id="{B2897048-00E0-47FB-B07B-F36BBE8AF579}" type="slidenum">
              <a:rPr lang="en-US" smtClean="0"/>
              <a:pPr/>
              <a:t>7</a:t>
            </a:fld>
            <a:endParaRPr lang="en-US" dirty="0"/>
          </a:p>
        </p:txBody>
      </p:sp>
      <p:sp>
        <p:nvSpPr>
          <p:cNvPr id="2" name="Title 1">
            <a:extLst>
              <a:ext uri="{FF2B5EF4-FFF2-40B4-BE49-F238E27FC236}">
                <a16:creationId xmlns:a16="http://schemas.microsoft.com/office/drawing/2014/main" id="{009E6127-AF7D-406F-B3F1-B42DF673EDA7}"/>
              </a:ext>
            </a:extLst>
          </p:cNvPr>
          <p:cNvSpPr>
            <a:spLocks noGrp="1"/>
          </p:cNvSpPr>
          <p:nvPr>
            <p:ph type="title"/>
          </p:nvPr>
        </p:nvSpPr>
        <p:spPr/>
        <p:txBody>
          <a:bodyPr/>
          <a:lstStyle/>
          <a:p>
            <a:r>
              <a:rPr lang="en-US" dirty="0" err="1"/>
              <a:t>DaSy</a:t>
            </a:r>
            <a:r>
              <a:rPr lang="en-US" dirty="0"/>
              <a:t> Data Culture Toolkit</a:t>
            </a:r>
          </a:p>
        </p:txBody>
      </p:sp>
      <p:sp>
        <p:nvSpPr>
          <p:cNvPr id="4" name="Content Placeholder 3">
            <a:extLst>
              <a:ext uri="{FF2B5EF4-FFF2-40B4-BE49-F238E27FC236}">
                <a16:creationId xmlns:a16="http://schemas.microsoft.com/office/drawing/2014/main" id="{35842D68-B6B1-4FA3-8510-A7B4DADA548D}"/>
              </a:ext>
            </a:extLst>
          </p:cNvPr>
          <p:cNvSpPr>
            <a:spLocks noGrp="1"/>
          </p:cNvSpPr>
          <p:nvPr>
            <p:ph sz="half" idx="2"/>
          </p:nvPr>
        </p:nvSpPr>
        <p:spPr>
          <a:xfrm>
            <a:off x="468548" y="3429000"/>
            <a:ext cx="8065851" cy="2316163"/>
          </a:xfrm>
        </p:spPr>
        <p:txBody>
          <a:bodyPr/>
          <a:lstStyle/>
          <a:p>
            <a:r>
              <a:rPr lang="en-US" dirty="0"/>
              <a:t>The toolkit is organized around key steps to </a:t>
            </a:r>
            <a:r>
              <a:rPr lang="en-US" b="1" dirty="0"/>
              <a:t>building a culture of data use</a:t>
            </a:r>
            <a:r>
              <a:rPr lang="en-US" dirty="0"/>
              <a:t> in your state or local team. Each step includes an </a:t>
            </a:r>
            <a:r>
              <a:rPr lang="en-US" b="1" dirty="0"/>
              <a:t>overview,</a:t>
            </a:r>
            <a:r>
              <a:rPr lang="en-US" dirty="0"/>
              <a:t> </a:t>
            </a:r>
            <a:r>
              <a:rPr lang="en-US" b="1" dirty="0"/>
              <a:t>considerations</a:t>
            </a:r>
            <a:r>
              <a:rPr lang="en-US" dirty="0"/>
              <a:t> and </a:t>
            </a:r>
            <a:r>
              <a:rPr lang="en-US" b="1" dirty="0"/>
              <a:t>data team resources, </a:t>
            </a:r>
            <a:r>
              <a:rPr lang="en-US" dirty="0"/>
              <a:t>and </a:t>
            </a:r>
            <a:r>
              <a:rPr lang="en-US" b="1" dirty="0"/>
              <a:t>tips</a:t>
            </a:r>
            <a:r>
              <a:rPr lang="en-US" dirty="0"/>
              <a:t> for how to use resources included in each section. </a:t>
            </a:r>
          </a:p>
        </p:txBody>
      </p:sp>
      <p:pic>
        <p:nvPicPr>
          <p:cNvPr id="6" name="Picture 5" descr="The graphic is an image of five DaSy data culture toolkit tiles. ">
            <a:extLst>
              <a:ext uri="{FF2B5EF4-FFF2-40B4-BE49-F238E27FC236}">
                <a16:creationId xmlns:a16="http://schemas.microsoft.com/office/drawing/2014/main" id="{97677211-D470-4DCC-B6B9-32FAB885291B}"/>
              </a:ext>
            </a:extLst>
          </p:cNvPr>
          <p:cNvPicPr>
            <a:picLocks noChangeAspect="1"/>
          </p:cNvPicPr>
          <p:nvPr/>
        </p:nvPicPr>
        <p:blipFill>
          <a:blip r:embed="rId2"/>
          <a:stretch>
            <a:fillRect/>
          </a:stretch>
        </p:blipFill>
        <p:spPr>
          <a:xfrm>
            <a:off x="166687" y="1295400"/>
            <a:ext cx="8810625" cy="1943100"/>
          </a:xfrm>
          <a:prstGeom prst="rect">
            <a:avLst/>
          </a:prstGeom>
        </p:spPr>
      </p:pic>
    </p:spTree>
    <p:extLst>
      <p:ext uri="{BB962C8B-B14F-4D97-AF65-F5344CB8AC3E}">
        <p14:creationId xmlns:p14="http://schemas.microsoft.com/office/powerpoint/2010/main" val="233971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6D3527-88E5-4747-9231-914E1616AEC1}"/>
              </a:ext>
            </a:extLst>
          </p:cNvPr>
          <p:cNvSpPr>
            <a:spLocks noGrp="1"/>
          </p:cNvSpPr>
          <p:nvPr>
            <p:ph type="sldNum" sz="quarter" idx="10"/>
          </p:nvPr>
        </p:nvSpPr>
        <p:spPr/>
        <p:txBody>
          <a:bodyPr/>
          <a:lstStyle/>
          <a:p>
            <a:fld id="{B2897048-00E0-47FB-B07B-F36BBE8AF579}" type="slidenum">
              <a:rPr lang="en-US" smtClean="0"/>
              <a:pPr/>
              <a:t>8</a:t>
            </a:fld>
            <a:endParaRPr lang="en-US" dirty="0"/>
          </a:p>
        </p:txBody>
      </p:sp>
      <p:sp>
        <p:nvSpPr>
          <p:cNvPr id="2" name="Title 1">
            <a:extLst>
              <a:ext uri="{FF2B5EF4-FFF2-40B4-BE49-F238E27FC236}">
                <a16:creationId xmlns:a16="http://schemas.microsoft.com/office/drawing/2014/main" id="{A3E7DD10-ADA7-4A7C-841F-0A96CA57C4AD}"/>
              </a:ext>
            </a:extLst>
          </p:cNvPr>
          <p:cNvSpPr>
            <a:spLocks noGrp="1"/>
          </p:cNvSpPr>
          <p:nvPr>
            <p:ph type="title"/>
          </p:nvPr>
        </p:nvSpPr>
        <p:spPr/>
        <p:txBody>
          <a:bodyPr>
            <a:normAutofit fontScale="90000"/>
          </a:bodyPr>
          <a:lstStyle/>
          <a:p>
            <a:r>
              <a:rPr lang="en-US" dirty="0"/>
              <a:t>Knowledgeable Stakeholders = </a:t>
            </a:r>
            <a:br>
              <a:rPr lang="en-US" dirty="0"/>
            </a:br>
            <a:r>
              <a:rPr lang="en-US" dirty="0"/>
              <a:t>Engaged Stakeholders</a:t>
            </a:r>
          </a:p>
        </p:txBody>
      </p:sp>
      <p:pic>
        <p:nvPicPr>
          <p:cNvPr id="5" name="Content Placeholder 4" descr="Picture of stakeholders from the Family Data Institute Meeting, October 2016, Louisville, Kentucky">
            <a:extLst>
              <a:ext uri="{FF2B5EF4-FFF2-40B4-BE49-F238E27FC236}">
                <a16:creationId xmlns:a16="http://schemas.microsoft.com/office/drawing/2014/main" id="{C2871EE0-5402-431A-85E7-411A2179B5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095" r="-530" b="24336"/>
          <a:stretch/>
        </p:blipFill>
        <p:spPr>
          <a:xfrm>
            <a:off x="862105" y="1524000"/>
            <a:ext cx="7799158" cy="3524226"/>
          </a:xfrm>
          <a:prstGeom prst="rect">
            <a:avLst/>
          </a:prstGeom>
          <a:effectLst>
            <a:softEdge rad="127000"/>
          </a:effectLst>
        </p:spPr>
      </p:pic>
      <p:sp>
        <p:nvSpPr>
          <p:cNvPr id="8" name="TextBox 7">
            <a:extLst>
              <a:ext uri="{FF2B5EF4-FFF2-40B4-BE49-F238E27FC236}">
                <a16:creationId xmlns:a16="http://schemas.microsoft.com/office/drawing/2014/main" id="{5EDDDFE1-6159-4793-83D5-25DA622AD3C6}"/>
              </a:ext>
            </a:extLst>
          </p:cNvPr>
          <p:cNvSpPr txBox="1"/>
          <p:nvPr/>
        </p:nvSpPr>
        <p:spPr>
          <a:xfrm>
            <a:off x="862105" y="5048226"/>
            <a:ext cx="6934200" cy="400110"/>
          </a:xfrm>
          <a:prstGeom prst="rect">
            <a:avLst/>
          </a:prstGeom>
          <a:noFill/>
        </p:spPr>
        <p:txBody>
          <a:bodyPr wrap="square" rtlCol="0">
            <a:spAutoFit/>
          </a:bodyPr>
          <a:lstStyle/>
          <a:p>
            <a:r>
              <a:rPr lang="en-US" sz="2000" dirty="0"/>
              <a:t>Family Data Institute, October 2016, Louisville, KY</a:t>
            </a:r>
          </a:p>
        </p:txBody>
      </p:sp>
    </p:spTree>
    <p:extLst>
      <p:ext uri="{BB962C8B-B14F-4D97-AF65-F5344CB8AC3E}">
        <p14:creationId xmlns:p14="http://schemas.microsoft.com/office/powerpoint/2010/main" val="171642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3D16D-A79A-4E43-866E-4E478D9113D5}"/>
              </a:ext>
            </a:extLst>
          </p:cNvPr>
          <p:cNvSpPr>
            <a:spLocks noGrp="1"/>
          </p:cNvSpPr>
          <p:nvPr>
            <p:ph type="sldNum" sz="quarter" idx="10"/>
          </p:nvPr>
        </p:nvSpPr>
        <p:spPr/>
        <p:txBody>
          <a:bodyPr/>
          <a:lstStyle/>
          <a:p>
            <a:fld id="{B2897048-00E0-47FB-B07B-F36BBE8AF579}" type="slidenum">
              <a:rPr lang="en-US" smtClean="0"/>
              <a:pPr/>
              <a:t>9</a:t>
            </a:fld>
            <a:endParaRPr lang="en-US" dirty="0"/>
          </a:p>
        </p:txBody>
      </p:sp>
      <p:sp>
        <p:nvSpPr>
          <p:cNvPr id="4" name="Title 3" hidden="1">
            <a:extLst>
              <a:ext uri="{FF2B5EF4-FFF2-40B4-BE49-F238E27FC236}">
                <a16:creationId xmlns:a16="http://schemas.microsoft.com/office/drawing/2014/main" id="{6EDBF5A4-1595-4F32-9207-46E823FC30F0}"/>
              </a:ext>
            </a:extLst>
          </p:cNvPr>
          <p:cNvSpPr>
            <a:spLocks noGrp="1"/>
          </p:cNvSpPr>
          <p:nvPr>
            <p:ph type="title" idx="4294967295"/>
          </p:nvPr>
        </p:nvSpPr>
        <p:spPr/>
        <p:txBody>
          <a:bodyPr/>
          <a:lstStyle/>
          <a:p>
            <a:r>
              <a:rPr lang="en-US" dirty="0"/>
              <a:t>Brainstorming</a:t>
            </a:r>
          </a:p>
        </p:txBody>
      </p:sp>
      <p:pic>
        <p:nvPicPr>
          <p:cNvPr id="3" name="Picture 2" descr="Picture of brainstorming ideas from the Family Data Institute Meeting, October 2016, Louisville, Kentucky ">
            <a:extLst>
              <a:ext uri="{FF2B5EF4-FFF2-40B4-BE49-F238E27FC236}">
                <a16:creationId xmlns:a16="http://schemas.microsoft.com/office/drawing/2014/main" id="{810F6057-236A-4890-8776-5416FE0D50A1}"/>
              </a:ext>
            </a:extLst>
          </p:cNvPr>
          <p:cNvPicPr>
            <a:picLocks noChangeAspect="1"/>
          </p:cNvPicPr>
          <p:nvPr/>
        </p:nvPicPr>
        <p:blipFill rotWithShape="1">
          <a:blip r:embed="rId2"/>
          <a:srcRect l="3963" t="12227" r="1915" b="3541"/>
          <a:stretch/>
        </p:blipFill>
        <p:spPr>
          <a:xfrm>
            <a:off x="368709" y="381000"/>
            <a:ext cx="8406582" cy="5486400"/>
          </a:xfrm>
          <a:prstGeom prst="rect">
            <a:avLst/>
          </a:prstGeom>
        </p:spPr>
      </p:pic>
    </p:spTree>
    <p:extLst>
      <p:ext uri="{BB962C8B-B14F-4D97-AF65-F5344CB8AC3E}">
        <p14:creationId xmlns:p14="http://schemas.microsoft.com/office/powerpoint/2010/main" val="3468394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IDC_Template_7-2015">
  <a:themeElements>
    <a:clrScheme name="Custom 4">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88325"/>
      </a:hlink>
      <a:folHlink>
        <a:srgbClr val="7030A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DC_Template_7-2015">
  <a:themeElements>
    <a:clrScheme name="Custom 4">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88325"/>
      </a:hlink>
      <a:folHlink>
        <a:srgbClr val="7030A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Draft IDIO Data Process Session_DR</Template>
  <TotalTime>6831</TotalTime>
  <Words>1099</Words>
  <Application>Microsoft Office PowerPoint</Application>
  <PresentationFormat>On-screen Show (4:3)</PresentationFormat>
  <Paragraphs>193</Paragraphs>
  <Slides>27</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Century Gothic</vt:lpstr>
      <vt:lpstr>Corbel</vt:lpstr>
      <vt:lpstr>Courier New</vt:lpstr>
      <vt:lpstr>Wingdings</vt:lpstr>
      <vt:lpstr>ヒラギノ角ゴ Pro W3</vt:lpstr>
      <vt:lpstr>IDC_Template_7-2015</vt:lpstr>
      <vt:lpstr>1_IDC_Template_7-2015</vt:lpstr>
      <vt:lpstr>Let’s Talk Data: Making Data Conversations Engaging and Productive </vt:lpstr>
      <vt:lpstr>Session Overview</vt:lpstr>
      <vt:lpstr>Power of Data Discussions</vt:lpstr>
      <vt:lpstr>Ready, Set,…. Let’s Talk Data</vt:lpstr>
      <vt:lpstr>What are Data Teams?</vt:lpstr>
      <vt:lpstr>Purpose and Perspectives of a Data Team</vt:lpstr>
      <vt:lpstr>DaSy Data Culture Toolkit</vt:lpstr>
      <vt:lpstr>Knowledgeable Stakeholders =  Engaged Stakeholders</vt:lpstr>
      <vt:lpstr>Brainstorming</vt:lpstr>
      <vt:lpstr>Building Stakeholder Knowledge About Data Toolkit</vt:lpstr>
      <vt:lpstr>Data Meeting Protocol</vt:lpstr>
      <vt:lpstr>Why a Data Meeting Protocol?</vt:lpstr>
      <vt:lpstr>Data meeting protocol process</vt:lpstr>
      <vt:lpstr>Protocol steps: Before the meeting</vt:lpstr>
      <vt:lpstr>Protocol steps: During the meeting</vt:lpstr>
      <vt:lpstr>Steps 3-5: Discussing the data</vt:lpstr>
      <vt:lpstr>Protocol steps: After the meeting</vt:lpstr>
      <vt:lpstr>Example 1—Large Group Data Discussion</vt:lpstr>
      <vt:lpstr>Fidelity of Implementation—Average Scores on Fidelity Assessment (by Program)</vt:lpstr>
      <vt:lpstr>Example 2—Table Data Discussion</vt:lpstr>
      <vt:lpstr>Participate in a Data Meeting</vt:lpstr>
      <vt:lpstr>Table Discussions-Teacher Survey Data</vt:lpstr>
      <vt:lpstr>Teacher Survey Results: Percentage of Teachers Who Agreed with Statement</vt:lpstr>
      <vt:lpstr>Whole Group Sharing</vt:lpstr>
      <vt:lpstr>Application</vt:lpstr>
      <vt:lpstr>Resources and Support</vt:lpstr>
      <vt:lpstr>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Miceli and Richelle Davis.</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Data Making Data Conversations Engaging and Productive</dc:title>
  <dc:subject>Data Culture</dc:subject>
  <dc:creator>Kerry Friedman, Debbie Shaver</dc:creator>
  <cp:keywords>SSIP, Data Literacy</cp:keywords>
  <cp:lastModifiedBy>Roxanne Jones</cp:lastModifiedBy>
  <cp:revision>276</cp:revision>
  <dcterms:created xsi:type="dcterms:W3CDTF">2013-02-06T21:54:43Z</dcterms:created>
  <dcterms:modified xsi:type="dcterms:W3CDTF">2018-10-26T20:43:35Z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