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282" r:id="rId5"/>
    <p:sldId id="323" r:id="rId6"/>
    <p:sldId id="324" r:id="rId7"/>
    <p:sldId id="283" r:id="rId8"/>
    <p:sldId id="302"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43" r:id="rId25"/>
    <p:sldId id="344" r:id="rId26"/>
    <p:sldId id="345" r:id="rId27"/>
    <p:sldId id="301" r:id="rId28"/>
    <p:sldId id="326" r:id="rId29"/>
    <p:sldId id="327" r:id="rId30"/>
    <p:sldId id="328" r:id="rId31"/>
    <p:sldId id="339" r:id="rId32"/>
    <p:sldId id="330" r:id="rId33"/>
    <p:sldId id="331" r:id="rId34"/>
    <p:sldId id="332" r:id="rId35"/>
    <p:sldId id="334" r:id="rId36"/>
    <p:sldId id="336" r:id="rId37"/>
    <p:sldId id="337"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42" r:id="rId53"/>
    <p:sldId id="346" r:id="rId54"/>
    <p:sldId id="33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345" autoAdjust="0"/>
  </p:normalViewPr>
  <p:slideViewPr>
    <p:cSldViewPr snapToGrid="0" snapToObjects="1">
      <p:cViewPr varScale="1">
        <p:scale>
          <a:sx n="68" d="100"/>
          <a:sy n="68" d="100"/>
        </p:scale>
        <p:origin x="570" y="60"/>
      </p:cViewPr>
      <p:guideLst/>
    </p:cSldViewPr>
  </p:slideViewPr>
  <p:outlineViewPr>
    <p:cViewPr>
      <p:scale>
        <a:sx n="33" d="100"/>
        <a:sy n="33" d="100"/>
      </p:scale>
      <p:origin x="0" y="-23046"/>
    </p:cViewPr>
  </p:outlineViewPr>
  <p:notesTextViewPr>
    <p:cViewPr>
      <p:scale>
        <a:sx n="1" d="1"/>
        <a:sy n="1" d="1"/>
      </p:scale>
      <p:origin x="0" y="0"/>
    </p:cViewPr>
  </p:notesTextViewPr>
  <p:sorterViewPr>
    <p:cViewPr>
      <p:scale>
        <a:sx n="200" d="100"/>
        <a:sy n="200" d="100"/>
      </p:scale>
      <p:origin x="0" y="-34602"/>
    </p:cViewPr>
  </p:sorterViewPr>
  <p:notesViewPr>
    <p:cSldViewPr snapToGrid="0" snapToObjects="1">
      <p:cViewPr varScale="1">
        <p:scale>
          <a:sx n="150" d="100"/>
          <a:sy n="150" d="100"/>
        </p:scale>
        <p:origin x="39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26821\Desktop\COS-CC%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26821\Desktop\COS-CC%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solidFill>
                  <a:schemeClr val="accent4"/>
                </a:solidFill>
              </a:rPr>
              <a:t>Pass Rates by</a:t>
            </a:r>
            <a:r>
              <a:rPr lang="en-US" sz="3200" baseline="0" dirty="0">
                <a:solidFill>
                  <a:schemeClr val="accent4"/>
                </a:solidFill>
              </a:rPr>
              <a:t> Level and Age Group</a:t>
            </a:r>
            <a:endParaRPr lang="en-US" sz="3200" dirty="0">
              <a:solidFill>
                <a:schemeClr val="accent4"/>
              </a:solidFill>
            </a:endParaRPr>
          </a:p>
        </c:rich>
      </c:tx>
      <c:layout>
        <c:manualLayout>
          <c:xMode val="edge"/>
          <c:yMode val="edge"/>
          <c:x val="0.27537951720188553"/>
          <c:y val="0.11771561267423301"/>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Sheet2!$K$11</c:f>
              <c:strCache>
                <c:ptCount val="1"/>
                <c:pt idx="0">
                  <c:v>Individuals serving infants and toddlers 0-3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Sheet2!$L$10:$M$10</c:f>
              <c:strCache>
                <c:ptCount val="2"/>
                <c:pt idx="0">
                  <c:v>COS-CC screener</c:v>
                </c:pt>
                <c:pt idx="1">
                  <c:v>Applied Practice</c:v>
                </c:pt>
              </c:strCache>
            </c:strRef>
          </c:cat>
          <c:val>
            <c:numRef>
              <c:f>Sheet2!$L$11:$M$11</c:f>
              <c:numCache>
                <c:formatCode>0%</c:formatCode>
                <c:ptCount val="2"/>
                <c:pt idx="0">
                  <c:v>0.92</c:v>
                </c:pt>
                <c:pt idx="1">
                  <c:v>0.17</c:v>
                </c:pt>
              </c:numCache>
            </c:numRef>
          </c:val>
          <c:extLst>
            <c:ext xmlns:c16="http://schemas.microsoft.com/office/drawing/2014/chart" uri="{C3380CC4-5D6E-409C-BE32-E72D297353CC}">
              <c16:uniqueId val="{00000000-FFC0-4352-87F2-F568DFDE7985}"/>
            </c:ext>
          </c:extLst>
        </c:ser>
        <c:ser>
          <c:idx val="1"/>
          <c:order val="1"/>
          <c:tx>
            <c:strRef>
              <c:f>Sheet2!$K$12</c:f>
              <c:strCache>
                <c:ptCount val="1"/>
                <c:pt idx="0">
                  <c:v>Individuals serving children 3-5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Sheet2!$L$10:$M$10</c:f>
              <c:strCache>
                <c:ptCount val="2"/>
                <c:pt idx="0">
                  <c:v>COS-CC screener</c:v>
                </c:pt>
                <c:pt idx="1">
                  <c:v>Applied Practice</c:v>
                </c:pt>
              </c:strCache>
            </c:strRef>
          </c:cat>
          <c:val>
            <c:numRef>
              <c:f>Sheet2!$L$12:$M$12</c:f>
              <c:numCache>
                <c:formatCode>0%</c:formatCode>
                <c:ptCount val="2"/>
                <c:pt idx="0">
                  <c:v>0.9</c:v>
                </c:pt>
                <c:pt idx="1">
                  <c:v>0.42</c:v>
                </c:pt>
              </c:numCache>
            </c:numRef>
          </c:val>
          <c:extLst>
            <c:ext xmlns:c16="http://schemas.microsoft.com/office/drawing/2014/chart" uri="{C3380CC4-5D6E-409C-BE32-E72D297353CC}">
              <c16:uniqueId val="{00000001-FFC0-4352-87F2-F568DFDE7985}"/>
            </c:ext>
          </c:extLst>
        </c:ser>
        <c:dLbls>
          <c:showLegendKey val="0"/>
          <c:showVal val="0"/>
          <c:showCatName val="0"/>
          <c:showSerName val="0"/>
          <c:showPercent val="0"/>
          <c:showBubbleSize val="0"/>
        </c:dLbls>
        <c:gapWidth val="219"/>
        <c:overlap val="-27"/>
        <c:axId val="555753648"/>
        <c:axId val="555752664"/>
      </c:barChart>
      <c:catAx>
        <c:axId val="55575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5752664"/>
        <c:crosses val="autoZero"/>
        <c:auto val="1"/>
        <c:lblAlgn val="ctr"/>
        <c:lblOffset val="100"/>
        <c:noMultiLvlLbl val="0"/>
      </c:catAx>
      <c:valAx>
        <c:axId val="555752664"/>
        <c:scaling>
          <c:orientation val="minMax"/>
        </c:scaling>
        <c:delete val="1"/>
        <c:axPos val="l"/>
        <c:numFmt formatCode="0%" sourceLinked="1"/>
        <c:majorTickMark val="none"/>
        <c:minorTickMark val="none"/>
        <c:tickLblPos val="nextTo"/>
        <c:crossAx val="555753648"/>
        <c:crosses val="autoZero"/>
        <c:crossBetween val="between"/>
      </c:valAx>
      <c:spPr>
        <a:noFill/>
        <a:ln>
          <a:noFill/>
        </a:ln>
        <a:effectLst/>
      </c:spPr>
    </c:plotArea>
    <c:legend>
      <c:legendPos val="r"/>
      <c:layout>
        <c:manualLayout>
          <c:xMode val="edge"/>
          <c:yMode val="edge"/>
          <c:x val="0.6906319199593185"/>
          <c:y val="0.31601714013472104"/>
          <c:w val="0.30286872374989315"/>
          <c:h val="0.59580413357910467"/>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0" i="0" baseline="0" dirty="0">
                <a:effectLst/>
              </a:rPr>
              <a:t>Performance on COS Rating Items within Level 2: Applied Practice (n=200 completions)</a:t>
            </a:r>
            <a:endParaRPr lang="en-US" sz="3200" dirty="0">
              <a:effectLst/>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15242578618041E-2"/>
          <c:y val="1.5746805412090285E-2"/>
          <c:w val="0.69919516633288503"/>
          <c:h val="0.81482180203018206"/>
        </c:manualLayout>
      </c:layout>
      <c:barChart>
        <c:barDir val="col"/>
        <c:grouping val="clustered"/>
        <c:varyColors val="0"/>
        <c:ser>
          <c:idx val="0"/>
          <c:order val="0"/>
          <c:tx>
            <c:strRef>
              <c:f>Sheet3!$D$12</c:f>
              <c:strCache>
                <c:ptCount val="1"/>
                <c:pt idx="0">
                  <c:v>Matched expert rating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Sheet3!$E$11:$G$11</c:f>
              <c:strCache>
                <c:ptCount val="3"/>
                <c:pt idx="0">
                  <c:v>Social Emotional</c:v>
                </c:pt>
                <c:pt idx="1">
                  <c:v>Knowledge and Skills</c:v>
                </c:pt>
                <c:pt idx="2">
                  <c:v>Action to Meet Needs</c:v>
                </c:pt>
              </c:strCache>
            </c:strRef>
          </c:cat>
          <c:val>
            <c:numRef>
              <c:f>Sheet3!$E$12:$G$12</c:f>
              <c:numCache>
                <c:formatCode>0%</c:formatCode>
                <c:ptCount val="3"/>
                <c:pt idx="0">
                  <c:v>0.28000000000000003</c:v>
                </c:pt>
                <c:pt idx="1">
                  <c:v>0.34</c:v>
                </c:pt>
                <c:pt idx="2">
                  <c:v>0.35</c:v>
                </c:pt>
              </c:numCache>
            </c:numRef>
          </c:val>
          <c:extLst>
            <c:ext xmlns:c16="http://schemas.microsoft.com/office/drawing/2014/chart" uri="{C3380CC4-5D6E-409C-BE32-E72D297353CC}">
              <c16:uniqueId val="{00000000-D6E6-4234-B012-50709C0AE17C}"/>
            </c:ext>
          </c:extLst>
        </c:ser>
        <c:ser>
          <c:idx val="1"/>
          <c:order val="1"/>
          <c:tx>
            <c:strRef>
              <c:f>Sheet3!$D$13</c:f>
              <c:strCache>
                <c:ptCount val="1"/>
                <c:pt idx="0">
                  <c:v>Within 1 point of expert rating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Sheet3!$E$11:$G$11</c:f>
              <c:strCache>
                <c:ptCount val="3"/>
                <c:pt idx="0">
                  <c:v>Social Emotional</c:v>
                </c:pt>
                <c:pt idx="1">
                  <c:v>Knowledge and Skills</c:v>
                </c:pt>
                <c:pt idx="2">
                  <c:v>Action to Meet Needs</c:v>
                </c:pt>
              </c:strCache>
            </c:strRef>
          </c:cat>
          <c:val>
            <c:numRef>
              <c:f>Sheet3!$E$13:$G$13</c:f>
              <c:numCache>
                <c:formatCode>0%</c:formatCode>
                <c:ptCount val="3"/>
                <c:pt idx="0">
                  <c:v>0.14000000000000001</c:v>
                </c:pt>
                <c:pt idx="1">
                  <c:v>0.12</c:v>
                </c:pt>
                <c:pt idx="2">
                  <c:v>0.11</c:v>
                </c:pt>
              </c:numCache>
            </c:numRef>
          </c:val>
          <c:extLst>
            <c:ext xmlns:c16="http://schemas.microsoft.com/office/drawing/2014/chart" uri="{C3380CC4-5D6E-409C-BE32-E72D297353CC}">
              <c16:uniqueId val="{00000001-D6E6-4234-B012-50709C0AE17C}"/>
            </c:ext>
          </c:extLst>
        </c:ser>
        <c:ser>
          <c:idx val="2"/>
          <c:order val="2"/>
          <c:tx>
            <c:strRef>
              <c:f>Sheet3!$D$14</c:f>
              <c:strCache>
                <c:ptCount val="1"/>
                <c:pt idx="0">
                  <c:v>More than 1 point from expert rating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Sheet3!$E$11:$G$11</c:f>
              <c:strCache>
                <c:ptCount val="3"/>
                <c:pt idx="0">
                  <c:v>Social Emotional</c:v>
                </c:pt>
                <c:pt idx="1">
                  <c:v>Knowledge and Skills</c:v>
                </c:pt>
                <c:pt idx="2">
                  <c:v>Action to Meet Needs</c:v>
                </c:pt>
              </c:strCache>
            </c:strRef>
          </c:cat>
          <c:val>
            <c:numRef>
              <c:f>Sheet3!$E$14:$G$14</c:f>
              <c:numCache>
                <c:formatCode>0%</c:formatCode>
                <c:ptCount val="3"/>
                <c:pt idx="0">
                  <c:v>0.59</c:v>
                </c:pt>
                <c:pt idx="1">
                  <c:v>0.55000000000000004</c:v>
                </c:pt>
                <c:pt idx="2">
                  <c:v>0.55000000000000004</c:v>
                </c:pt>
              </c:numCache>
            </c:numRef>
          </c:val>
          <c:extLst>
            <c:ext xmlns:c16="http://schemas.microsoft.com/office/drawing/2014/chart" uri="{C3380CC4-5D6E-409C-BE32-E72D297353CC}">
              <c16:uniqueId val="{00000002-D6E6-4234-B012-50709C0AE17C}"/>
            </c:ext>
          </c:extLst>
        </c:ser>
        <c:dLbls>
          <c:showLegendKey val="0"/>
          <c:showVal val="0"/>
          <c:showCatName val="0"/>
          <c:showSerName val="0"/>
          <c:showPercent val="0"/>
          <c:showBubbleSize val="0"/>
        </c:dLbls>
        <c:gapWidth val="219"/>
        <c:overlap val="-27"/>
        <c:axId val="425746152"/>
        <c:axId val="425743528"/>
      </c:barChart>
      <c:catAx>
        <c:axId val="42574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5743528"/>
        <c:crosses val="autoZero"/>
        <c:auto val="1"/>
        <c:lblAlgn val="ctr"/>
        <c:lblOffset val="100"/>
        <c:noMultiLvlLbl val="0"/>
      </c:catAx>
      <c:valAx>
        <c:axId val="425743528"/>
        <c:scaling>
          <c:orientation val="minMax"/>
          <c:max val="1"/>
        </c:scaling>
        <c:delete val="1"/>
        <c:axPos val="l"/>
        <c:numFmt formatCode="0%" sourceLinked="1"/>
        <c:majorTickMark val="none"/>
        <c:minorTickMark val="none"/>
        <c:tickLblPos val="nextTo"/>
        <c:crossAx val="425746152"/>
        <c:crosses val="autoZero"/>
        <c:crossBetween val="between"/>
      </c:valAx>
      <c:spPr>
        <a:noFill/>
        <a:ln>
          <a:noFill/>
        </a:ln>
        <a:effectLst/>
      </c:spPr>
    </c:plotArea>
    <c:legend>
      <c:legendPos val="r"/>
      <c:layout>
        <c:manualLayout>
          <c:xMode val="edge"/>
          <c:yMode val="edge"/>
          <c:x val="0.72612558770873514"/>
          <c:y val="0.2647915974335015"/>
          <c:w val="0.26202502688589074"/>
          <c:h val="0.4706685990694757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80A83-6FD7-6844-9FEB-4D55EF77F3C1}"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CEA9EF0B-4F6C-C346-BBC6-35E739C13089}">
      <dgm:prSet phldrT="[Text]"/>
      <dgm:spPr/>
      <dgm:t>
        <a:bodyPr/>
        <a:lstStyle/>
        <a:p>
          <a:r>
            <a:rPr lang="en-US" dirty="0">
              <a:solidFill>
                <a:schemeClr val="tx1"/>
              </a:solidFill>
            </a:rPr>
            <a:t>Local System for Implementing Revised IFSP Process and Child Outcomes Process as Intended</a:t>
          </a:r>
        </a:p>
      </dgm:t>
      <dgm:extLst>
        <a:ext uri="{E40237B7-FDA0-4F09-8148-C483321AD2D9}">
          <dgm14:cNvPr xmlns:dgm14="http://schemas.microsoft.com/office/drawing/2010/diagram" id="0" name="" descr="Local System for Implementing Revised IFSP Process and Child Outcomes Process as Intended"/>
        </a:ext>
      </dgm:extLst>
    </dgm:pt>
    <dgm:pt modelId="{4C091F0B-6405-7A43-9871-0F4671CC381D}" type="parTrans" cxnId="{AEEB4959-7B15-2841-8C74-F383C2A0DE98}">
      <dgm:prSet/>
      <dgm:spPr/>
      <dgm:t>
        <a:bodyPr/>
        <a:lstStyle/>
        <a:p>
          <a:endParaRPr lang="en-US">
            <a:solidFill>
              <a:schemeClr val="tx1"/>
            </a:solidFill>
          </a:endParaRPr>
        </a:p>
      </dgm:t>
    </dgm:pt>
    <dgm:pt modelId="{979A0157-DB08-F64A-AC03-C7D1028EC1E2}" type="sibTrans" cxnId="{AEEB4959-7B15-2841-8C74-F383C2A0DE98}">
      <dgm:prSet/>
      <dgm:spPr/>
      <dgm:t>
        <a:bodyPr/>
        <a:lstStyle/>
        <a:p>
          <a:endParaRPr lang="en-US">
            <a:solidFill>
              <a:schemeClr val="tx1"/>
            </a:solidFill>
          </a:endParaRPr>
        </a:p>
      </dgm:t>
    </dgm:pt>
    <dgm:pt modelId="{F7D3D701-5101-5445-8F93-595C1D982D61}">
      <dgm:prSet phldrT="[Text]" custT="1"/>
      <dgm:spPr/>
      <dgm:t>
        <a:bodyPr/>
        <a:lstStyle/>
        <a:p>
          <a:pPr marL="119063" indent="-119063" algn="ctr"/>
          <a:r>
            <a:rPr lang="en-US" sz="1600" dirty="0">
              <a:solidFill>
                <a:schemeClr val="bg1"/>
              </a:solidFill>
            </a:rPr>
            <a:t>Organization/     Infrastructure</a:t>
          </a:r>
          <a:r>
            <a:rPr lang="en-US" sz="1500" dirty="0">
              <a:solidFill>
                <a:schemeClr val="tx1"/>
              </a:solidFill>
            </a:rPr>
            <a:t>	 </a:t>
          </a:r>
        </a:p>
      </dgm:t>
    </dgm:pt>
    <dgm:pt modelId="{F704F776-1AAF-1B4B-9EE1-C2C33A3F59CC}" type="parTrans" cxnId="{73A6D084-8943-404A-9D61-5BE582ADDC4D}">
      <dgm:prSet/>
      <dgm:spPr/>
      <dgm:t>
        <a:bodyPr/>
        <a:lstStyle/>
        <a:p>
          <a:endParaRPr lang="en-US">
            <a:solidFill>
              <a:schemeClr val="tx1"/>
            </a:solidFill>
          </a:endParaRPr>
        </a:p>
      </dgm:t>
    </dgm:pt>
    <dgm:pt modelId="{EE0DF41B-1ABB-FE40-93AB-ADF95D82AD23}" type="sibTrans" cxnId="{73A6D084-8943-404A-9D61-5BE582ADDC4D}">
      <dgm:prSet/>
      <dgm:spPr/>
      <dgm:t>
        <a:bodyPr/>
        <a:lstStyle/>
        <a:p>
          <a:endParaRPr lang="en-US">
            <a:solidFill>
              <a:schemeClr val="tx1"/>
            </a:solidFill>
          </a:endParaRPr>
        </a:p>
      </dgm:t>
    </dgm:pt>
    <dgm:pt modelId="{142A7AA9-36E3-D44A-94BF-A9A5479CB636}">
      <dgm:prSet phldrT="[Text]" custT="1"/>
      <dgm:spPr/>
      <dgm:t>
        <a:bodyPr/>
        <a:lstStyle/>
        <a:p>
          <a:r>
            <a:rPr lang="en-US" sz="1600" dirty="0">
              <a:solidFill>
                <a:schemeClr val="bg1"/>
              </a:solidFill>
            </a:rPr>
            <a:t>Leadership</a:t>
          </a:r>
        </a:p>
      </dgm:t>
    </dgm:pt>
    <dgm:pt modelId="{D41B0D27-B0F1-6F43-B83D-EE6CEF2F7EE7}" type="parTrans" cxnId="{F6E02006-61C8-2247-A08F-5447FA8D72B7}">
      <dgm:prSet/>
      <dgm:spPr/>
      <dgm:t>
        <a:bodyPr/>
        <a:lstStyle/>
        <a:p>
          <a:endParaRPr lang="en-US">
            <a:solidFill>
              <a:schemeClr val="tx1"/>
            </a:solidFill>
          </a:endParaRPr>
        </a:p>
      </dgm:t>
    </dgm:pt>
    <dgm:pt modelId="{C1AC684D-9762-3F4C-9B89-8DF09893DCB6}" type="sibTrans" cxnId="{F6E02006-61C8-2247-A08F-5447FA8D72B7}">
      <dgm:prSet/>
      <dgm:spPr/>
      <dgm:t>
        <a:bodyPr/>
        <a:lstStyle/>
        <a:p>
          <a:endParaRPr lang="en-US">
            <a:solidFill>
              <a:schemeClr val="tx1"/>
            </a:solidFill>
          </a:endParaRPr>
        </a:p>
      </dgm:t>
    </dgm:pt>
    <dgm:pt modelId="{F2E87BE5-C519-BC4A-B349-B7F6CEDE4299}">
      <dgm:prSet phldrT="[Text]" custT="1"/>
      <dgm:spPr/>
      <dgm:t>
        <a:bodyPr/>
        <a:lstStyle/>
        <a:p>
          <a:r>
            <a:rPr lang="en-US" sz="1600" dirty="0">
              <a:solidFill>
                <a:schemeClr val="bg1"/>
              </a:solidFill>
            </a:rPr>
            <a:t>Staff Competence</a:t>
          </a:r>
        </a:p>
      </dgm:t>
    </dgm:pt>
    <dgm:pt modelId="{C7741858-A89A-0E4E-8800-ED83A7864993}" type="parTrans" cxnId="{6A62385E-64BF-2449-85B4-87739EE02379}">
      <dgm:prSet/>
      <dgm:spPr/>
      <dgm:t>
        <a:bodyPr/>
        <a:lstStyle/>
        <a:p>
          <a:endParaRPr lang="en-US">
            <a:solidFill>
              <a:schemeClr val="tx1"/>
            </a:solidFill>
          </a:endParaRPr>
        </a:p>
      </dgm:t>
    </dgm:pt>
    <dgm:pt modelId="{5B1A84B3-3C9B-9A4B-A9B1-81ED2A14ABDE}" type="sibTrans" cxnId="{6A62385E-64BF-2449-85B4-87739EE02379}">
      <dgm:prSet/>
      <dgm:spPr/>
      <dgm:t>
        <a:bodyPr/>
        <a:lstStyle/>
        <a:p>
          <a:endParaRPr lang="en-US">
            <a:solidFill>
              <a:schemeClr val="tx1"/>
            </a:solidFill>
          </a:endParaRPr>
        </a:p>
      </dgm:t>
    </dgm:pt>
    <dgm:pt modelId="{9DFFF6E7-4FD6-7145-80BC-BE3985EA6ACD}" type="pres">
      <dgm:prSet presAssocID="{57980A83-6FD7-6844-9FEB-4D55EF77F3C1}" presName="Name0" presStyleCnt="0">
        <dgm:presLayoutVars>
          <dgm:chMax val="1"/>
          <dgm:dir/>
          <dgm:animLvl val="ctr"/>
          <dgm:resizeHandles val="exact"/>
        </dgm:presLayoutVars>
      </dgm:prSet>
      <dgm:spPr/>
    </dgm:pt>
    <dgm:pt modelId="{2A730F0E-C255-D84C-87C6-BD0AC8DFB6C7}" type="pres">
      <dgm:prSet presAssocID="{CEA9EF0B-4F6C-C346-BBC6-35E739C13089}" presName="centerShape" presStyleLbl="node0" presStyleIdx="0" presStyleCnt="1" custScaleX="109810" custScaleY="109807"/>
      <dgm:spPr/>
    </dgm:pt>
    <dgm:pt modelId="{0434DA46-961E-F847-821B-F1F150AA714E}" type="pres">
      <dgm:prSet presAssocID="{F7D3D701-5101-5445-8F93-595C1D982D61}" presName="node" presStyleLbl="node1" presStyleIdx="0" presStyleCnt="3" custScaleX="154249" custScaleY="141934">
        <dgm:presLayoutVars>
          <dgm:bulletEnabled val="1"/>
        </dgm:presLayoutVars>
      </dgm:prSet>
      <dgm:spPr/>
    </dgm:pt>
    <dgm:pt modelId="{B0C13D90-1498-CB49-B377-593E7ABD5BA0}" type="pres">
      <dgm:prSet presAssocID="{F7D3D701-5101-5445-8F93-595C1D982D61}" presName="dummy" presStyleCnt="0"/>
      <dgm:spPr/>
    </dgm:pt>
    <dgm:pt modelId="{C1EC435E-70DD-E34D-8935-2EE62FBFDE2C}" type="pres">
      <dgm:prSet presAssocID="{EE0DF41B-1ABB-FE40-93AB-ADF95D82AD23}" presName="sibTrans" presStyleLbl="sibTrans2D1" presStyleIdx="0" presStyleCnt="3"/>
      <dgm:spPr/>
    </dgm:pt>
    <dgm:pt modelId="{0CFA464A-79C5-1746-8F25-BB35D02BE5FC}" type="pres">
      <dgm:prSet presAssocID="{142A7AA9-36E3-D44A-94BF-A9A5479CB636}" presName="node" presStyleLbl="node1" presStyleIdx="1" presStyleCnt="3" custScaleX="141990" custScaleY="141393">
        <dgm:presLayoutVars>
          <dgm:bulletEnabled val="1"/>
        </dgm:presLayoutVars>
      </dgm:prSet>
      <dgm:spPr/>
    </dgm:pt>
    <dgm:pt modelId="{B22A9FA5-8E72-0D4D-BDCA-4A2C1D906C6C}" type="pres">
      <dgm:prSet presAssocID="{142A7AA9-36E3-D44A-94BF-A9A5479CB636}" presName="dummy" presStyleCnt="0"/>
      <dgm:spPr/>
    </dgm:pt>
    <dgm:pt modelId="{3D18000F-941B-5D44-A5C9-6E9AEC60D105}" type="pres">
      <dgm:prSet presAssocID="{C1AC684D-9762-3F4C-9B89-8DF09893DCB6}" presName="sibTrans" presStyleLbl="sibTrans2D1" presStyleIdx="1" presStyleCnt="3"/>
      <dgm:spPr/>
    </dgm:pt>
    <dgm:pt modelId="{2872A8B4-CD56-CA48-AEE1-A68D727C5F49}" type="pres">
      <dgm:prSet presAssocID="{F2E87BE5-C519-BC4A-B349-B7F6CEDE4299}" presName="node" presStyleLbl="node1" presStyleIdx="2" presStyleCnt="3" custScaleX="141642" custScaleY="141393">
        <dgm:presLayoutVars>
          <dgm:bulletEnabled val="1"/>
        </dgm:presLayoutVars>
      </dgm:prSet>
      <dgm:spPr/>
    </dgm:pt>
    <dgm:pt modelId="{B3684D54-BC3A-4046-8C80-B489F2666AD0}" type="pres">
      <dgm:prSet presAssocID="{F2E87BE5-C519-BC4A-B349-B7F6CEDE4299}" presName="dummy" presStyleCnt="0"/>
      <dgm:spPr/>
    </dgm:pt>
    <dgm:pt modelId="{28774D8D-B66C-C04A-8D45-E94E864AD55C}" type="pres">
      <dgm:prSet presAssocID="{5B1A84B3-3C9B-9A4B-A9B1-81ED2A14ABDE}" presName="sibTrans" presStyleLbl="sibTrans2D1" presStyleIdx="2" presStyleCnt="3"/>
      <dgm:spPr/>
    </dgm:pt>
  </dgm:ptLst>
  <dgm:cxnLst>
    <dgm:cxn modelId="{F6E02006-61C8-2247-A08F-5447FA8D72B7}" srcId="{CEA9EF0B-4F6C-C346-BBC6-35E739C13089}" destId="{142A7AA9-36E3-D44A-94BF-A9A5479CB636}" srcOrd="1" destOrd="0" parTransId="{D41B0D27-B0F1-6F43-B83D-EE6CEF2F7EE7}" sibTransId="{C1AC684D-9762-3F4C-9B89-8DF09893DCB6}"/>
    <dgm:cxn modelId="{BEE42834-4AA9-49EF-880F-889C65CD1D8A}" type="presOf" srcId="{C1AC684D-9762-3F4C-9B89-8DF09893DCB6}" destId="{3D18000F-941B-5D44-A5C9-6E9AEC60D105}" srcOrd="0" destOrd="0" presId="urn:microsoft.com/office/officeart/2005/8/layout/radial6"/>
    <dgm:cxn modelId="{6A62385E-64BF-2449-85B4-87739EE02379}" srcId="{CEA9EF0B-4F6C-C346-BBC6-35E739C13089}" destId="{F2E87BE5-C519-BC4A-B349-B7F6CEDE4299}" srcOrd="2" destOrd="0" parTransId="{C7741858-A89A-0E4E-8800-ED83A7864993}" sibTransId="{5B1A84B3-3C9B-9A4B-A9B1-81ED2A14ABDE}"/>
    <dgm:cxn modelId="{AEEB4959-7B15-2841-8C74-F383C2A0DE98}" srcId="{57980A83-6FD7-6844-9FEB-4D55EF77F3C1}" destId="{CEA9EF0B-4F6C-C346-BBC6-35E739C13089}" srcOrd="0" destOrd="0" parTransId="{4C091F0B-6405-7A43-9871-0F4671CC381D}" sibTransId="{979A0157-DB08-F64A-AC03-C7D1028EC1E2}"/>
    <dgm:cxn modelId="{73A6D084-8943-404A-9D61-5BE582ADDC4D}" srcId="{CEA9EF0B-4F6C-C346-BBC6-35E739C13089}" destId="{F7D3D701-5101-5445-8F93-595C1D982D61}" srcOrd="0" destOrd="0" parTransId="{F704F776-1AAF-1B4B-9EE1-C2C33A3F59CC}" sibTransId="{EE0DF41B-1ABB-FE40-93AB-ADF95D82AD23}"/>
    <dgm:cxn modelId="{759D008F-FA3E-4B11-A5E6-68D9C629B003}" type="presOf" srcId="{EE0DF41B-1ABB-FE40-93AB-ADF95D82AD23}" destId="{C1EC435E-70DD-E34D-8935-2EE62FBFDE2C}" srcOrd="0" destOrd="0" presId="urn:microsoft.com/office/officeart/2005/8/layout/radial6"/>
    <dgm:cxn modelId="{9E469E9E-E9C7-4C90-B7C4-09306C102D7C}" type="presOf" srcId="{142A7AA9-36E3-D44A-94BF-A9A5479CB636}" destId="{0CFA464A-79C5-1746-8F25-BB35D02BE5FC}" srcOrd="0" destOrd="0" presId="urn:microsoft.com/office/officeart/2005/8/layout/radial6"/>
    <dgm:cxn modelId="{030C62AA-E8D4-4868-B8E7-D3C58E3C7F0A}" type="presOf" srcId="{CEA9EF0B-4F6C-C346-BBC6-35E739C13089}" destId="{2A730F0E-C255-D84C-87C6-BD0AC8DFB6C7}" srcOrd="0" destOrd="0" presId="urn:microsoft.com/office/officeart/2005/8/layout/radial6"/>
    <dgm:cxn modelId="{53821BBF-7578-414C-9C7E-7BA65F880668}" type="presOf" srcId="{F2E87BE5-C519-BC4A-B349-B7F6CEDE4299}" destId="{2872A8B4-CD56-CA48-AEE1-A68D727C5F49}" srcOrd="0" destOrd="0" presId="urn:microsoft.com/office/officeart/2005/8/layout/radial6"/>
    <dgm:cxn modelId="{06D324C9-08A5-40C5-8FBB-14BF822BC8A6}" type="presOf" srcId="{5B1A84B3-3C9B-9A4B-A9B1-81ED2A14ABDE}" destId="{28774D8D-B66C-C04A-8D45-E94E864AD55C}" srcOrd="0" destOrd="0" presId="urn:microsoft.com/office/officeart/2005/8/layout/radial6"/>
    <dgm:cxn modelId="{124632DC-72A3-4610-BD3C-1AA81D755474}" type="presOf" srcId="{57980A83-6FD7-6844-9FEB-4D55EF77F3C1}" destId="{9DFFF6E7-4FD6-7145-80BC-BE3985EA6ACD}" srcOrd="0" destOrd="0" presId="urn:microsoft.com/office/officeart/2005/8/layout/radial6"/>
    <dgm:cxn modelId="{7DF3B2F3-30D7-47CA-AF47-7C6A201CA487}" type="presOf" srcId="{F7D3D701-5101-5445-8F93-595C1D982D61}" destId="{0434DA46-961E-F847-821B-F1F150AA714E}" srcOrd="0" destOrd="0" presId="urn:microsoft.com/office/officeart/2005/8/layout/radial6"/>
    <dgm:cxn modelId="{CF36F78D-4680-47C2-B725-148AAD771D46}" type="presParOf" srcId="{9DFFF6E7-4FD6-7145-80BC-BE3985EA6ACD}" destId="{2A730F0E-C255-D84C-87C6-BD0AC8DFB6C7}" srcOrd="0" destOrd="0" presId="urn:microsoft.com/office/officeart/2005/8/layout/radial6"/>
    <dgm:cxn modelId="{0F53A2EC-B1DD-4FA3-810C-1D2C447A8994}" type="presParOf" srcId="{9DFFF6E7-4FD6-7145-80BC-BE3985EA6ACD}" destId="{0434DA46-961E-F847-821B-F1F150AA714E}" srcOrd="1" destOrd="0" presId="urn:microsoft.com/office/officeart/2005/8/layout/radial6"/>
    <dgm:cxn modelId="{19877D53-97EC-4E49-B91C-9766E96D6FD7}" type="presParOf" srcId="{9DFFF6E7-4FD6-7145-80BC-BE3985EA6ACD}" destId="{B0C13D90-1498-CB49-B377-593E7ABD5BA0}" srcOrd="2" destOrd="0" presId="urn:microsoft.com/office/officeart/2005/8/layout/radial6"/>
    <dgm:cxn modelId="{4EB72D00-6119-452A-B013-39672B84C334}" type="presParOf" srcId="{9DFFF6E7-4FD6-7145-80BC-BE3985EA6ACD}" destId="{C1EC435E-70DD-E34D-8935-2EE62FBFDE2C}" srcOrd="3" destOrd="0" presId="urn:microsoft.com/office/officeart/2005/8/layout/radial6"/>
    <dgm:cxn modelId="{8B4CC9A0-2DEA-4AB3-B31C-6ECED7237FAB}" type="presParOf" srcId="{9DFFF6E7-4FD6-7145-80BC-BE3985EA6ACD}" destId="{0CFA464A-79C5-1746-8F25-BB35D02BE5FC}" srcOrd="4" destOrd="0" presId="urn:microsoft.com/office/officeart/2005/8/layout/radial6"/>
    <dgm:cxn modelId="{DF14B8C5-BF85-41EF-A113-3F06A5F9584C}" type="presParOf" srcId="{9DFFF6E7-4FD6-7145-80BC-BE3985EA6ACD}" destId="{B22A9FA5-8E72-0D4D-BDCA-4A2C1D906C6C}" srcOrd="5" destOrd="0" presId="urn:microsoft.com/office/officeart/2005/8/layout/radial6"/>
    <dgm:cxn modelId="{968EE76F-44C6-487C-B57E-8E91E1047C20}" type="presParOf" srcId="{9DFFF6E7-4FD6-7145-80BC-BE3985EA6ACD}" destId="{3D18000F-941B-5D44-A5C9-6E9AEC60D105}" srcOrd="6" destOrd="0" presId="urn:microsoft.com/office/officeart/2005/8/layout/radial6"/>
    <dgm:cxn modelId="{A0E1D63D-047A-4606-A794-DDBED8376DCD}" type="presParOf" srcId="{9DFFF6E7-4FD6-7145-80BC-BE3985EA6ACD}" destId="{2872A8B4-CD56-CA48-AEE1-A68D727C5F49}" srcOrd="7" destOrd="0" presId="urn:microsoft.com/office/officeart/2005/8/layout/radial6"/>
    <dgm:cxn modelId="{7FC4C8A0-1DA4-4076-99E5-0DEEB46F5798}" type="presParOf" srcId="{9DFFF6E7-4FD6-7145-80BC-BE3985EA6ACD}" destId="{B3684D54-BC3A-4046-8C80-B489F2666AD0}" srcOrd="8" destOrd="0" presId="urn:microsoft.com/office/officeart/2005/8/layout/radial6"/>
    <dgm:cxn modelId="{B9E33578-1914-4B2F-9571-6A83C21AC0E1}" type="presParOf" srcId="{9DFFF6E7-4FD6-7145-80BC-BE3985EA6ACD}" destId="{28774D8D-B66C-C04A-8D45-E94E864AD55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7D5EF-5571-4BAB-95F2-B864A757996C}"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53F09F83-5A4B-4A6E-9596-1C27BBAD0028}">
      <dgm:prSet phldrT="[Text]" custT="1"/>
      <dgm:spPr/>
      <dgm:t>
        <a:bodyPr/>
        <a:lstStyle/>
        <a:p>
          <a:r>
            <a:rPr lang="en-US" sz="2800" dirty="0"/>
            <a:t>2013</a:t>
          </a:r>
        </a:p>
      </dgm:t>
    </dgm:pt>
    <dgm:pt modelId="{86EB278D-82E9-40DB-927F-7C4E809FC96A}" type="parTrans" cxnId="{4F9B9E48-7524-431D-BD70-C61F4CFCBC05}">
      <dgm:prSet/>
      <dgm:spPr/>
      <dgm:t>
        <a:bodyPr/>
        <a:lstStyle/>
        <a:p>
          <a:endParaRPr lang="en-US" sz="1800"/>
        </a:p>
      </dgm:t>
    </dgm:pt>
    <dgm:pt modelId="{A5335ED5-6BAA-44A9-9F47-CE5D82FD6972}" type="sibTrans" cxnId="{4F9B9E48-7524-431D-BD70-C61F4CFCBC05}">
      <dgm:prSet/>
      <dgm:spPr/>
      <dgm:t>
        <a:bodyPr/>
        <a:lstStyle/>
        <a:p>
          <a:endParaRPr lang="en-US" sz="1800"/>
        </a:p>
      </dgm:t>
    </dgm:pt>
    <dgm:pt modelId="{B87925A2-FE98-4079-97D2-09E59C0DCECB}">
      <dgm:prSet phldrT="[Text]" custT="1"/>
      <dgm:spPr/>
      <dgm:t>
        <a:bodyPr/>
        <a:lstStyle/>
        <a:p>
          <a:r>
            <a:rPr lang="en-US" sz="1200" dirty="0"/>
            <a:t>ECO IEP</a:t>
          </a:r>
        </a:p>
      </dgm:t>
    </dgm:pt>
    <dgm:pt modelId="{7B34C18E-9DF6-448A-A647-C37B5A0509FD}" type="parTrans" cxnId="{D2F4DDA9-4451-4004-BD84-2746085A1202}">
      <dgm:prSet/>
      <dgm:spPr/>
      <dgm:t>
        <a:bodyPr/>
        <a:lstStyle/>
        <a:p>
          <a:endParaRPr lang="en-US" sz="1800"/>
        </a:p>
      </dgm:t>
    </dgm:pt>
    <dgm:pt modelId="{8FD40C5E-9470-466C-B8A6-D48FF164A4D0}" type="sibTrans" cxnId="{D2F4DDA9-4451-4004-BD84-2746085A1202}">
      <dgm:prSet/>
      <dgm:spPr/>
      <dgm:t>
        <a:bodyPr/>
        <a:lstStyle/>
        <a:p>
          <a:endParaRPr lang="en-US" sz="1800"/>
        </a:p>
      </dgm:t>
    </dgm:pt>
    <dgm:pt modelId="{160E2F61-FC0C-4478-BF08-C90723A494DC}">
      <dgm:prSet phldrT="[Text]" custT="1"/>
      <dgm:spPr/>
      <dgm:t>
        <a:bodyPr/>
        <a:lstStyle/>
        <a:p>
          <a:r>
            <a:rPr lang="en-US" sz="1100" dirty="0"/>
            <a:t>Compiled Field Notes</a:t>
          </a:r>
        </a:p>
      </dgm:t>
    </dgm:pt>
    <dgm:pt modelId="{1B3B1071-EA53-4AB5-AC3C-95B4B2D07297}" type="parTrans" cxnId="{E7AC7503-F8ED-4B94-B61F-1A404865DD51}">
      <dgm:prSet/>
      <dgm:spPr/>
      <dgm:t>
        <a:bodyPr/>
        <a:lstStyle/>
        <a:p>
          <a:endParaRPr lang="en-US" sz="1800"/>
        </a:p>
      </dgm:t>
    </dgm:pt>
    <dgm:pt modelId="{1ED9CD5A-B5F4-4BAE-83B5-80967D18F98B}" type="sibTrans" cxnId="{E7AC7503-F8ED-4B94-B61F-1A404865DD51}">
      <dgm:prSet/>
      <dgm:spPr/>
      <dgm:t>
        <a:bodyPr/>
        <a:lstStyle/>
        <a:p>
          <a:endParaRPr lang="en-US" sz="1800"/>
        </a:p>
      </dgm:t>
    </dgm:pt>
    <dgm:pt modelId="{B5C0D388-EEEC-43C7-BC94-2094F0BBD32D}">
      <dgm:prSet phldrT="[Text]" custT="1"/>
      <dgm:spPr/>
      <dgm:t>
        <a:bodyPr/>
        <a:lstStyle/>
        <a:p>
          <a:r>
            <a:rPr lang="en-US" sz="2800" dirty="0"/>
            <a:t>2014</a:t>
          </a:r>
        </a:p>
      </dgm:t>
    </dgm:pt>
    <dgm:pt modelId="{B6EABD07-1C41-4DA2-8298-2EFD14341AD8}" type="parTrans" cxnId="{F49CE7F2-654A-45E1-B767-2344D6C37EA2}">
      <dgm:prSet/>
      <dgm:spPr/>
      <dgm:t>
        <a:bodyPr/>
        <a:lstStyle/>
        <a:p>
          <a:endParaRPr lang="en-US" sz="1800"/>
        </a:p>
      </dgm:t>
    </dgm:pt>
    <dgm:pt modelId="{70C32579-98D3-4EE9-9804-6862C0463C41}" type="sibTrans" cxnId="{F49CE7F2-654A-45E1-B767-2344D6C37EA2}">
      <dgm:prSet/>
      <dgm:spPr/>
      <dgm:t>
        <a:bodyPr/>
        <a:lstStyle/>
        <a:p>
          <a:endParaRPr lang="en-US" sz="1800"/>
        </a:p>
      </dgm:t>
    </dgm:pt>
    <dgm:pt modelId="{CFCEA50C-9627-4718-B8A5-97620A4D4CE4}">
      <dgm:prSet phldrT="[Text]" custT="1"/>
      <dgm:spPr/>
      <dgm:t>
        <a:bodyPr/>
        <a:lstStyle/>
        <a:p>
          <a:r>
            <a:rPr lang="en-US" sz="1200" dirty="0"/>
            <a:t>Poor Data Quality</a:t>
          </a:r>
        </a:p>
      </dgm:t>
    </dgm:pt>
    <dgm:pt modelId="{972AFC03-F39B-4994-BF73-7E967A68417B}" type="parTrans" cxnId="{8F1F49DD-F582-47C4-B8A1-E77944A370ED}">
      <dgm:prSet/>
      <dgm:spPr/>
      <dgm:t>
        <a:bodyPr/>
        <a:lstStyle/>
        <a:p>
          <a:endParaRPr lang="en-US" sz="1800"/>
        </a:p>
      </dgm:t>
    </dgm:pt>
    <dgm:pt modelId="{3B8FAA39-DE87-48AC-8447-022D74515EE0}" type="sibTrans" cxnId="{8F1F49DD-F582-47C4-B8A1-E77944A370ED}">
      <dgm:prSet/>
      <dgm:spPr/>
      <dgm:t>
        <a:bodyPr/>
        <a:lstStyle/>
        <a:p>
          <a:endParaRPr lang="en-US" sz="1800"/>
        </a:p>
      </dgm:t>
    </dgm:pt>
    <dgm:pt modelId="{491A4CD2-E6C7-480C-A419-DBC13336FEB5}">
      <dgm:prSet phldrT="[Text]" custT="1"/>
      <dgm:spPr/>
      <dgm:t>
        <a:bodyPr/>
        <a:lstStyle/>
        <a:p>
          <a:r>
            <a:rPr lang="en-US" sz="1200" dirty="0"/>
            <a:t>Universal </a:t>
          </a:r>
          <a:r>
            <a:rPr lang="en-US" sz="1200" dirty="0" err="1"/>
            <a:t>PreK</a:t>
          </a:r>
          <a:endParaRPr lang="en-US" sz="1200" dirty="0"/>
        </a:p>
      </dgm:t>
    </dgm:pt>
    <dgm:pt modelId="{5276FFF4-6696-4EFE-92F5-A02DC27679DE}" type="parTrans" cxnId="{AB89E99D-85D2-4F29-AAE2-41C26BE7E70D}">
      <dgm:prSet/>
      <dgm:spPr/>
      <dgm:t>
        <a:bodyPr/>
        <a:lstStyle/>
        <a:p>
          <a:endParaRPr lang="en-US" sz="1800"/>
        </a:p>
      </dgm:t>
    </dgm:pt>
    <dgm:pt modelId="{281BCB49-B9A2-4B60-87E3-F6865EFACFBC}" type="sibTrans" cxnId="{AB89E99D-85D2-4F29-AAE2-41C26BE7E70D}">
      <dgm:prSet/>
      <dgm:spPr/>
      <dgm:t>
        <a:bodyPr/>
        <a:lstStyle/>
        <a:p>
          <a:endParaRPr lang="en-US" sz="1800"/>
        </a:p>
      </dgm:t>
    </dgm:pt>
    <dgm:pt modelId="{4D2318AF-962A-4D98-BFA5-D0C9A1FF2A85}">
      <dgm:prSet phldrT="[Text]" custT="1"/>
      <dgm:spPr/>
      <dgm:t>
        <a:bodyPr/>
        <a:lstStyle/>
        <a:p>
          <a:r>
            <a:rPr lang="en-US" sz="2800" dirty="0"/>
            <a:t>2015</a:t>
          </a:r>
        </a:p>
      </dgm:t>
    </dgm:pt>
    <dgm:pt modelId="{F1F8D646-167E-4830-91DE-0FE0517BC85F}" type="parTrans" cxnId="{7E6F2CED-5FF4-4BDD-8AF7-BD6A9B77B6C0}">
      <dgm:prSet/>
      <dgm:spPr/>
      <dgm:t>
        <a:bodyPr/>
        <a:lstStyle/>
        <a:p>
          <a:endParaRPr lang="en-US" sz="1800"/>
        </a:p>
      </dgm:t>
    </dgm:pt>
    <dgm:pt modelId="{03693C15-4E8D-4B98-A5C5-EE24FDA2B5BF}" type="sibTrans" cxnId="{7E6F2CED-5FF4-4BDD-8AF7-BD6A9B77B6C0}">
      <dgm:prSet/>
      <dgm:spPr/>
      <dgm:t>
        <a:bodyPr/>
        <a:lstStyle/>
        <a:p>
          <a:endParaRPr lang="en-US" sz="1800"/>
        </a:p>
      </dgm:t>
    </dgm:pt>
    <dgm:pt modelId="{0486B2CA-8F31-45A5-B5D6-B9B618AA1C24}">
      <dgm:prSet phldrT="[Text]" custT="1"/>
      <dgm:spPr/>
      <dgm:t>
        <a:bodyPr/>
        <a:lstStyle/>
        <a:p>
          <a:r>
            <a:rPr lang="en-US" sz="1100" dirty="0"/>
            <a:t>ECTA/</a:t>
          </a:r>
          <a:r>
            <a:rPr lang="en-US" sz="1100" dirty="0" err="1"/>
            <a:t>DaSy</a:t>
          </a:r>
          <a:endParaRPr lang="en-US" sz="1100" dirty="0"/>
        </a:p>
      </dgm:t>
    </dgm:pt>
    <dgm:pt modelId="{FC007FAB-E77F-43F2-A3D3-C6F3AB8AFDEA}" type="parTrans" cxnId="{6E11FD4A-F8E0-4380-A184-EE3711E02558}">
      <dgm:prSet/>
      <dgm:spPr/>
      <dgm:t>
        <a:bodyPr/>
        <a:lstStyle/>
        <a:p>
          <a:endParaRPr lang="en-US" sz="1800"/>
        </a:p>
      </dgm:t>
    </dgm:pt>
    <dgm:pt modelId="{0CCD2564-333E-4787-B76B-725A98AD2F6D}" type="sibTrans" cxnId="{6E11FD4A-F8E0-4380-A184-EE3711E02558}">
      <dgm:prSet/>
      <dgm:spPr/>
      <dgm:t>
        <a:bodyPr/>
        <a:lstStyle/>
        <a:p>
          <a:endParaRPr lang="en-US" sz="1800"/>
        </a:p>
      </dgm:t>
    </dgm:pt>
    <dgm:pt modelId="{5130B013-21CD-493A-B145-205E08644607}">
      <dgm:prSet phldrT="[Text]" custT="1"/>
      <dgm:spPr/>
      <dgm:t>
        <a:bodyPr/>
        <a:lstStyle/>
        <a:p>
          <a:r>
            <a:rPr lang="en-US" sz="1100" dirty="0"/>
            <a:t> 619 Survey</a:t>
          </a:r>
        </a:p>
      </dgm:t>
    </dgm:pt>
    <dgm:pt modelId="{77CA98DF-CB47-4DDA-808D-18A21EEEFE7F}" type="parTrans" cxnId="{FA2608FB-B2DF-4DDA-9FB6-63B8F0DFBBBA}">
      <dgm:prSet/>
      <dgm:spPr/>
      <dgm:t>
        <a:bodyPr/>
        <a:lstStyle/>
        <a:p>
          <a:endParaRPr lang="en-US" sz="1800"/>
        </a:p>
      </dgm:t>
    </dgm:pt>
    <dgm:pt modelId="{A7FC5CD9-13D7-454E-A469-AE2AA0B2C060}" type="sibTrans" cxnId="{FA2608FB-B2DF-4DDA-9FB6-63B8F0DFBBBA}">
      <dgm:prSet/>
      <dgm:spPr/>
      <dgm:t>
        <a:bodyPr/>
        <a:lstStyle/>
        <a:p>
          <a:endParaRPr lang="en-US" sz="1800"/>
        </a:p>
      </dgm:t>
    </dgm:pt>
    <dgm:pt modelId="{75A33AC4-E9F5-4675-8358-2EFBE164978E}">
      <dgm:prSet phldrT="[Text]" custT="1"/>
      <dgm:spPr/>
      <dgm:t>
        <a:bodyPr/>
        <a:lstStyle/>
        <a:p>
          <a:r>
            <a:rPr lang="en-US" sz="2800" dirty="0"/>
            <a:t>2016</a:t>
          </a:r>
        </a:p>
      </dgm:t>
    </dgm:pt>
    <dgm:pt modelId="{C4B765C3-CCE0-4FE7-8E2D-576A58B717CB}" type="parTrans" cxnId="{D3A53D26-AA4F-4264-84A2-DC04319BF79D}">
      <dgm:prSet/>
      <dgm:spPr/>
      <dgm:t>
        <a:bodyPr/>
        <a:lstStyle/>
        <a:p>
          <a:endParaRPr lang="en-US" sz="1800"/>
        </a:p>
      </dgm:t>
    </dgm:pt>
    <dgm:pt modelId="{F96884BF-E202-44CB-82B1-BB42B7D46159}" type="sibTrans" cxnId="{D3A53D26-AA4F-4264-84A2-DC04319BF79D}">
      <dgm:prSet/>
      <dgm:spPr/>
      <dgm:t>
        <a:bodyPr/>
        <a:lstStyle/>
        <a:p>
          <a:endParaRPr lang="en-US" sz="1800"/>
        </a:p>
      </dgm:t>
    </dgm:pt>
    <dgm:pt modelId="{A60A6E6B-45CD-411B-8060-930D3985C624}">
      <dgm:prSet phldrT="[Text]" custT="1"/>
      <dgm:spPr/>
      <dgm:t>
        <a:bodyPr/>
        <a:lstStyle/>
        <a:p>
          <a:r>
            <a:rPr lang="en-US" sz="900" dirty="0"/>
            <a:t>Practices and Procedures  Manual</a:t>
          </a:r>
        </a:p>
      </dgm:t>
    </dgm:pt>
    <dgm:pt modelId="{15470CB7-82ED-42E2-8D79-6C1BECD496B1}" type="parTrans" cxnId="{C045EACB-8928-4563-B50E-852A00040369}">
      <dgm:prSet/>
      <dgm:spPr/>
      <dgm:t>
        <a:bodyPr/>
        <a:lstStyle/>
        <a:p>
          <a:endParaRPr lang="en-US" sz="1800"/>
        </a:p>
      </dgm:t>
    </dgm:pt>
    <dgm:pt modelId="{B333592D-5AD2-447A-89F0-9E37B83CD877}" type="sibTrans" cxnId="{C045EACB-8928-4563-B50E-852A00040369}">
      <dgm:prSet/>
      <dgm:spPr/>
      <dgm:t>
        <a:bodyPr/>
        <a:lstStyle/>
        <a:p>
          <a:endParaRPr lang="en-US" sz="1800"/>
        </a:p>
      </dgm:t>
    </dgm:pt>
    <dgm:pt modelId="{38A14924-8FEF-48C4-ACCF-07E5424F76B7}">
      <dgm:prSet phldrT="[Text]" custT="1"/>
      <dgm:spPr/>
      <dgm:t>
        <a:bodyPr/>
        <a:lstStyle/>
        <a:p>
          <a:r>
            <a:rPr lang="en-US" sz="1100" dirty="0"/>
            <a:t>Training and TA</a:t>
          </a:r>
        </a:p>
      </dgm:t>
    </dgm:pt>
    <dgm:pt modelId="{5AB289CF-9EA1-4374-B5EC-20C4E47592A9}" type="parTrans" cxnId="{C5F5C13C-D1C8-4CE5-8B65-A028E8FD4FF9}">
      <dgm:prSet/>
      <dgm:spPr/>
      <dgm:t>
        <a:bodyPr/>
        <a:lstStyle/>
        <a:p>
          <a:endParaRPr lang="en-US" sz="1800"/>
        </a:p>
      </dgm:t>
    </dgm:pt>
    <dgm:pt modelId="{AA7559D8-D6F4-4510-96F1-F272A1A20749}" type="sibTrans" cxnId="{C5F5C13C-D1C8-4CE5-8B65-A028E8FD4FF9}">
      <dgm:prSet/>
      <dgm:spPr/>
      <dgm:t>
        <a:bodyPr/>
        <a:lstStyle/>
        <a:p>
          <a:endParaRPr lang="en-US" sz="1800"/>
        </a:p>
      </dgm:t>
    </dgm:pt>
    <dgm:pt modelId="{8E3A14C0-8421-44D9-89BD-6EAD09111A80}">
      <dgm:prSet phldrT="[Text]" custT="1"/>
      <dgm:spPr/>
      <dgm:t>
        <a:bodyPr/>
        <a:lstStyle/>
        <a:p>
          <a:r>
            <a:rPr lang="en-US" sz="2800" dirty="0"/>
            <a:t>2017 </a:t>
          </a:r>
        </a:p>
      </dgm:t>
    </dgm:pt>
    <dgm:pt modelId="{B0122248-D29E-4C7C-999F-E7D93CFB7DDF}" type="parTrans" cxnId="{F8B4AA66-DDC5-443F-8B92-ADC450B70B66}">
      <dgm:prSet/>
      <dgm:spPr/>
      <dgm:t>
        <a:bodyPr/>
        <a:lstStyle/>
        <a:p>
          <a:endParaRPr lang="en-US" sz="1800"/>
        </a:p>
      </dgm:t>
    </dgm:pt>
    <dgm:pt modelId="{92D693F5-DEB3-4D45-9F69-CBCAE60CC1D6}" type="sibTrans" cxnId="{F8B4AA66-DDC5-443F-8B92-ADC450B70B66}">
      <dgm:prSet/>
      <dgm:spPr/>
      <dgm:t>
        <a:bodyPr/>
        <a:lstStyle/>
        <a:p>
          <a:endParaRPr lang="en-US" sz="1800"/>
        </a:p>
      </dgm:t>
    </dgm:pt>
    <dgm:pt modelId="{9F3EC429-7C10-47AB-8BEB-6F968C88ED97}">
      <dgm:prSet phldrT="[Text]" custT="1"/>
      <dgm:spPr/>
      <dgm:t>
        <a:bodyPr/>
        <a:lstStyle/>
        <a:p>
          <a:r>
            <a:rPr lang="en-US" sz="1100" dirty="0"/>
            <a:t>Data Quality</a:t>
          </a:r>
        </a:p>
      </dgm:t>
    </dgm:pt>
    <dgm:pt modelId="{48BC4E1B-3187-4B6B-BA72-103BB12927C7}" type="parTrans" cxnId="{C9767031-457D-41E5-80E5-AB4DC99BA4BA}">
      <dgm:prSet/>
      <dgm:spPr/>
      <dgm:t>
        <a:bodyPr/>
        <a:lstStyle/>
        <a:p>
          <a:endParaRPr lang="en-US" sz="1800"/>
        </a:p>
      </dgm:t>
    </dgm:pt>
    <dgm:pt modelId="{0115989D-9EFA-4180-96FD-DB691CDA87B6}" type="sibTrans" cxnId="{C9767031-457D-41E5-80E5-AB4DC99BA4BA}">
      <dgm:prSet/>
      <dgm:spPr/>
      <dgm:t>
        <a:bodyPr/>
        <a:lstStyle/>
        <a:p>
          <a:endParaRPr lang="en-US" sz="1800"/>
        </a:p>
      </dgm:t>
    </dgm:pt>
    <dgm:pt modelId="{86822612-EEFE-4CCB-9788-168FE21B7316}">
      <dgm:prSet phldrT="[Text]" custT="1"/>
      <dgm:spPr/>
      <dgm:t>
        <a:bodyPr/>
        <a:lstStyle/>
        <a:p>
          <a:r>
            <a:rPr lang="en-US" sz="1100" dirty="0"/>
            <a:t>Self Assessment</a:t>
          </a:r>
        </a:p>
      </dgm:t>
    </dgm:pt>
    <dgm:pt modelId="{D565E216-02CE-4105-A1E5-4C382FF6E9B2}" type="parTrans" cxnId="{B7AA6AF4-F99B-4311-BFCF-CCF9A792650E}">
      <dgm:prSet/>
      <dgm:spPr/>
      <dgm:t>
        <a:bodyPr/>
        <a:lstStyle/>
        <a:p>
          <a:endParaRPr lang="en-US" sz="1800"/>
        </a:p>
      </dgm:t>
    </dgm:pt>
    <dgm:pt modelId="{6C4E76D5-EF09-44AE-8297-E4724EE3F63F}" type="sibTrans" cxnId="{B7AA6AF4-F99B-4311-BFCF-CCF9A792650E}">
      <dgm:prSet/>
      <dgm:spPr/>
      <dgm:t>
        <a:bodyPr/>
        <a:lstStyle/>
        <a:p>
          <a:endParaRPr lang="en-US" sz="1800"/>
        </a:p>
      </dgm:t>
    </dgm:pt>
    <dgm:pt modelId="{2150D0D8-BCE6-4AEF-A101-7C76FB799D41}">
      <dgm:prSet phldrT="[Text]" custT="1"/>
      <dgm:spPr/>
      <dgm:t>
        <a:bodyPr/>
        <a:lstStyle/>
        <a:p>
          <a:r>
            <a:rPr lang="en-US" sz="1100" dirty="0"/>
            <a:t>Self Assessment</a:t>
          </a:r>
        </a:p>
      </dgm:t>
    </dgm:pt>
    <dgm:pt modelId="{9BD23B1C-EE09-42BB-92D5-36860DBC7F37}" type="parTrans" cxnId="{090F632F-E393-4ADF-8EBF-98D5297EA298}">
      <dgm:prSet/>
      <dgm:spPr/>
      <dgm:t>
        <a:bodyPr/>
        <a:lstStyle/>
        <a:p>
          <a:endParaRPr lang="en-US" sz="1800"/>
        </a:p>
      </dgm:t>
    </dgm:pt>
    <dgm:pt modelId="{3A5D3987-2A75-4274-AE08-A37C136AD4FE}" type="sibTrans" cxnId="{090F632F-E393-4ADF-8EBF-98D5297EA298}">
      <dgm:prSet/>
      <dgm:spPr/>
      <dgm:t>
        <a:bodyPr/>
        <a:lstStyle/>
        <a:p>
          <a:endParaRPr lang="en-US" sz="1800"/>
        </a:p>
      </dgm:t>
    </dgm:pt>
    <dgm:pt modelId="{092E3289-B5CB-4A66-AB78-EB5640C0C9F5}">
      <dgm:prSet phldrT="[Text]" custT="1"/>
      <dgm:spPr/>
      <dgm:t>
        <a:bodyPr/>
        <a:lstStyle/>
        <a:p>
          <a:r>
            <a:rPr lang="en-US" sz="1050" dirty="0"/>
            <a:t>December Data Days</a:t>
          </a:r>
        </a:p>
      </dgm:t>
    </dgm:pt>
    <dgm:pt modelId="{87754DAE-5B4A-4E5B-8EB1-938E0B36DBC9}" type="parTrans" cxnId="{DD1A517A-B417-4A54-A85F-42C94FB19362}">
      <dgm:prSet/>
      <dgm:spPr/>
      <dgm:t>
        <a:bodyPr/>
        <a:lstStyle/>
        <a:p>
          <a:endParaRPr lang="en-US" sz="1800"/>
        </a:p>
      </dgm:t>
    </dgm:pt>
    <dgm:pt modelId="{4F7913E9-64E5-4565-A5EB-4D9ADBD084CD}" type="sibTrans" cxnId="{DD1A517A-B417-4A54-A85F-42C94FB19362}">
      <dgm:prSet/>
      <dgm:spPr/>
      <dgm:t>
        <a:bodyPr/>
        <a:lstStyle/>
        <a:p>
          <a:endParaRPr lang="en-US" sz="1800"/>
        </a:p>
      </dgm:t>
    </dgm:pt>
    <dgm:pt modelId="{8C8FC10C-B8AD-4D3F-827B-A036878378EB}">
      <dgm:prSet phldrT="[Text]" custT="1"/>
      <dgm:spPr/>
      <dgm:t>
        <a:bodyPr/>
        <a:lstStyle/>
        <a:p>
          <a:r>
            <a:rPr lang="en-US" sz="2800" dirty="0"/>
            <a:t>2018</a:t>
          </a:r>
        </a:p>
      </dgm:t>
    </dgm:pt>
    <dgm:pt modelId="{006886FE-7D1A-4A93-89D0-46728CC32EB7}" type="parTrans" cxnId="{0C6B2DAF-D8B4-4DC1-B3AE-52A29935082D}">
      <dgm:prSet/>
      <dgm:spPr/>
      <dgm:t>
        <a:bodyPr/>
        <a:lstStyle/>
        <a:p>
          <a:endParaRPr lang="en-US" sz="1800"/>
        </a:p>
      </dgm:t>
    </dgm:pt>
    <dgm:pt modelId="{90D4C82B-C5E9-485A-8524-5F5A5CC1E2DA}" type="sibTrans" cxnId="{0C6B2DAF-D8B4-4DC1-B3AE-52A29935082D}">
      <dgm:prSet/>
      <dgm:spPr/>
      <dgm:t>
        <a:bodyPr/>
        <a:lstStyle/>
        <a:p>
          <a:endParaRPr lang="en-US" sz="1800"/>
        </a:p>
      </dgm:t>
    </dgm:pt>
    <dgm:pt modelId="{70A555AA-50B9-4563-AB33-EEEDF1626305}">
      <dgm:prSet phldrT="[Text]" custT="1"/>
      <dgm:spPr/>
      <dgm:t>
        <a:bodyPr/>
        <a:lstStyle/>
        <a:p>
          <a:r>
            <a:rPr lang="en-US" sz="1000" dirty="0"/>
            <a:t>Training and TA Continues</a:t>
          </a:r>
        </a:p>
      </dgm:t>
    </dgm:pt>
    <dgm:pt modelId="{918C7FAD-4941-4B66-A67D-E55C36AE843F}" type="parTrans" cxnId="{AB9FFCF7-DA63-40B6-A906-73E34DB43429}">
      <dgm:prSet/>
      <dgm:spPr/>
      <dgm:t>
        <a:bodyPr/>
        <a:lstStyle/>
        <a:p>
          <a:endParaRPr lang="en-US" sz="1800"/>
        </a:p>
      </dgm:t>
    </dgm:pt>
    <dgm:pt modelId="{766873C8-A181-419D-9DB3-C7D991DE4FB8}" type="sibTrans" cxnId="{AB9FFCF7-DA63-40B6-A906-73E34DB43429}">
      <dgm:prSet/>
      <dgm:spPr/>
      <dgm:t>
        <a:bodyPr/>
        <a:lstStyle/>
        <a:p>
          <a:endParaRPr lang="en-US" sz="1800"/>
        </a:p>
      </dgm:t>
    </dgm:pt>
    <dgm:pt modelId="{E67F5721-4251-47CD-8CF7-5CFF96C8D4FB}">
      <dgm:prSet phldrT="[Text]" custT="1"/>
      <dgm:spPr/>
      <dgm:t>
        <a:bodyPr/>
        <a:lstStyle/>
        <a:p>
          <a:r>
            <a:rPr lang="en-US" sz="1050" dirty="0"/>
            <a:t>Online COS Module</a:t>
          </a:r>
        </a:p>
      </dgm:t>
    </dgm:pt>
    <dgm:pt modelId="{B70320D7-6BD3-46C0-A423-A42B30E1EE7F}" type="parTrans" cxnId="{C5FC8B72-805C-4079-B433-34DADB87DB39}">
      <dgm:prSet/>
      <dgm:spPr/>
      <dgm:t>
        <a:bodyPr/>
        <a:lstStyle/>
        <a:p>
          <a:endParaRPr lang="en-US" sz="1800"/>
        </a:p>
      </dgm:t>
    </dgm:pt>
    <dgm:pt modelId="{C0099FA9-229D-483F-AB5F-D8A466FA7DC0}" type="sibTrans" cxnId="{C5FC8B72-805C-4079-B433-34DADB87DB39}">
      <dgm:prSet/>
      <dgm:spPr/>
      <dgm:t>
        <a:bodyPr/>
        <a:lstStyle/>
        <a:p>
          <a:endParaRPr lang="en-US" sz="1800"/>
        </a:p>
      </dgm:t>
    </dgm:pt>
    <dgm:pt modelId="{C46D70E2-BD99-46FE-A792-64A2CB02CCEA}">
      <dgm:prSet phldrT="[Text]" custT="1"/>
      <dgm:spPr/>
      <dgm:t>
        <a:bodyPr/>
        <a:lstStyle/>
        <a:p>
          <a:r>
            <a:rPr lang="en-US" sz="1050" dirty="0"/>
            <a:t>October ECSE Training</a:t>
          </a:r>
        </a:p>
      </dgm:t>
    </dgm:pt>
    <dgm:pt modelId="{478CE24B-D621-4308-83BA-57586EB78186}" type="parTrans" cxnId="{6C961FB0-F8D0-4608-A072-00751F1D3024}">
      <dgm:prSet/>
      <dgm:spPr/>
      <dgm:t>
        <a:bodyPr/>
        <a:lstStyle/>
        <a:p>
          <a:endParaRPr lang="en-US" sz="1800"/>
        </a:p>
      </dgm:t>
    </dgm:pt>
    <dgm:pt modelId="{48F8F72C-BEE7-4286-BBC5-6F1A65744688}" type="sibTrans" cxnId="{6C961FB0-F8D0-4608-A072-00751F1D3024}">
      <dgm:prSet/>
      <dgm:spPr/>
      <dgm:t>
        <a:bodyPr/>
        <a:lstStyle/>
        <a:p>
          <a:endParaRPr lang="en-US" sz="1800"/>
        </a:p>
      </dgm:t>
    </dgm:pt>
    <dgm:pt modelId="{6554DD9F-975F-413E-84C1-8C22D9B8E38C}" type="pres">
      <dgm:prSet presAssocID="{D4E7D5EF-5571-4BAB-95F2-B864A757996C}" presName="Name0" presStyleCnt="0">
        <dgm:presLayoutVars>
          <dgm:dir/>
        </dgm:presLayoutVars>
      </dgm:prSet>
      <dgm:spPr/>
    </dgm:pt>
    <dgm:pt modelId="{5544B845-0BFA-450A-BF00-12690D12E492}" type="pres">
      <dgm:prSet presAssocID="{53F09F83-5A4B-4A6E-9596-1C27BBAD0028}" presName="parComposite" presStyleCnt="0"/>
      <dgm:spPr/>
    </dgm:pt>
    <dgm:pt modelId="{DE78B22F-080E-4E5B-BF1F-A7D0ACFA5B18}" type="pres">
      <dgm:prSet presAssocID="{53F09F83-5A4B-4A6E-9596-1C27BBAD0028}" presName="parBigCircle" presStyleLbl="node0" presStyleIdx="0" presStyleCnt="6"/>
      <dgm:spPr/>
    </dgm:pt>
    <dgm:pt modelId="{976968E5-0001-4DBB-BE81-9EC122CAB391}" type="pres">
      <dgm:prSet presAssocID="{53F09F83-5A4B-4A6E-9596-1C27BBAD0028}" presName="parTx" presStyleLbl="revTx" presStyleIdx="0" presStyleCnt="36"/>
      <dgm:spPr/>
    </dgm:pt>
    <dgm:pt modelId="{D52D1AD6-CFFF-49A5-AF1D-4CDE74E65E9A}" type="pres">
      <dgm:prSet presAssocID="{53F09F83-5A4B-4A6E-9596-1C27BBAD0028}" presName="bSpace" presStyleCnt="0"/>
      <dgm:spPr/>
    </dgm:pt>
    <dgm:pt modelId="{D9F560BA-A6D9-43AA-95C9-C13CA973CCDE}" type="pres">
      <dgm:prSet presAssocID="{53F09F83-5A4B-4A6E-9596-1C27BBAD0028}" presName="parBackupNorm" presStyleCnt="0"/>
      <dgm:spPr/>
    </dgm:pt>
    <dgm:pt modelId="{53AA2C60-8B85-4ED7-92DC-06E624EB63F0}" type="pres">
      <dgm:prSet presAssocID="{A5335ED5-6BAA-44A9-9F47-CE5D82FD6972}" presName="parSpace" presStyleCnt="0"/>
      <dgm:spPr/>
    </dgm:pt>
    <dgm:pt modelId="{00961A69-19A0-428E-B3DA-1A99624C6107}" type="pres">
      <dgm:prSet presAssocID="{B87925A2-FE98-4079-97D2-09E59C0DCECB}" presName="desBackupLeftNorm" presStyleCnt="0"/>
      <dgm:spPr/>
    </dgm:pt>
    <dgm:pt modelId="{9C7CA0C4-4CF5-4850-B6DD-C007211D2F32}" type="pres">
      <dgm:prSet presAssocID="{B87925A2-FE98-4079-97D2-09E59C0DCECB}" presName="desComposite" presStyleCnt="0"/>
      <dgm:spPr/>
    </dgm:pt>
    <dgm:pt modelId="{CA3FB9E3-4267-4AED-9390-EFF791EBCF51}" type="pres">
      <dgm:prSet presAssocID="{B87925A2-FE98-4079-97D2-09E59C0DCECB}" presName="desCircle" presStyleLbl="node1" presStyleIdx="0" presStyleCnt="15"/>
      <dgm:spPr/>
    </dgm:pt>
    <dgm:pt modelId="{AD25467E-2CB1-493B-AE2A-CA4EDCBFBA7C}" type="pres">
      <dgm:prSet presAssocID="{B87925A2-FE98-4079-97D2-09E59C0DCECB}" presName="chTx" presStyleLbl="revTx" presStyleIdx="1" presStyleCnt="36"/>
      <dgm:spPr/>
    </dgm:pt>
    <dgm:pt modelId="{D1053BBC-80C5-41B2-9CA2-0DAEA2B3F694}" type="pres">
      <dgm:prSet presAssocID="{B87925A2-FE98-4079-97D2-09E59C0DCECB}" presName="desTx" presStyleLbl="revTx" presStyleIdx="2" presStyleCnt="36">
        <dgm:presLayoutVars>
          <dgm:bulletEnabled val="1"/>
        </dgm:presLayoutVars>
      </dgm:prSet>
      <dgm:spPr/>
    </dgm:pt>
    <dgm:pt modelId="{7A4FF46B-9021-4610-89F8-36F734C1DFED}" type="pres">
      <dgm:prSet presAssocID="{B87925A2-FE98-4079-97D2-09E59C0DCECB}" presName="desBackupRightNorm" presStyleCnt="0"/>
      <dgm:spPr/>
    </dgm:pt>
    <dgm:pt modelId="{8768BC35-524C-4501-8FED-940646B80A1D}" type="pres">
      <dgm:prSet presAssocID="{8FD40C5E-9470-466C-B8A6-D48FF164A4D0}" presName="desSpace" presStyleCnt="0"/>
      <dgm:spPr/>
    </dgm:pt>
    <dgm:pt modelId="{2D9F7386-FB2B-45D6-90DE-7EBEB7CCE709}" type="pres">
      <dgm:prSet presAssocID="{160E2F61-FC0C-4478-BF08-C90723A494DC}" presName="desBackupLeftNorm" presStyleCnt="0"/>
      <dgm:spPr/>
    </dgm:pt>
    <dgm:pt modelId="{93953B58-BE72-45C1-8BF6-B71634B2B4C2}" type="pres">
      <dgm:prSet presAssocID="{160E2F61-FC0C-4478-BF08-C90723A494DC}" presName="desComposite" presStyleCnt="0"/>
      <dgm:spPr/>
    </dgm:pt>
    <dgm:pt modelId="{7EC67FEC-F24C-4B06-B58A-F8CF84CCC86A}" type="pres">
      <dgm:prSet presAssocID="{160E2F61-FC0C-4478-BF08-C90723A494DC}" presName="desCircle" presStyleLbl="node1" presStyleIdx="1" presStyleCnt="15"/>
      <dgm:spPr/>
    </dgm:pt>
    <dgm:pt modelId="{9B91B3D2-B4D8-47DF-BFEA-C28AB0622B7B}" type="pres">
      <dgm:prSet presAssocID="{160E2F61-FC0C-4478-BF08-C90723A494DC}" presName="chTx" presStyleLbl="revTx" presStyleIdx="3" presStyleCnt="36"/>
      <dgm:spPr/>
    </dgm:pt>
    <dgm:pt modelId="{E312E21E-B7E5-4330-8FB8-AE07A5C4AA18}" type="pres">
      <dgm:prSet presAssocID="{160E2F61-FC0C-4478-BF08-C90723A494DC}" presName="desTx" presStyleLbl="revTx" presStyleIdx="4" presStyleCnt="36">
        <dgm:presLayoutVars>
          <dgm:bulletEnabled val="1"/>
        </dgm:presLayoutVars>
      </dgm:prSet>
      <dgm:spPr/>
    </dgm:pt>
    <dgm:pt modelId="{AA44FE2C-BA25-4433-9080-7EE2A488AEC6}" type="pres">
      <dgm:prSet presAssocID="{160E2F61-FC0C-4478-BF08-C90723A494DC}" presName="desBackupRightNorm" presStyleCnt="0"/>
      <dgm:spPr/>
    </dgm:pt>
    <dgm:pt modelId="{FA8FC427-3D78-4BAD-AB57-42807CEE63CA}" type="pres">
      <dgm:prSet presAssocID="{1ED9CD5A-B5F4-4BAE-83B5-80967D18F98B}" presName="desSpace" presStyleCnt="0"/>
      <dgm:spPr/>
    </dgm:pt>
    <dgm:pt modelId="{EF0A0356-7C5C-49D3-80CE-79FF298E59BB}" type="pres">
      <dgm:prSet presAssocID="{B5C0D388-EEEC-43C7-BC94-2094F0BBD32D}" presName="parComposite" presStyleCnt="0"/>
      <dgm:spPr/>
    </dgm:pt>
    <dgm:pt modelId="{DEFA9B4E-459D-4E4A-B5EE-B235528BBDF8}" type="pres">
      <dgm:prSet presAssocID="{B5C0D388-EEEC-43C7-BC94-2094F0BBD32D}" presName="parBigCircle" presStyleLbl="node0" presStyleIdx="1" presStyleCnt="6"/>
      <dgm:spPr/>
    </dgm:pt>
    <dgm:pt modelId="{0FA6BE16-A7C9-4942-B82D-19A0E0E30817}" type="pres">
      <dgm:prSet presAssocID="{B5C0D388-EEEC-43C7-BC94-2094F0BBD32D}" presName="parTx" presStyleLbl="revTx" presStyleIdx="5" presStyleCnt="36"/>
      <dgm:spPr/>
    </dgm:pt>
    <dgm:pt modelId="{F6D2A0F5-25AC-48A0-9006-CB2BEDEFD4F3}" type="pres">
      <dgm:prSet presAssocID="{B5C0D388-EEEC-43C7-BC94-2094F0BBD32D}" presName="bSpace" presStyleCnt="0"/>
      <dgm:spPr/>
    </dgm:pt>
    <dgm:pt modelId="{6B39271C-60A4-4C87-9E07-7F4A5678AE01}" type="pres">
      <dgm:prSet presAssocID="{B5C0D388-EEEC-43C7-BC94-2094F0BBD32D}" presName="parBackupNorm" presStyleCnt="0"/>
      <dgm:spPr/>
    </dgm:pt>
    <dgm:pt modelId="{ACFB71A0-6622-4109-BB41-E378AF3D2AA1}" type="pres">
      <dgm:prSet presAssocID="{70C32579-98D3-4EE9-9804-6862C0463C41}" presName="parSpace" presStyleCnt="0"/>
      <dgm:spPr/>
    </dgm:pt>
    <dgm:pt modelId="{6A4F6D86-3323-4455-AEA2-583244EEA129}" type="pres">
      <dgm:prSet presAssocID="{CFCEA50C-9627-4718-B8A5-97620A4D4CE4}" presName="desBackupLeftNorm" presStyleCnt="0"/>
      <dgm:spPr/>
    </dgm:pt>
    <dgm:pt modelId="{BCF4BF9C-6232-4B67-9CC0-B412A00AB2BF}" type="pres">
      <dgm:prSet presAssocID="{CFCEA50C-9627-4718-B8A5-97620A4D4CE4}" presName="desComposite" presStyleCnt="0"/>
      <dgm:spPr/>
    </dgm:pt>
    <dgm:pt modelId="{96B331F2-BD00-43A1-9BCF-CB8BD6A7FAC1}" type="pres">
      <dgm:prSet presAssocID="{CFCEA50C-9627-4718-B8A5-97620A4D4CE4}" presName="desCircle" presStyleLbl="node1" presStyleIdx="2" presStyleCnt="15"/>
      <dgm:spPr/>
    </dgm:pt>
    <dgm:pt modelId="{5B59CA8F-A7E6-4BDC-93C7-C3003B1DC7F9}" type="pres">
      <dgm:prSet presAssocID="{CFCEA50C-9627-4718-B8A5-97620A4D4CE4}" presName="chTx" presStyleLbl="revTx" presStyleIdx="6" presStyleCnt="36"/>
      <dgm:spPr/>
    </dgm:pt>
    <dgm:pt modelId="{26FEDB71-0F18-4F42-A2F7-307FE2ED8E2A}" type="pres">
      <dgm:prSet presAssocID="{CFCEA50C-9627-4718-B8A5-97620A4D4CE4}" presName="desTx" presStyleLbl="revTx" presStyleIdx="7" presStyleCnt="36">
        <dgm:presLayoutVars>
          <dgm:bulletEnabled val="1"/>
        </dgm:presLayoutVars>
      </dgm:prSet>
      <dgm:spPr/>
    </dgm:pt>
    <dgm:pt modelId="{41ACC636-1ACE-45ED-96E1-D3971B2019EB}" type="pres">
      <dgm:prSet presAssocID="{CFCEA50C-9627-4718-B8A5-97620A4D4CE4}" presName="desBackupRightNorm" presStyleCnt="0"/>
      <dgm:spPr/>
    </dgm:pt>
    <dgm:pt modelId="{6C617E71-D6BE-4619-803E-B64012C5DA46}" type="pres">
      <dgm:prSet presAssocID="{3B8FAA39-DE87-48AC-8447-022D74515EE0}" presName="desSpace" presStyleCnt="0"/>
      <dgm:spPr/>
    </dgm:pt>
    <dgm:pt modelId="{632E542F-5ADE-45FD-92C1-B912B6AA2CAF}" type="pres">
      <dgm:prSet presAssocID="{491A4CD2-E6C7-480C-A419-DBC13336FEB5}" presName="desBackupLeftNorm" presStyleCnt="0"/>
      <dgm:spPr/>
    </dgm:pt>
    <dgm:pt modelId="{AD1FB987-A258-4960-95FA-7535D2D0E6B9}" type="pres">
      <dgm:prSet presAssocID="{491A4CD2-E6C7-480C-A419-DBC13336FEB5}" presName="desComposite" presStyleCnt="0"/>
      <dgm:spPr/>
    </dgm:pt>
    <dgm:pt modelId="{61B5DF6B-2D90-4EED-B880-73630DF81E53}" type="pres">
      <dgm:prSet presAssocID="{491A4CD2-E6C7-480C-A419-DBC13336FEB5}" presName="desCircle" presStyleLbl="node1" presStyleIdx="3" presStyleCnt="15"/>
      <dgm:spPr/>
    </dgm:pt>
    <dgm:pt modelId="{8A055ADB-92CA-493D-AFC6-7173EF476413}" type="pres">
      <dgm:prSet presAssocID="{491A4CD2-E6C7-480C-A419-DBC13336FEB5}" presName="chTx" presStyleLbl="revTx" presStyleIdx="8" presStyleCnt="36"/>
      <dgm:spPr/>
    </dgm:pt>
    <dgm:pt modelId="{63F59207-3B32-4269-BF9D-985B0723C2DC}" type="pres">
      <dgm:prSet presAssocID="{491A4CD2-E6C7-480C-A419-DBC13336FEB5}" presName="desTx" presStyleLbl="revTx" presStyleIdx="9" presStyleCnt="36">
        <dgm:presLayoutVars>
          <dgm:bulletEnabled val="1"/>
        </dgm:presLayoutVars>
      </dgm:prSet>
      <dgm:spPr/>
    </dgm:pt>
    <dgm:pt modelId="{F9D03526-D835-4B72-9C01-8A0C2FEB2815}" type="pres">
      <dgm:prSet presAssocID="{491A4CD2-E6C7-480C-A419-DBC13336FEB5}" presName="desBackupRightNorm" presStyleCnt="0"/>
      <dgm:spPr/>
    </dgm:pt>
    <dgm:pt modelId="{6D65CA21-4290-4EA3-958C-ED27FEB634EB}" type="pres">
      <dgm:prSet presAssocID="{281BCB49-B9A2-4B60-87E3-F6865EFACFBC}" presName="desSpace" presStyleCnt="0"/>
      <dgm:spPr/>
    </dgm:pt>
    <dgm:pt modelId="{E22B3AC9-BF3B-4685-B2E9-84896729492B}" type="pres">
      <dgm:prSet presAssocID="{4D2318AF-962A-4D98-BFA5-D0C9A1FF2A85}" presName="parComposite" presStyleCnt="0"/>
      <dgm:spPr/>
    </dgm:pt>
    <dgm:pt modelId="{98BD5101-E9A7-45A2-BCA5-B21127C449E4}" type="pres">
      <dgm:prSet presAssocID="{4D2318AF-962A-4D98-BFA5-D0C9A1FF2A85}" presName="parBigCircle" presStyleLbl="node0" presStyleIdx="2" presStyleCnt="6"/>
      <dgm:spPr>
        <a:solidFill>
          <a:schemeClr val="accent4">
            <a:hueOff val="0"/>
            <a:satOff val="0"/>
            <a:lumOff val="0"/>
          </a:schemeClr>
        </a:solidFill>
      </dgm:spPr>
    </dgm:pt>
    <dgm:pt modelId="{7472BCC0-B990-44F3-A3A6-5C241DFDBBC7}" type="pres">
      <dgm:prSet presAssocID="{4D2318AF-962A-4D98-BFA5-D0C9A1FF2A85}" presName="parTx" presStyleLbl="revTx" presStyleIdx="10" presStyleCnt="36"/>
      <dgm:spPr/>
    </dgm:pt>
    <dgm:pt modelId="{25980681-E9C5-453C-B336-1B8B514F5739}" type="pres">
      <dgm:prSet presAssocID="{4D2318AF-962A-4D98-BFA5-D0C9A1FF2A85}" presName="bSpace" presStyleCnt="0"/>
      <dgm:spPr/>
    </dgm:pt>
    <dgm:pt modelId="{4F795E36-2285-4514-969D-79C18E3DDE15}" type="pres">
      <dgm:prSet presAssocID="{4D2318AF-962A-4D98-BFA5-D0C9A1FF2A85}" presName="parBackupNorm" presStyleCnt="0"/>
      <dgm:spPr/>
    </dgm:pt>
    <dgm:pt modelId="{84E77322-AC81-461F-9407-F48EED263607}" type="pres">
      <dgm:prSet presAssocID="{03693C15-4E8D-4B98-A5C5-EE24FDA2B5BF}" presName="parSpace" presStyleCnt="0"/>
      <dgm:spPr/>
    </dgm:pt>
    <dgm:pt modelId="{5C4ED7A2-28BD-48BD-A701-B53573D0552E}" type="pres">
      <dgm:prSet presAssocID="{0486B2CA-8F31-45A5-B5D6-B9B618AA1C24}" presName="desBackupLeftNorm" presStyleCnt="0"/>
      <dgm:spPr/>
    </dgm:pt>
    <dgm:pt modelId="{C6361851-21E9-48E4-9187-9756DBADFF02}" type="pres">
      <dgm:prSet presAssocID="{0486B2CA-8F31-45A5-B5D6-B9B618AA1C24}" presName="desComposite" presStyleCnt="0"/>
      <dgm:spPr/>
    </dgm:pt>
    <dgm:pt modelId="{E468E186-61E2-4ACC-ABCE-A1EE2AED23B4}" type="pres">
      <dgm:prSet presAssocID="{0486B2CA-8F31-45A5-B5D6-B9B618AA1C24}" presName="desCircle" presStyleLbl="node1" presStyleIdx="4" presStyleCnt="15"/>
      <dgm:spPr/>
    </dgm:pt>
    <dgm:pt modelId="{22948EC3-EA3E-463F-B16B-A03FA609E566}" type="pres">
      <dgm:prSet presAssocID="{0486B2CA-8F31-45A5-B5D6-B9B618AA1C24}" presName="chTx" presStyleLbl="revTx" presStyleIdx="11" presStyleCnt="36"/>
      <dgm:spPr/>
    </dgm:pt>
    <dgm:pt modelId="{26B596E6-4622-4A95-ADBE-22D8D2BEDA8C}" type="pres">
      <dgm:prSet presAssocID="{0486B2CA-8F31-45A5-B5D6-B9B618AA1C24}" presName="desTx" presStyleLbl="revTx" presStyleIdx="12" presStyleCnt="36">
        <dgm:presLayoutVars>
          <dgm:bulletEnabled val="1"/>
        </dgm:presLayoutVars>
      </dgm:prSet>
      <dgm:spPr/>
    </dgm:pt>
    <dgm:pt modelId="{71DEA9D0-E2E9-4063-92B6-9C0B59843B8D}" type="pres">
      <dgm:prSet presAssocID="{0486B2CA-8F31-45A5-B5D6-B9B618AA1C24}" presName="desBackupRightNorm" presStyleCnt="0"/>
      <dgm:spPr/>
    </dgm:pt>
    <dgm:pt modelId="{650CF08D-470A-4DF1-A1E3-4FB451001DDB}" type="pres">
      <dgm:prSet presAssocID="{0CCD2564-333E-4787-B76B-725A98AD2F6D}" presName="desSpace" presStyleCnt="0"/>
      <dgm:spPr/>
    </dgm:pt>
    <dgm:pt modelId="{D27395BA-5838-4948-B509-9C0C3E37F0AE}" type="pres">
      <dgm:prSet presAssocID="{5130B013-21CD-493A-B145-205E08644607}" presName="desBackupLeftNorm" presStyleCnt="0"/>
      <dgm:spPr/>
    </dgm:pt>
    <dgm:pt modelId="{930565A2-EC08-48F7-86EC-33F0C4DD7333}" type="pres">
      <dgm:prSet presAssocID="{5130B013-21CD-493A-B145-205E08644607}" presName="desComposite" presStyleCnt="0"/>
      <dgm:spPr/>
    </dgm:pt>
    <dgm:pt modelId="{AA3D9582-574F-4AF8-B5BF-0E0A590AEA6C}" type="pres">
      <dgm:prSet presAssocID="{5130B013-21CD-493A-B145-205E08644607}" presName="desCircle" presStyleLbl="node1" presStyleIdx="5" presStyleCnt="15" custLinFactNeighborX="-7653" custLinFactNeighborY="7653"/>
      <dgm:spPr/>
    </dgm:pt>
    <dgm:pt modelId="{02D45135-39F1-4682-902C-67B7D6477DA3}" type="pres">
      <dgm:prSet presAssocID="{5130B013-21CD-493A-B145-205E08644607}" presName="chTx" presStyleLbl="revTx" presStyleIdx="13" presStyleCnt="36"/>
      <dgm:spPr/>
    </dgm:pt>
    <dgm:pt modelId="{D0289BB6-7F2E-46A0-ABD7-15A5E1AF63C1}" type="pres">
      <dgm:prSet presAssocID="{5130B013-21CD-493A-B145-205E08644607}" presName="desTx" presStyleLbl="revTx" presStyleIdx="14" presStyleCnt="36">
        <dgm:presLayoutVars>
          <dgm:bulletEnabled val="1"/>
        </dgm:presLayoutVars>
      </dgm:prSet>
      <dgm:spPr/>
    </dgm:pt>
    <dgm:pt modelId="{865C94E4-AB43-431F-A9C4-3425F48FF9AA}" type="pres">
      <dgm:prSet presAssocID="{5130B013-21CD-493A-B145-205E08644607}" presName="desBackupRightNorm" presStyleCnt="0"/>
      <dgm:spPr/>
    </dgm:pt>
    <dgm:pt modelId="{DE986C0A-827C-495A-A283-0FDBB4D7D467}" type="pres">
      <dgm:prSet presAssocID="{A7FC5CD9-13D7-454E-A469-AE2AA0B2C060}" presName="desSpace" presStyleCnt="0"/>
      <dgm:spPr/>
    </dgm:pt>
    <dgm:pt modelId="{42661BC3-4C61-4FC1-A26F-84A9414CEAC1}" type="pres">
      <dgm:prSet presAssocID="{86822612-EEFE-4CCB-9788-168FE21B7316}" presName="desBackupLeftNorm" presStyleCnt="0"/>
      <dgm:spPr/>
    </dgm:pt>
    <dgm:pt modelId="{45A2198E-A951-4323-B962-D6ECE43D13A0}" type="pres">
      <dgm:prSet presAssocID="{86822612-EEFE-4CCB-9788-168FE21B7316}" presName="desComposite" presStyleCnt="0"/>
      <dgm:spPr/>
    </dgm:pt>
    <dgm:pt modelId="{549C2D77-8315-48F1-A709-66589B32A1E0}" type="pres">
      <dgm:prSet presAssocID="{86822612-EEFE-4CCB-9788-168FE21B7316}" presName="desCircle" presStyleLbl="node1" presStyleIdx="6" presStyleCnt="15"/>
      <dgm:spPr/>
    </dgm:pt>
    <dgm:pt modelId="{F131750D-7FB2-43D0-9C86-D4EB613816F1}" type="pres">
      <dgm:prSet presAssocID="{86822612-EEFE-4CCB-9788-168FE21B7316}" presName="chTx" presStyleLbl="revTx" presStyleIdx="15" presStyleCnt="36"/>
      <dgm:spPr/>
    </dgm:pt>
    <dgm:pt modelId="{9BC526A4-8126-41A6-85CD-8D6E1D3013D0}" type="pres">
      <dgm:prSet presAssocID="{86822612-EEFE-4CCB-9788-168FE21B7316}" presName="desTx" presStyleLbl="revTx" presStyleIdx="16" presStyleCnt="36">
        <dgm:presLayoutVars>
          <dgm:bulletEnabled val="1"/>
        </dgm:presLayoutVars>
      </dgm:prSet>
      <dgm:spPr/>
    </dgm:pt>
    <dgm:pt modelId="{056B5EFE-D558-4770-87A3-946FCCE728B8}" type="pres">
      <dgm:prSet presAssocID="{86822612-EEFE-4CCB-9788-168FE21B7316}" presName="desBackupRightNorm" presStyleCnt="0"/>
      <dgm:spPr/>
    </dgm:pt>
    <dgm:pt modelId="{34FBA3C6-C6A1-4B84-9667-657FC26F15B5}" type="pres">
      <dgm:prSet presAssocID="{6C4E76D5-EF09-44AE-8297-E4724EE3F63F}" presName="desSpace" presStyleCnt="0"/>
      <dgm:spPr/>
    </dgm:pt>
    <dgm:pt modelId="{6758CD6F-E123-4FAC-9980-4E0381B132B3}" type="pres">
      <dgm:prSet presAssocID="{75A33AC4-E9F5-4675-8358-2EFBE164978E}" presName="parComposite" presStyleCnt="0"/>
      <dgm:spPr/>
    </dgm:pt>
    <dgm:pt modelId="{05109AC8-DB25-4A89-B8F5-AF9F176D3EAD}" type="pres">
      <dgm:prSet presAssocID="{75A33AC4-E9F5-4675-8358-2EFBE164978E}" presName="parBigCircle" presStyleLbl="node0" presStyleIdx="3" presStyleCnt="6"/>
      <dgm:spPr/>
    </dgm:pt>
    <dgm:pt modelId="{B5638D4C-092E-4319-9CC9-72774289A402}" type="pres">
      <dgm:prSet presAssocID="{75A33AC4-E9F5-4675-8358-2EFBE164978E}" presName="parTx" presStyleLbl="revTx" presStyleIdx="17" presStyleCnt="36"/>
      <dgm:spPr/>
    </dgm:pt>
    <dgm:pt modelId="{0952D0EC-17DF-4F20-B801-D4CD3E306025}" type="pres">
      <dgm:prSet presAssocID="{75A33AC4-E9F5-4675-8358-2EFBE164978E}" presName="bSpace" presStyleCnt="0"/>
      <dgm:spPr/>
    </dgm:pt>
    <dgm:pt modelId="{F5CDBD49-A44E-4BE3-BEEE-B63882B89023}" type="pres">
      <dgm:prSet presAssocID="{75A33AC4-E9F5-4675-8358-2EFBE164978E}" presName="parBackupNorm" presStyleCnt="0"/>
      <dgm:spPr/>
    </dgm:pt>
    <dgm:pt modelId="{FC52206A-ECD2-4812-9C73-982A53303E37}" type="pres">
      <dgm:prSet presAssocID="{F96884BF-E202-44CB-82B1-BB42B7D46159}" presName="parSpace" presStyleCnt="0"/>
      <dgm:spPr/>
    </dgm:pt>
    <dgm:pt modelId="{3926CD07-A338-4BD0-B9F9-A3F1493C9FD5}" type="pres">
      <dgm:prSet presAssocID="{A60A6E6B-45CD-411B-8060-930D3985C624}" presName="desBackupLeftNorm" presStyleCnt="0"/>
      <dgm:spPr/>
    </dgm:pt>
    <dgm:pt modelId="{3F06CA18-552C-4671-AE9F-870D33C32A4E}" type="pres">
      <dgm:prSet presAssocID="{A60A6E6B-45CD-411B-8060-930D3985C624}" presName="desComposite" presStyleCnt="0"/>
      <dgm:spPr/>
    </dgm:pt>
    <dgm:pt modelId="{59B3F994-3CFA-44BC-A2D1-112580204264}" type="pres">
      <dgm:prSet presAssocID="{A60A6E6B-45CD-411B-8060-930D3985C624}" presName="desCircle" presStyleLbl="node1" presStyleIdx="7" presStyleCnt="15"/>
      <dgm:spPr/>
    </dgm:pt>
    <dgm:pt modelId="{24A50BD4-7E3F-42F7-AD50-30559747B410}" type="pres">
      <dgm:prSet presAssocID="{A60A6E6B-45CD-411B-8060-930D3985C624}" presName="chTx" presStyleLbl="revTx" presStyleIdx="18" presStyleCnt="36"/>
      <dgm:spPr/>
    </dgm:pt>
    <dgm:pt modelId="{216BD5BC-ADE5-4807-B69A-E64004FD424D}" type="pres">
      <dgm:prSet presAssocID="{A60A6E6B-45CD-411B-8060-930D3985C624}" presName="desTx" presStyleLbl="revTx" presStyleIdx="19" presStyleCnt="36">
        <dgm:presLayoutVars>
          <dgm:bulletEnabled val="1"/>
        </dgm:presLayoutVars>
      </dgm:prSet>
      <dgm:spPr/>
    </dgm:pt>
    <dgm:pt modelId="{6B20C446-7A7C-40CC-8D78-B68A00C29619}" type="pres">
      <dgm:prSet presAssocID="{A60A6E6B-45CD-411B-8060-930D3985C624}" presName="desBackupRightNorm" presStyleCnt="0"/>
      <dgm:spPr/>
    </dgm:pt>
    <dgm:pt modelId="{3DB9956F-C340-4EA5-9CA3-FA5D97BB9151}" type="pres">
      <dgm:prSet presAssocID="{B333592D-5AD2-447A-89F0-9E37B83CD877}" presName="desSpace" presStyleCnt="0"/>
      <dgm:spPr/>
    </dgm:pt>
    <dgm:pt modelId="{43D6CF45-1C0C-41F1-A0F7-3F5CDBD28E96}" type="pres">
      <dgm:prSet presAssocID="{38A14924-8FEF-48C4-ACCF-07E5424F76B7}" presName="desBackupLeftNorm" presStyleCnt="0"/>
      <dgm:spPr/>
    </dgm:pt>
    <dgm:pt modelId="{B4AA0144-EB90-4A0F-9F2D-64D811FD9ECE}" type="pres">
      <dgm:prSet presAssocID="{38A14924-8FEF-48C4-ACCF-07E5424F76B7}" presName="desComposite" presStyleCnt="0"/>
      <dgm:spPr/>
    </dgm:pt>
    <dgm:pt modelId="{63196668-29A2-4B35-A691-EF75D505F14E}" type="pres">
      <dgm:prSet presAssocID="{38A14924-8FEF-48C4-ACCF-07E5424F76B7}" presName="desCircle" presStyleLbl="node1" presStyleIdx="8" presStyleCnt="15"/>
      <dgm:spPr/>
    </dgm:pt>
    <dgm:pt modelId="{D2E0D776-0B65-486A-A0D1-CBE2AA7A7454}" type="pres">
      <dgm:prSet presAssocID="{38A14924-8FEF-48C4-ACCF-07E5424F76B7}" presName="chTx" presStyleLbl="revTx" presStyleIdx="20" presStyleCnt="36"/>
      <dgm:spPr/>
    </dgm:pt>
    <dgm:pt modelId="{68C4CC40-16CF-4B50-A91D-9DC7692E19AB}" type="pres">
      <dgm:prSet presAssocID="{38A14924-8FEF-48C4-ACCF-07E5424F76B7}" presName="desTx" presStyleLbl="revTx" presStyleIdx="21" presStyleCnt="36">
        <dgm:presLayoutVars>
          <dgm:bulletEnabled val="1"/>
        </dgm:presLayoutVars>
      </dgm:prSet>
      <dgm:spPr/>
    </dgm:pt>
    <dgm:pt modelId="{14A7508B-3D7F-4CD3-871D-B1AE5B7C935E}" type="pres">
      <dgm:prSet presAssocID="{38A14924-8FEF-48C4-ACCF-07E5424F76B7}" presName="desBackupRightNorm" presStyleCnt="0"/>
      <dgm:spPr/>
    </dgm:pt>
    <dgm:pt modelId="{63E6C1C0-D6C3-4B6A-AFD5-0876CE96A953}" type="pres">
      <dgm:prSet presAssocID="{AA7559D8-D6F4-4510-96F1-F272A1A20749}" presName="desSpace" presStyleCnt="0"/>
      <dgm:spPr/>
    </dgm:pt>
    <dgm:pt modelId="{57CD7008-B8F3-4473-831B-668D9CE0AB67}" type="pres">
      <dgm:prSet presAssocID="{8E3A14C0-8421-44D9-89BD-6EAD09111A80}" presName="parComposite" presStyleCnt="0"/>
      <dgm:spPr/>
    </dgm:pt>
    <dgm:pt modelId="{EA0A8E97-ACF3-4A1E-A462-DB2FFE53A349}" type="pres">
      <dgm:prSet presAssocID="{8E3A14C0-8421-44D9-89BD-6EAD09111A80}" presName="parBigCircle" presStyleLbl="node0" presStyleIdx="4" presStyleCnt="6"/>
      <dgm:spPr/>
    </dgm:pt>
    <dgm:pt modelId="{26CEF96B-4BD4-452B-A003-ACC5B83B93E2}" type="pres">
      <dgm:prSet presAssocID="{8E3A14C0-8421-44D9-89BD-6EAD09111A80}" presName="parTx" presStyleLbl="revTx" presStyleIdx="22" presStyleCnt="36"/>
      <dgm:spPr/>
    </dgm:pt>
    <dgm:pt modelId="{32014E12-8ABC-4DE6-AC5C-CAD194703EC2}" type="pres">
      <dgm:prSet presAssocID="{8E3A14C0-8421-44D9-89BD-6EAD09111A80}" presName="bSpace" presStyleCnt="0"/>
      <dgm:spPr/>
    </dgm:pt>
    <dgm:pt modelId="{410D6860-6D63-4D01-A955-96EF814A0C8E}" type="pres">
      <dgm:prSet presAssocID="{8E3A14C0-8421-44D9-89BD-6EAD09111A80}" presName="parBackupNorm" presStyleCnt="0"/>
      <dgm:spPr/>
    </dgm:pt>
    <dgm:pt modelId="{F6A8BB8E-3C6C-4DF8-B698-BFEA7F92BDD8}" type="pres">
      <dgm:prSet presAssocID="{92D693F5-DEB3-4D45-9F69-CBCAE60CC1D6}" presName="parSpace" presStyleCnt="0"/>
      <dgm:spPr/>
    </dgm:pt>
    <dgm:pt modelId="{C3FB4050-92A0-4325-9ED5-4E380B40E9D0}" type="pres">
      <dgm:prSet presAssocID="{9F3EC429-7C10-47AB-8BEB-6F968C88ED97}" presName="desBackupLeftNorm" presStyleCnt="0"/>
      <dgm:spPr/>
    </dgm:pt>
    <dgm:pt modelId="{B13EF6ED-4C89-44A9-8FDD-AD01EF7B2AD9}" type="pres">
      <dgm:prSet presAssocID="{9F3EC429-7C10-47AB-8BEB-6F968C88ED97}" presName="desComposite" presStyleCnt="0"/>
      <dgm:spPr/>
    </dgm:pt>
    <dgm:pt modelId="{6F13E2DF-9D99-4519-B26F-B77ADE16F7D3}" type="pres">
      <dgm:prSet presAssocID="{9F3EC429-7C10-47AB-8BEB-6F968C88ED97}" presName="desCircle" presStyleLbl="node1" presStyleIdx="9" presStyleCnt="15"/>
      <dgm:spPr/>
    </dgm:pt>
    <dgm:pt modelId="{DCFD2143-5631-40FA-8AFF-07DEDDEC323A}" type="pres">
      <dgm:prSet presAssocID="{9F3EC429-7C10-47AB-8BEB-6F968C88ED97}" presName="chTx" presStyleLbl="revTx" presStyleIdx="23" presStyleCnt="36"/>
      <dgm:spPr/>
    </dgm:pt>
    <dgm:pt modelId="{34C64FA5-FE25-4173-80D5-EAC886DB1CE3}" type="pres">
      <dgm:prSet presAssocID="{9F3EC429-7C10-47AB-8BEB-6F968C88ED97}" presName="desTx" presStyleLbl="revTx" presStyleIdx="24" presStyleCnt="36">
        <dgm:presLayoutVars>
          <dgm:bulletEnabled val="1"/>
        </dgm:presLayoutVars>
      </dgm:prSet>
      <dgm:spPr/>
    </dgm:pt>
    <dgm:pt modelId="{D8CC5103-C359-4840-BE5E-2D068C705696}" type="pres">
      <dgm:prSet presAssocID="{9F3EC429-7C10-47AB-8BEB-6F968C88ED97}" presName="desBackupRightNorm" presStyleCnt="0"/>
      <dgm:spPr/>
    </dgm:pt>
    <dgm:pt modelId="{FC88EBF6-983D-40F6-9E29-99EA0772985E}" type="pres">
      <dgm:prSet presAssocID="{0115989D-9EFA-4180-96FD-DB691CDA87B6}" presName="desSpace" presStyleCnt="0"/>
      <dgm:spPr/>
    </dgm:pt>
    <dgm:pt modelId="{E28DB5B9-B5A2-478E-923E-186231C65266}" type="pres">
      <dgm:prSet presAssocID="{2150D0D8-BCE6-4AEF-A101-7C76FB799D41}" presName="desBackupLeftNorm" presStyleCnt="0"/>
      <dgm:spPr/>
    </dgm:pt>
    <dgm:pt modelId="{3F077CA4-9B94-48E0-80BD-C1CAFD6CA919}" type="pres">
      <dgm:prSet presAssocID="{2150D0D8-BCE6-4AEF-A101-7C76FB799D41}" presName="desComposite" presStyleCnt="0"/>
      <dgm:spPr/>
    </dgm:pt>
    <dgm:pt modelId="{8C922C14-1468-4D72-A70C-D75BB99486F3}" type="pres">
      <dgm:prSet presAssocID="{2150D0D8-BCE6-4AEF-A101-7C76FB799D41}" presName="desCircle" presStyleLbl="node1" presStyleIdx="10" presStyleCnt="15"/>
      <dgm:spPr/>
    </dgm:pt>
    <dgm:pt modelId="{6A7E3FF2-9F15-4817-920F-A688F06D2B2D}" type="pres">
      <dgm:prSet presAssocID="{2150D0D8-BCE6-4AEF-A101-7C76FB799D41}" presName="chTx" presStyleLbl="revTx" presStyleIdx="25" presStyleCnt="36"/>
      <dgm:spPr/>
    </dgm:pt>
    <dgm:pt modelId="{B17BA6D1-C459-4B87-BDF8-B9AD4241B545}" type="pres">
      <dgm:prSet presAssocID="{2150D0D8-BCE6-4AEF-A101-7C76FB799D41}" presName="desTx" presStyleLbl="revTx" presStyleIdx="26" presStyleCnt="36">
        <dgm:presLayoutVars>
          <dgm:bulletEnabled val="1"/>
        </dgm:presLayoutVars>
      </dgm:prSet>
      <dgm:spPr/>
    </dgm:pt>
    <dgm:pt modelId="{50BB9A6B-6C77-41F8-9865-49D283B3CD98}" type="pres">
      <dgm:prSet presAssocID="{2150D0D8-BCE6-4AEF-A101-7C76FB799D41}" presName="desBackupRightNorm" presStyleCnt="0"/>
      <dgm:spPr/>
    </dgm:pt>
    <dgm:pt modelId="{17257C9A-E2ED-4249-ABAA-D9CCA12D6CBC}" type="pres">
      <dgm:prSet presAssocID="{3A5D3987-2A75-4274-AE08-A37C136AD4FE}" presName="desSpace" presStyleCnt="0"/>
      <dgm:spPr/>
    </dgm:pt>
    <dgm:pt modelId="{6A855092-58D4-447C-AD62-EDAB99CD3665}" type="pres">
      <dgm:prSet presAssocID="{092E3289-B5CB-4A66-AB78-EB5640C0C9F5}" presName="desBackupLeftNorm" presStyleCnt="0"/>
      <dgm:spPr/>
    </dgm:pt>
    <dgm:pt modelId="{4DB54CF8-BF04-47FA-BAC1-7DD632C71AA2}" type="pres">
      <dgm:prSet presAssocID="{092E3289-B5CB-4A66-AB78-EB5640C0C9F5}" presName="desComposite" presStyleCnt="0"/>
      <dgm:spPr/>
    </dgm:pt>
    <dgm:pt modelId="{88302C81-490C-41BA-A6E3-41A93DC1FC91}" type="pres">
      <dgm:prSet presAssocID="{092E3289-B5CB-4A66-AB78-EB5640C0C9F5}" presName="desCircle" presStyleLbl="node1" presStyleIdx="11" presStyleCnt="15"/>
      <dgm:spPr/>
    </dgm:pt>
    <dgm:pt modelId="{6562BEDA-68AC-4162-8D97-54CF7ED71DA2}" type="pres">
      <dgm:prSet presAssocID="{092E3289-B5CB-4A66-AB78-EB5640C0C9F5}" presName="chTx" presStyleLbl="revTx" presStyleIdx="27" presStyleCnt="36"/>
      <dgm:spPr/>
    </dgm:pt>
    <dgm:pt modelId="{36D0A541-7B5D-432D-8E44-1AB5ED51CD17}" type="pres">
      <dgm:prSet presAssocID="{092E3289-B5CB-4A66-AB78-EB5640C0C9F5}" presName="desTx" presStyleLbl="revTx" presStyleIdx="28" presStyleCnt="36">
        <dgm:presLayoutVars>
          <dgm:bulletEnabled val="1"/>
        </dgm:presLayoutVars>
      </dgm:prSet>
      <dgm:spPr/>
    </dgm:pt>
    <dgm:pt modelId="{88CE6E3E-A834-4689-81E2-DF1EA18DFE14}" type="pres">
      <dgm:prSet presAssocID="{092E3289-B5CB-4A66-AB78-EB5640C0C9F5}" presName="desBackupRightNorm" presStyleCnt="0"/>
      <dgm:spPr/>
    </dgm:pt>
    <dgm:pt modelId="{8F9C092C-71AE-464F-A300-B56415547AA0}" type="pres">
      <dgm:prSet presAssocID="{4F7913E9-64E5-4565-A5EB-4D9ADBD084CD}" presName="desSpace" presStyleCnt="0"/>
      <dgm:spPr/>
    </dgm:pt>
    <dgm:pt modelId="{B37DEC09-B50A-430D-9BE7-C9EBABB4D38F}" type="pres">
      <dgm:prSet presAssocID="{8C8FC10C-B8AD-4D3F-827B-A036878378EB}" presName="parComposite" presStyleCnt="0"/>
      <dgm:spPr/>
    </dgm:pt>
    <dgm:pt modelId="{CEAA6A36-AB55-40EA-A3E1-3919D1C89EE6}" type="pres">
      <dgm:prSet presAssocID="{8C8FC10C-B8AD-4D3F-827B-A036878378EB}" presName="parBigCircle" presStyleLbl="node0" presStyleIdx="5" presStyleCnt="6"/>
      <dgm:spPr/>
    </dgm:pt>
    <dgm:pt modelId="{57AF356B-BBCE-4A48-87AF-21F19F5AE393}" type="pres">
      <dgm:prSet presAssocID="{8C8FC10C-B8AD-4D3F-827B-A036878378EB}" presName="parTx" presStyleLbl="revTx" presStyleIdx="29" presStyleCnt="36"/>
      <dgm:spPr/>
    </dgm:pt>
    <dgm:pt modelId="{0DB16E5E-A885-4E4B-B11B-D8AEC54CA5B7}" type="pres">
      <dgm:prSet presAssocID="{8C8FC10C-B8AD-4D3F-827B-A036878378EB}" presName="bSpace" presStyleCnt="0"/>
      <dgm:spPr/>
    </dgm:pt>
    <dgm:pt modelId="{66BA0C56-2016-4C9E-9916-18B0DC7B929F}" type="pres">
      <dgm:prSet presAssocID="{8C8FC10C-B8AD-4D3F-827B-A036878378EB}" presName="parBackupNorm" presStyleCnt="0"/>
      <dgm:spPr/>
    </dgm:pt>
    <dgm:pt modelId="{8D7ED5FD-D30F-4BD1-AE92-D838ECE91338}" type="pres">
      <dgm:prSet presAssocID="{90D4C82B-C5E9-485A-8524-5F5A5CC1E2DA}" presName="parSpace" presStyleCnt="0"/>
      <dgm:spPr/>
    </dgm:pt>
    <dgm:pt modelId="{7632ABED-BA84-4340-B8E2-2129E66A9FCE}" type="pres">
      <dgm:prSet presAssocID="{70A555AA-50B9-4563-AB33-EEEDF1626305}" presName="desBackupLeftNorm" presStyleCnt="0"/>
      <dgm:spPr/>
    </dgm:pt>
    <dgm:pt modelId="{8DBE07BF-81D2-4CB1-B673-E726E73192ED}" type="pres">
      <dgm:prSet presAssocID="{70A555AA-50B9-4563-AB33-EEEDF1626305}" presName="desComposite" presStyleCnt="0"/>
      <dgm:spPr/>
    </dgm:pt>
    <dgm:pt modelId="{F99FA264-859D-4659-AAA7-D758B328D3E0}" type="pres">
      <dgm:prSet presAssocID="{70A555AA-50B9-4563-AB33-EEEDF1626305}" presName="desCircle" presStyleLbl="node1" presStyleIdx="12" presStyleCnt="15"/>
      <dgm:spPr/>
    </dgm:pt>
    <dgm:pt modelId="{0EDC1D89-294F-4C48-8389-4BC1F5B4B1B4}" type="pres">
      <dgm:prSet presAssocID="{70A555AA-50B9-4563-AB33-EEEDF1626305}" presName="chTx" presStyleLbl="revTx" presStyleIdx="30" presStyleCnt="36"/>
      <dgm:spPr/>
    </dgm:pt>
    <dgm:pt modelId="{CBB86EC8-52F8-4675-8A07-3C7C8A61A1DB}" type="pres">
      <dgm:prSet presAssocID="{70A555AA-50B9-4563-AB33-EEEDF1626305}" presName="desTx" presStyleLbl="revTx" presStyleIdx="31" presStyleCnt="36">
        <dgm:presLayoutVars>
          <dgm:bulletEnabled val="1"/>
        </dgm:presLayoutVars>
      </dgm:prSet>
      <dgm:spPr/>
    </dgm:pt>
    <dgm:pt modelId="{6C41503D-57F6-4F34-94D7-A60A1D1DB67D}" type="pres">
      <dgm:prSet presAssocID="{70A555AA-50B9-4563-AB33-EEEDF1626305}" presName="desBackupRightNorm" presStyleCnt="0"/>
      <dgm:spPr/>
    </dgm:pt>
    <dgm:pt modelId="{91C18178-ADC1-4FE8-9698-438C855D8B86}" type="pres">
      <dgm:prSet presAssocID="{766873C8-A181-419D-9DB3-C7D991DE4FB8}" presName="desSpace" presStyleCnt="0"/>
      <dgm:spPr/>
    </dgm:pt>
    <dgm:pt modelId="{2A72581E-CD9B-4E3B-A283-DD2B8E999563}" type="pres">
      <dgm:prSet presAssocID="{E67F5721-4251-47CD-8CF7-5CFF96C8D4FB}" presName="desBackupLeftNorm" presStyleCnt="0"/>
      <dgm:spPr/>
    </dgm:pt>
    <dgm:pt modelId="{F3B70110-A70B-4119-802B-2D1601442F00}" type="pres">
      <dgm:prSet presAssocID="{E67F5721-4251-47CD-8CF7-5CFF96C8D4FB}" presName="desComposite" presStyleCnt="0"/>
      <dgm:spPr/>
    </dgm:pt>
    <dgm:pt modelId="{6E0CDB4A-AF30-4839-9BE6-BFB2F2F72544}" type="pres">
      <dgm:prSet presAssocID="{E67F5721-4251-47CD-8CF7-5CFF96C8D4FB}" presName="desCircle" presStyleLbl="node1" presStyleIdx="13" presStyleCnt="15"/>
      <dgm:spPr/>
    </dgm:pt>
    <dgm:pt modelId="{DCBB9501-4DCB-445B-B15D-B7389F1CACAD}" type="pres">
      <dgm:prSet presAssocID="{E67F5721-4251-47CD-8CF7-5CFF96C8D4FB}" presName="chTx" presStyleLbl="revTx" presStyleIdx="32" presStyleCnt="36"/>
      <dgm:spPr/>
    </dgm:pt>
    <dgm:pt modelId="{4265D52B-55BC-4125-9F21-CE481A325563}" type="pres">
      <dgm:prSet presAssocID="{E67F5721-4251-47CD-8CF7-5CFF96C8D4FB}" presName="desTx" presStyleLbl="revTx" presStyleIdx="33" presStyleCnt="36">
        <dgm:presLayoutVars>
          <dgm:bulletEnabled val="1"/>
        </dgm:presLayoutVars>
      </dgm:prSet>
      <dgm:spPr/>
    </dgm:pt>
    <dgm:pt modelId="{09458745-77DD-4749-B2F5-0B2AA708F4BA}" type="pres">
      <dgm:prSet presAssocID="{E67F5721-4251-47CD-8CF7-5CFF96C8D4FB}" presName="desBackupRightNorm" presStyleCnt="0"/>
      <dgm:spPr/>
    </dgm:pt>
    <dgm:pt modelId="{207FDBD8-BA60-49BA-A3D3-68DCD1E186A8}" type="pres">
      <dgm:prSet presAssocID="{C0099FA9-229D-483F-AB5F-D8A466FA7DC0}" presName="desSpace" presStyleCnt="0"/>
      <dgm:spPr/>
    </dgm:pt>
    <dgm:pt modelId="{6239C090-C388-4CCC-B334-A76E0AAAB2EC}" type="pres">
      <dgm:prSet presAssocID="{C46D70E2-BD99-46FE-A792-64A2CB02CCEA}" presName="desBackupLeftNorm" presStyleCnt="0"/>
      <dgm:spPr/>
    </dgm:pt>
    <dgm:pt modelId="{B7C26E20-45A4-4E96-A1DF-C6DA9D543548}" type="pres">
      <dgm:prSet presAssocID="{C46D70E2-BD99-46FE-A792-64A2CB02CCEA}" presName="desComposite" presStyleCnt="0"/>
      <dgm:spPr/>
    </dgm:pt>
    <dgm:pt modelId="{E0B630E7-5909-4D15-B0A4-FEDA63BC3638}" type="pres">
      <dgm:prSet presAssocID="{C46D70E2-BD99-46FE-A792-64A2CB02CCEA}" presName="desCircle" presStyleLbl="node1" presStyleIdx="14" presStyleCnt="15"/>
      <dgm:spPr/>
    </dgm:pt>
    <dgm:pt modelId="{25BBABD6-9582-4480-97CA-3447678B4371}" type="pres">
      <dgm:prSet presAssocID="{C46D70E2-BD99-46FE-A792-64A2CB02CCEA}" presName="chTx" presStyleLbl="revTx" presStyleIdx="34" presStyleCnt="36"/>
      <dgm:spPr/>
    </dgm:pt>
    <dgm:pt modelId="{69502286-5F42-46C5-A29F-B2896C2358BB}" type="pres">
      <dgm:prSet presAssocID="{C46D70E2-BD99-46FE-A792-64A2CB02CCEA}" presName="desTx" presStyleLbl="revTx" presStyleIdx="35" presStyleCnt="36">
        <dgm:presLayoutVars>
          <dgm:bulletEnabled val="1"/>
        </dgm:presLayoutVars>
      </dgm:prSet>
      <dgm:spPr/>
    </dgm:pt>
    <dgm:pt modelId="{D6F707A1-0888-4B72-84B1-790BBF14F7EC}" type="pres">
      <dgm:prSet presAssocID="{C46D70E2-BD99-46FE-A792-64A2CB02CCEA}" presName="desBackupRightNorm" presStyleCnt="0"/>
      <dgm:spPr/>
    </dgm:pt>
    <dgm:pt modelId="{EFEDE3C8-EE46-4D5A-8B75-37672C0120AD}" type="pres">
      <dgm:prSet presAssocID="{48F8F72C-BEE7-4286-BBC5-6F1A65744688}" presName="desSpace" presStyleCnt="0"/>
      <dgm:spPr/>
    </dgm:pt>
  </dgm:ptLst>
  <dgm:cxnLst>
    <dgm:cxn modelId="{E7AC7503-F8ED-4B94-B61F-1A404865DD51}" srcId="{53F09F83-5A4B-4A6E-9596-1C27BBAD0028}" destId="{160E2F61-FC0C-4478-BF08-C90723A494DC}" srcOrd="1" destOrd="0" parTransId="{1B3B1071-EA53-4AB5-AC3C-95B4B2D07297}" sibTransId="{1ED9CD5A-B5F4-4BAE-83B5-80967D18F98B}"/>
    <dgm:cxn modelId="{44D63511-3268-452A-818D-3DB30C8E6B10}" type="presOf" srcId="{86822612-EEFE-4CCB-9788-168FE21B7316}" destId="{F131750D-7FB2-43D0-9C86-D4EB613816F1}" srcOrd="0" destOrd="0" presId="urn:microsoft.com/office/officeart/2008/layout/CircleAccentTimeline"/>
    <dgm:cxn modelId="{C648FD11-E8CB-4F50-823C-CB68FE15D225}" type="presOf" srcId="{A60A6E6B-45CD-411B-8060-930D3985C624}" destId="{24A50BD4-7E3F-42F7-AD50-30559747B410}" srcOrd="0" destOrd="0" presId="urn:microsoft.com/office/officeart/2008/layout/CircleAccentTimeline"/>
    <dgm:cxn modelId="{0819F512-DDDE-42FD-B602-C0EE1C162B6E}" type="presOf" srcId="{CFCEA50C-9627-4718-B8A5-97620A4D4CE4}" destId="{5B59CA8F-A7E6-4BDC-93C7-C3003B1DC7F9}" srcOrd="0" destOrd="0" presId="urn:microsoft.com/office/officeart/2008/layout/CircleAccentTimeline"/>
    <dgm:cxn modelId="{94C8721C-B80B-4B49-80C6-B9C231EFB43D}" type="presOf" srcId="{2150D0D8-BCE6-4AEF-A101-7C76FB799D41}" destId="{6A7E3FF2-9F15-4817-920F-A688F06D2B2D}" srcOrd="0" destOrd="0" presId="urn:microsoft.com/office/officeart/2008/layout/CircleAccentTimeline"/>
    <dgm:cxn modelId="{D3A53D26-AA4F-4264-84A2-DC04319BF79D}" srcId="{D4E7D5EF-5571-4BAB-95F2-B864A757996C}" destId="{75A33AC4-E9F5-4675-8358-2EFBE164978E}" srcOrd="3" destOrd="0" parTransId="{C4B765C3-CCE0-4FE7-8E2D-576A58B717CB}" sibTransId="{F96884BF-E202-44CB-82B1-BB42B7D46159}"/>
    <dgm:cxn modelId="{413E412C-378A-4BFB-AC36-66A5920F5A53}" type="presOf" srcId="{160E2F61-FC0C-4478-BF08-C90723A494DC}" destId="{9B91B3D2-B4D8-47DF-BFEA-C28AB0622B7B}" srcOrd="0" destOrd="0" presId="urn:microsoft.com/office/officeart/2008/layout/CircleAccentTimeline"/>
    <dgm:cxn modelId="{090F632F-E393-4ADF-8EBF-98D5297EA298}" srcId="{8E3A14C0-8421-44D9-89BD-6EAD09111A80}" destId="{2150D0D8-BCE6-4AEF-A101-7C76FB799D41}" srcOrd="1" destOrd="0" parTransId="{9BD23B1C-EE09-42BB-92D5-36860DBC7F37}" sibTransId="{3A5D3987-2A75-4274-AE08-A37C136AD4FE}"/>
    <dgm:cxn modelId="{D7B6712F-C7C0-41D4-AE58-E961C806209B}" type="presOf" srcId="{5130B013-21CD-493A-B145-205E08644607}" destId="{02D45135-39F1-4682-902C-67B7D6477DA3}" srcOrd="0" destOrd="0" presId="urn:microsoft.com/office/officeart/2008/layout/CircleAccentTimeline"/>
    <dgm:cxn modelId="{C9767031-457D-41E5-80E5-AB4DC99BA4BA}" srcId="{8E3A14C0-8421-44D9-89BD-6EAD09111A80}" destId="{9F3EC429-7C10-47AB-8BEB-6F968C88ED97}" srcOrd="0" destOrd="0" parTransId="{48BC4E1B-3187-4B6B-BA72-103BB12927C7}" sibTransId="{0115989D-9EFA-4180-96FD-DB691CDA87B6}"/>
    <dgm:cxn modelId="{BB8A383B-2744-4360-9885-5C42B183BF53}" type="presOf" srcId="{B5C0D388-EEEC-43C7-BC94-2094F0BBD32D}" destId="{0FA6BE16-A7C9-4942-B82D-19A0E0E30817}" srcOrd="0" destOrd="0" presId="urn:microsoft.com/office/officeart/2008/layout/CircleAccentTimeline"/>
    <dgm:cxn modelId="{E147963C-AC2C-44DA-B785-90BE42A66261}" type="presOf" srcId="{53F09F83-5A4B-4A6E-9596-1C27BBAD0028}" destId="{976968E5-0001-4DBB-BE81-9EC122CAB391}" srcOrd="0" destOrd="0" presId="urn:microsoft.com/office/officeart/2008/layout/CircleAccentTimeline"/>
    <dgm:cxn modelId="{C5F5C13C-D1C8-4CE5-8B65-A028E8FD4FF9}" srcId="{75A33AC4-E9F5-4675-8358-2EFBE164978E}" destId="{38A14924-8FEF-48C4-ACCF-07E5424F76B7}" srcOrd="1" destOrd="0" parTransId="{5AB289CF-9EA1-4374-B5EC-20C4E47592A9}" sibTransId="{AA7559D8-D6F4-4510-96F1-F272A1A20749}"/>
    <dgm:cxn modelId="{4304535D-CDE3-4B81-B9F0-35EE1E5364D3}" type="presOf" srcId="{75A33AC4-E9F5-4675-8358-2EFBE164978E}" destId="{B5638D4C-092E-4319-9CC9-72774289A402}" srcOrd="0" destOrd="0" presId="urn:microsoft.com/office/officeart/2008/layout/CircleAccentTimeline"/>
    <dgm:cxn modelId="{57610041-41C9-4448-B04A-20EC1DC0AB8B}" type="presOf" srcId="{D4E7D5EF-5571-4BAB-95F2-B864A757996C}" destId="{6554DD9F-975F-413E-84C1-8C22D9B8E38C}" srcOrd="0" destOrd="0" presId="urn:microsoft.com/office/officeart/2008/layout/CircleAccentTimeline"/>
    <dgm:cxn modelId="{F8B4AA66-DDC5-443F-8B92-ADC450B70B66}" srcId="{D4E7D5EF-5571-4BAB-95F2-B864A757996C}" destId="{8E3A14C0-8421-44D9-89BD-6EAD09111A80}" srcOrd="4" destOrd="0" parTransId="{B0122248-D29E-4C7C-999F-E7D93CFB7DDF}" sibTransId="{92D693F5-DEB3-4D45-9F69-CBCAE60CC1D6}"/>
    <dgm:cxn modelId="{4F9B9E48-7524-431D-BD70-C61F4CFCBC05}" srcId="{D4E7D5EF-5571-4BAB-95F2-B864A757996C}" destId="{53F09F83-5A4B-4A6E-9596-1C27BBAD0028}" srcOrd="0" destOrd="0" parTransId="{86EB278D-82E9-40DB-927F-7C4E809FC96A}" sibTransId="{A5335ED5-6BAA-44A9-9F47-CE5D82FD6972}"/>
    <dgm:cxn modelId="{6E11FD4A-F8E0-4380-A184-EE3711E02558}" srcId="{4D2318AF-962A-4D98-BFA5-D0C9A1FF2A85}" destId="{0486B2CA-8F31-45A5-B5D6-B9B618AA1C24}" srcOrd="0" destOrd="0" parTransId="{FC007FAB-E77F-43F2-A3D3-C6F3AB8AFDEA}" sibTransId="{0CCD2564-333E-4787-B76B-725A98AD2F6D}"/>
    <dgm:cxn modelId="{C5FC8B72-805C-4079-B433-34DADB87DB39}" srcId="{8C8FC10C-B8AD-4D3F-827B-A036878378EB}" destId="{E67F5721-4251-47CD-8CF7-5CFF96C8D4FB}" srcOrd="1" destOrd="0" parTransId="{B70320D7-6BD3-46C0-A423-A42B30E1EE7F}" sibTransId="{C0099FA9-229D-483F-AB5F-D8A466FA7DC0}"/>
    <dgm:cxn modelId="{DD1A517A-B417-4A54-A85F-42C94FB19362}" srcId="{8E3A14C0-8421-44D9-89BD-6EAD09111A80}" destId="{092E3289-B5CB-4A66-AB78-EB5640C0C9F5}" srcOrd="2" destOrd="0" parTransId="{87754DAE-5B4A-4E5B-8EB1-938E0B36DBC9}" sibTransId="{4F7913E9-64E5-4565-A5EB-4D9ADBD084CD}"/>
    <dgm:cxn modelId="{989DD988-262A-4351-B88F-DE8D23A54E69}" type="presOf" srcId="{C46D70E2-BD99-46FE-A792-64A2CB02CCEA}" destId="{25BBABD6-9582-4480-97CA-3447678B4371}" srcOrd="0" destOrd="0" presId="urn:microsoft.com/office/officeart/2008/layout/CircleAccentTimeline"/>
    <dgm:cxn modelId="{6E891B8A-17BD-4C7A-803B-538D1C63BBAE}" type="presOf" srcId="{8C8FC10C-B8AD-4D3F-827B-A036878378EB}" destId="{57AF356B-BBCE-4A48-87AF-21F19F5AE393}" srcOrd="0" destOrd="0" presId="urn:microsoft.com/office/officeart/2008/layout/CircleAccentTimeline"/>
    <dgm:cxn modelId="{AB89E99D-85D2-4F29-AAE2-41C26BE7E70D}" srcId="{B5C0D388-EEEC-43C7-BC94-2094F0BBD32D}" destId="{491A4CD2-E6C7-480C-A419-DBC13336FEB5}" srcOrd="1" destOrd="0" parTransId="{5276FFF4-6696-4EFE-92F5-A02DC27679DE}" sibTransId="{281BCB49-B9A2-4B60-87E3-F6865EFACFBC}"/>
    <dgm:cxn modelId="{F69C08A5-C222-4D95-A8CA-C99E7A26F37A}" type="presOf" srcId="{491A4CD2-E6C7-480C-A419-DBC13336FEB5}" destId="{8A055ADB-92CA-493D-AFC6-7173EF476413}" srcOrd="0" destOrd="0" presId="urn:microsoft.com/office/officeart/2008/layout/CircleAccentTimeline"/>
    <dgm:cxn modelId="{D2F4DDA9-4451-4004-BD84-2746085A1202}" srcId="{53F09F83-5A4B-4A6E-9596-1C27BBAD0028}" destId="{B87925A2-FE98-4079-97D2-09E59C0DCECB}" srcOrd="0" destOrd="0" parTransId="{7B34C18E-9DF6-448A-A647-C37B5A0509FD}" sibTransId="{8FD40C5E-9470-466C-B8A6-D48FF164A4D0}"/>
    <dgm:cxn modelId="{0C6B2DAF-D8B4-4DC1-B3AE-52A29935082D}" srcId="{D4E7D5EF-5571-4BAB-95F2-B864A757996C}" destId="{8C8FC10C-B8AD-4D3F-827B-A036878378EB}" srcOrd="5" destOrd="0" parTransId="{006886FE-7D1A-4A93-89D0-46728CC32EB7}" sibTransId="{90D4C82B-C5E9-485A-8524-5F5A5CC1E2DA}"/>
    <dgm:cxn modelId="{6C961FB0-F8D0-4608-A072-00751F1D3024}" srcId="{8C8FC10C-B8AD-4D3F-827B-A036878378EB}" destId="{C46D70E2-BD99-46FE-A792-64A2CB02CCEA}" srcOrd="2" destOrd="0" parTransId="{478CE24B-D621-4308-83BA-57586EB78186}" sibTransId="{48F8F72C-BEE7-4286-BBC5-6F1A65744688}"/>
    <dgm:cxn modelId="{36D335C6-35C8-45A9-AA77-EBDFDEC4F008}" type="presOf" srcId="{092E3289-B5CB-4A66-AB78-EB5640C0C9F5}" destId="{6562BEDA-68AC-4162-8D97-54CF7ED71DA2}" srcOrd="0" destOrd="0" presId="urn:microsoft.com/office/officeart/2008/layout/CircleAccentTimeline"/>
    <dgm:cxn modelId="{C045EACB-8928-4563-B50E-852A00040369}" srcId="{75A33AC4-E9F5-4675-8358-2EFBE164978E}" destId="{A60A6E6B-45CD-411B-8060-930D3985C624}" srcOrd="0" destOrd="0" parTransId="{15470CB7-82ED-42E2-8D79-6C1BECD496B1}" sibTransId="{B333592D-5AD2-447A-89F0-9E37B83CD877}"/>
    <dgm:cxn modelId="{8F1F49DD-F582-47C4-B8A1-E77944A370ED}" srcId="{B5C0D388-EEEC-43C7-BC94-2094F0BBD32D}" destId="{CFCEA50C-9627-4718-B8A5-97620A4D4CE4}" srcOrd="0" destOrd="0" parTransId="{972AFC03-F39B-4994-BF73-7E967A68417B}" sibTransId="{3B8FAA39-DE87-48AC-8447-022D74515EE0}"/>
    <dgm:cxn modelId="{6C55EDDD-9838-4B7A-A198-AA1C5F2BB6EE}" type="presOf" srcId="{4D2318AF-962A-4D98-BFA5-D0C9A1FF2A85}" destId="{7472BCC0-B990-44F3-A3A6-5C241DFDBBC7}" srcOrd="0" destOrd="0" presId="urn:microsoft.com/office/officeart/2008/layout/CircleAccentTimeline"/>
    <dgm:cxn modelId="{29B48AE0-3D42-44E3-B85D-6F37634A448B}" type="presOf" srcId="{9F3EC429-7C10-47AB-8BEB-6F968C88ED97}" destId="{DCFD2143-5631-40FA-8AFF-07DEDDEC323A}" srcOrd="0" destOrd="0" presId="urn:microsoft.com/office/officeart/2008/layout/CircleAccentTimeline"/>
    <dgm:cxn modelId="{3CD1D4E6-AE76-4591-BC5A-EDC9FE1FFCA9}" type="presOf" srcId="{8E3A14C0-8421-44D9-89BD-6EAD09111A80}" destId="{26CEF96B-4BD4-452B-A003-ACC5B83B93E2}" srcOrd="0" destOrd="0" presId="urn:microsoft.com/office/officeart/2008/layout/CircleAccentTimeline"/>
    <dgm:cxn modelId="{A0A68DEA-AFA2-48C5-A084-32524DE99C23}" type="presOf" srcId="{70A555AA-50B9-4563-AB33-EEEDF1626305}" destId="{0EDC1D89-294F-4C48-8389-4BC1F5B4B1B4}" srcOrd="0" destOrd="0" presId="urn:microsoft.com/office/officeart/2008/layout/CircleAccentTimeline"/>
    <dgm:cxn modelId="{7E6F2CED-5FF4-4BDD-8AF7-BD6A9B77B6C0}" srcId="{D4E7D5EF-5571-4BAB-95F2-B864A757996C}" destId="{4D2318AF-962A-4D98-BFA5-D0C9A1FF2A85}" srcOrd="2" destOrd="0" parTransId="{F1F8D646-167E-4830-91DE-0FE0517BC85F}" sibTransId="{03693C15-4E8D-4B98-A5C5-EE24FDA2B5BF}"/>
    <dgm:cxn modelId="{2749D6EE-92C9-4914-9E35-DA17EF4ADCCA}" type="presOf" srcId="{B87925A2-FE98-4079-97D2-09E59C0DCECB}" destId="{AD25467E-2CB1-493B-AE2A-CA4EDCBFBA7C}" srcOrd="0" destOrd="0" presId="urn:microsoft.com/office/officeart/2008/layout/CircleAccentTimeline"/>
    <dgm:cxn modelId="{9691DAF0-DE63-455F-9495-5479EF122DEC}" type="presOf" srcId="{0486B2CA-8F31-45A5-B5D6-B9B618AA1C24}" destId="{22948EC3-EA3E-463F-B16B-A03FA609E566}" srcOrd="0" destOrd="0" presId="urn:microsoft.com/office/officeart/2008/layout/CircleAccentTimeline"/>
    <dgm:cxn modelId="{F49CE7F2-654A-45E1-B767-2344D6C37EA2}" srcId="{D4E7D5EF-5571-4BAB-95F2-B864A757996C}" destId="{B5C0D388-EEEC-43C7-BC94-2094F0BBD32D}" srcOrd="1" destOrd="0" parTransId="{B6EABD07-1C41-4DA2-8298-2EFD14341AD8}" sibTransId="{70C32579-98D3-4EE9-9804-6862C0463C41}"/>
    <dgm:cxn modelId="{947039F4-5A33-4BB5-A4CD-6CC699E30CC4}" type="presOf" srcId="{38A14924-8FEF-48C4-ACCF-07E5424F76B7}" destId="{D2E0D776-0B65-486A-A0D1-CBE2AA7A7454}" srcOrd="0" destOrd="0" presId="urn:microsoft.com/office/officeart/2008/layout/CircleAccentTimeline"/>
    <dgm:cxn modelId="{B7AA6AF4-F99B-4311-BFCF-CCF9A792650E}" srcId="{4D2318AF-962A-4D98-BFA5-D0C9A1FF2A85}" destId="{86822612-EEFE-4CCB-9788-168FE21B7316}" srcOrd="2" destOrd="0" parTransId="{D565E216-02CE-4105-A1E5-4C382FF6E9B2}" sibTransId="{6C4E76D5-EF09-44AE-8297-E4724EE3F63F}"/>
    <dgm:cxn modelId="{AB9FFCF7-DA63-40B6-A906-73E34DB43429}" srcId="{8C8FC10C-B8AD-4D3F-827B-A036878378EB}" destId="{70A555AA-50B9-4563-AB33-EEEDF1626305}" srcOrd="0" destOrd="0" parTransId="{918C7FAD-4941-4B66-A67D-E55C36AE843F}" sibTransId="{766873C8-A181-419D-9DB3-C7D991DE4FB8}"/>
    <dgm:cxn modelId="{FA2608FB-B2DF-4DDA-9FB6-63B8F0DFBBBA}" srcId="{4D2318AF-962A-4D98-BFA5-D0C9A1FF2A85}" destId="{5130B013-21CD-493A-B145-205E08644607}" srcOrd="1" destOrd="0" parTransId="{77CA98DF-CB47-4DDA-808D-18A21EEEFE7F}" sibTransId="{A7FC5CD9-13D7-454E-A469-AE2AA0B2C060}"/>
    <dgm:cxn modelId="{431F50FD-1B38-4150-92E7-767DF4DE1A65}" type="presOf" srcId="{E67F5721-4251-47CD-8CF7-5CFF96C8D4FB}" destId="{DCBB9501-4DCB-445B-B15D-B7389F1CACAD}" srcOrd="0" destOrd="0" presId="urn:microsoft.com/office/officeart/2008/layout/CircleAccentTimeline"/>
    <dgm:cxn modelId="{97E7196D-1887-4A44-B44F-B9AE4E3B33BA}" type="presParOf" srcId="{6554DD9F-975F-413E-84C1-8C22D9B8E38C}" destId="{5544B845-0BFA-450A-BF00-12690D12E492}" srcOrd="0" destOrd="0" presId="urn:microsoft.com/office/officeart/2008/layout/CircleAccentTimeline"/>
    <dgm:cxn modelId="{6AF49C99-C4A4-46A8-8101-B9AB9BAF9025}" type="presParOf" srcId="{5544B845-0BFA-450A-BF00-12690D12E492}" destId="{DE78B22F-080E-4E5B-BF1F-A7D0ACFA5B18}" srcOrd="0" destOrd="0" presId="urn:microsoft.com/office/officeart/2008/layout/CircleAccentTimeline"/>
    <dgm:cxn modelId="{41E4D307-F2B4-49D9-938C-6C8CF0145CBD}" type="presParOf" srcId="{5544B845-0BFA-450A-BF00-12690D12E492}" destId="{976968E5-0001-4DBB-BE81-9EC122CAB391}" srcOrd="1" destOrd="0" presId="urn:microsoft.com/office/officeart/2008/layout/CircleAccentTimeline"/>
    <dgm:cxn modelId="{B47A179D-89A2-4296-A8AE-C182365A02C2}" type="presParOf" srcId="{5544B845-0BFA-450A-BF00-12690D12E492}" destId="{D52D1AD6-CFFF-49A5-AF1D-4CDE74E65E9A}" srcOrd="2" destOrd="0" presId="urn:microsoft.com/office/officeart/2008/layout/CircleAccentTimeline"/>
    <dgm:cxn modelId="{9573FF52-BCE7-42D7-8CEF-AF759BDA6014}" type="presParOf" srcId="{6554DD9F-975F-413E-84C1-8C22D9B8E38C}" destId="{D9F560BA-A6D9-43AA-95C9-C13CA973CCDE}" srcOrd="1" destOrd="0" presId="urn:microsoft.com/office/officeart/2008/layout/CircleAccentTimeline"/>
    <dgm:cxn modelId="{23B633F4-6DC1-4B84-9B37-450CD6EDEAE3}" type="presParOf" srcId="{6554DD9F-975F-413E-84C1-8C22D9B8E38C}" destId="{53AA2C60-8B85-4ED7-92DC-06E624EB63F0}" srcOrd="2" destOrd="0" presId="urn:microsoft.com/office/officeart/2008/layout/CircleAccentTimeline"/>
    <dgm:cxn modelId="{5B77E73B-61AA-4DC4-804E-8F5A70DAF710}" type="presParOf" srcId="{6554DD9F-975F-413E-84C1-8C22D9B8E38C}" destId="{00961A69-19A0-428E-B3DA-1A99624C6107}" srcOrd="3" destOrd="0" presId="urn:microsoft.com/office/officeart/2008/layout/CircleAccentTimeline"/>
    <dgm:cxn modelId="{0A8C799A-81DB-423D-AD68-3293EEDB1125}" type="presParOf" srcId="{6554DD9F-975F-413E-84C1-8C22D9B8E38C}" destId="{9C7CA0C4-4CF5-4850-B6DD-C007211D2F32}" srcOrd="4" destOrd="0" presId="urn:microsoft.com/office/officeart/2008/layout/CircleAccentTimeline"/>
    <dgm:cxn modelId="{CC49A1DA-4129-4668-94D8-1D20F9090044}" type="presParOf" srcId="{9C7CA0C4-4CF5-4850-B6DD-C007211D2F32}" destId="{CA3FB9E3-4267-4AED-9390-EFF791EBCF51}" srcOrd="0" destOrd="0" presId="urn:microsoft.com/office/officeart/2008/layout/CircleAccentTimeline"/>
    <dgm:cxn modelId="{23B61270-C385-4CED-9237-45458F72F6FB}" type="presParOf" srcId="{9C7CA0C4-4CF5-4850-B6DD-C007211D2F32}" destId="{AD25467E-2CB1-493B-AE2A-CA4EDCBFBA7C}" srcOrd="1" destOrd="0" presId="urn:microsoft.com/office/officeart/2008/layout/CircleAccentTimeline"/>
    <dgm:cxn modelId="{2B26013E-9ABB-46B6-A864-300AED124018}" type="presParOf" srcId="{9C7CA0C4-4CF5-4850-B6DD-C007211D2F32}" destId="{D1053BBC-80C5-41B2-9CA2-0DAEA2B3F694}" srcOrd="2" destOrd="0" presId="urn:microsoft.com/office/officeart/2008/layout/CircleAccentTimeline"/>
    <dgm:cxn modelId="{6ACA0F1C-FD02-4C93-95D5-F2B12ADB3A73}" type="presParOf" srcId="{6554DD9F-975F-413E-84C1-8C22D9B8E38C}" destId="{7A4FF46B-9021-4610-89F8-36F734C1DFED}" srcOrd="5" destOrd="0" presId="urn:microsoft.com/office/officeart/2008/layout/CircleAccentTimeline"/>
    <dgm:cxn modelId="{395A3A61-D073-49CE-B16D-2134E6DFEF20}" type="presParOf" srcId="{6554DD9F-975F-413E-84C1-8C22D9B8E38C}" destId="{8768BC35-524C-4501-8FED-940646B80A1D}" srcOrd="6" destOrd="0" presId="urn:microsoft.com/office/officeart/2008/layout/CircleAccentTimeline"/>
    <dgm:cxn modelId="{57213386-1DB7-4FC0-967A-960888079E64}" type="presParOf" srcId="{6554DD9F-975F-413E-84C1-8C22D9B8E38C}" destId="{2D9F7386-FB2B-45D6-90DE-7EBEB7CCE709}" srcOrd="7" destOrd="0" presId="urn:microsoft.com/office/officeart/2008/layout/CircleAccentTimeline"/>
    <dgm:cxn modelId="{D8A04011-D7DB-4C61-86F2-6BDB99B6968E}" type="presParOf" srcId="{6554DD9F-975F-413E-84C1-8C22D9B8E38C}" destId="{93953B58-BE72-45C1-8BF6-B71634B2B4C2}" srcOrd="8" destOrd="0" presId="urn:microsoft.com/office/officeart/2008/layout/CircleAccentTimeline"/>
    <dgm:cxn modelId="{F2154AC0-E3E6-4D2E-8390-5BCEBA7FF6AF}" type="presParOf" srcId="{93953B58-BE72-45C1-8BF6-B71634B2B4C2}" destId="{7EC67FEC-F24C-4B06-B58A-F8CF84CCC86A}" srcOrd="0" destOrd="0" presId="urn:microsoft.com/office/officeart/2008/layout/CircleAccentTimeline"/>
    <dgm:cxn modelId="{8698E4EE-74BF-4E6E-9237-9A6391C22656}" type="presParOf" srcId="{93953B58-BE72-45C1-8BF6-B71634B2B4C2}" destId="{9B91B3D2-B4D8-47DF-BFEA-C28AB0622B7B}" srcOrd="1" destOrd="0" presId="urn:microsoft.com/office/officeart/2008/layout/CircleAccentTimeline"/>
    <dgm:cxn modelId="{4ECA470B-F4C0-4BA5-AF5C-F14F3AAE365D}" type="presParOf" srcId="{93953B58-BE72-45C1-8BF6-B71634B2B4C2}" destId="{E312E21E-B7E5-4330-8FB8-AE07A5C4AA18}" srcOrd="2" destOrd="0" presId="urn:microsoft.com/office/officeart/2008/layout/CircleAccentTimeline"/>
    <dgm:cxn modelId="{E7CEE36A-29F9-43A6-9C90-38E624680D28}" type="presParOf" srcId="{6554DD9F-975F-413E-84C1-8C22D9B8E38C}" destId="{AA44FE2C-BA25-4433-9080-7EE2A488AEC6}" srcOrd="9" destOrd="0" presId="urn:microsoft.com/office/officeart/2008/layout/CircleAccentTimeline"/>
    <dgm:cxn modelId="{2D493F6D-F99A-4792-9846-D30A1C3A6DA2}" type="presParOf" srcId="{6554DD9F-975F-413E-84C1-8C22D9B8E38C}" destId="{FA8FC427-3D78-4BAD-AB57-42807CEE63CA}" srcOrd="10" destOrd="0" presId="urn:microsoft.com/office/officeart/2008/layout/CircleAccentTimeline"/>
    <dgm:cxn modelId="{6F51E147-6E83-4EED-9B43-C9D521EF324C}" type="presParOf" srcId="{6554DD9F-975F-413E-84C1-8C22D9B8E38C}" destId="{EF0A0356-7C5C-49D3-80CE-79FF298E59BB}" srcOrd="11" destOrd="0" presId="urn:microsoft.com/office/officeart/2008/layout/CircleAccentTimeline"/>
    <dgm:cxn modelId="{FCE0EC68-B110-42E2-8F2B-A7614251B360}" type="presParOf" srcId="{EF0A0356-7C5C-49D3-80CE-79FF298E59BB}" destId="{DEFA9B4E-459D-4E4A-B5EE-B235528BBDF8}" srcOrd="0" destOrd="0" presId="urn:microsoft.com/office/officeart/2008/layout/CircleAccentTimeline"/>
    <dgm:cxn modelId="{5370F0CB-35D6-4ACC-B358-97DA7FF49640}" type="presParOf" srcId="{EF0A0356-7C5C-49D3-80CE-79FF298E59BB}" destId="{0FA6BE16-A7C9-4942-B82D-19A0E0E30817}" srcOrd="1" destOrd="0" presId="urn:microsoft.com/office/officeart/2008/layout/CircleAccentTimeline"/>
    <dgm:cxn modelId="{6F4C55A2-1338-49A7-948F-DB098CA777BC}" type="presParOf" srcId="{EF0A0356-7C5C-49D3-80CE-79FF298E59BB}" destId="{F6D2A0F5-25AC-48A0-9006-CB2BEDEFD4F3}" srcOrd="2" destOrd="0" presId="urn:microsoft.com/office/officeart/2008/layout/CircleAccentTimeline"/>
    <dgm:cxn modelId="{6B4253CC-46AD-4D5C-B10E-7A25F9B63B18}" type="presParOf" srcId="{6554DD9F-975F-413E-84C1-8C22D9B8E38C}" destId="{6B39271C-60A4-4C87-9E07-7F4A5678AE01}" srcOrd="12" destOrd="0" presId="urn:microsoft.com/office/officeart/2008/layout/CircleAccentTimeline"/>
    <dgm:cxn modelId="{70987307-C3A2-4579-8B7B-3127F751F07D}" type="presParOf" srcId="{6554DD9F-975F-413E-84C1-8C22D9B8E38C}" destId="{ACFB71A0-6622-4109-BB41-E378AF3D2AA1}" srcOrd="13" destOrd="0" presId="urn:microsoft.com/office/officeart/2008/layout/CircleAccentTimeline"/>
    <dgm:cxn modelId="{B4947255-AE36-434C-A996-5642BA1BA99F}" type="presParOf" srcId="{6554DD9F-975F-413E-84C1-8C22D9B8E38C}" destId="{6A4F6D86-3323-4455-AEA2-583244EEA129}" srcOrd="14" destOrd="0" presId="urn:microsoft.com/office/officeart/2008/layout/CircleAccentTimeline"/>
    <dgm:cxn modelId="{32B2D305-16C6-48C7-BC53-363E4F5195E2}" type="presParOf" srcId="{6554DD9F-975F-413E-84C1-8C22D9B8E38C}" destId="{BCF4BF9C-6232-4B67-9CC0-B412A00AB2BF}" srcOrd="15" destOrd="0" presId="urn:microsoft.com/office/officeart/2008/layout/CircleAccentTimeline"/>
    <dgm:cxn modelId="{B1E3200B-5D88-4EA6-AC9E-6911E1BD2CED}" type="presParOf" srcId="{BCF4BF9C-6232-4B67-9CC0-B412A00AB2BF}" destId="{96B331F2-BD00-43A1-9BCF-CB8BD6A7FAC1}" srcOrd="0" destOrd="0" presId="urn:microsoft.com/office/officeart/2008/layout/CircleAccentTimeline"/>
    <dgm:cxn modelId="{660CDA41-93BE-4E65-B807-5937543A4A28}" type="presParOf" srcId="{BCF4BF9C-6232-4B67-9CC0-B412A00AB2BF}" destId="{5B59CA8F-A7E6-4BDC-93C7-C3003B1DC7F9}" srcOrd="1" destOrd="0" presId="urn:microsoft.com/office/officeart/2008/layout/CircleAccentTimeline"/>
    <dgm:cxn modelId="{7E16F9FF-6E42-4987-A7E8-44B366DF4E5F}" type="presParOf" srcId="{BCF4BF9C-6232-4B67-9CC0-B412A00AB2BF}" destId="{26FEDB71-0F18-4F42-A2F7-307FE2ED8E2A}" srcOrd="2" destOrd="0" presId="urn:microsoft.com/office/officeart/2008/layout/CircleAccentTimeline"/>
    <dgm:cxn modelId="{A899953F-0591-413F-A580-6718EEE31AF4}" type="presParOf" srcId="{6554DD9F-975F-413E-84C1-8C22D9B8E38C}" destId="{41ACC636-1ACE-45ED-96E1-D3971B2019EB}" srcOrd="16" destOrd="0" presId="urn:microsoft.com/office/officeart/2008/layout/CircleAccentTimeline"/>
    <dgm:cxn modelId="{ACF72454-86A0-4108-8D9F-AEB60548C53E}" type="presParOf" srcId="{6554DD9F-975F-413E-84C1-8C22D9B8E38C}" destId="{6C617E71-D6BE-4619-803E-B64012C5DA46}" srcOrd="17" destOrd="0" presId="urn:microsoft.com/office/officeart/2008/layout/CircleAccentTimeline"/>
    <dgm:cxn modelId="{4339FF0D-9ADA-450A-856B-44FE3E3F4DA4}" type="presParOf" srcId="{6554DD9F-975F-413E-84C1-8C22D9B8E38C}" destId="{632E542F-5ADE-45FD-92C1-B912B6AA2CAF}" srcOrd="18" destOrd="0" presId="urn:microsoft.com/office/officeart/2008/layout/CircleAccentTimeline"/>
    <dgm:cxn modelId="{238E8925-D1C0-45CD-8BDA-9AB17138E8A4}" type="presParOf" srcId="{6554DD9F-975F-413E-84C1-8C22D9B8E38C}" destId="{AD1FB987-A258-4960-95FA-7535D2D0E6B9}" srcOrd="19" destOrd="0" presId="urn:microsoft.com/office/officeart/2008/layout/CircleAccentTimeline"/>
    <dgm:cxn modelId="{67D74CFF-E3DD-4932-80F8-5EBF065898F5}" type="presParOf" srcId="{AD1FB987-A258-4960-95FA-7535D2D0E6B9}" destId="{61B5DF6B-2D90-4EED-B880-73630DF81E53}" srcOrd="0" destOrd="0" presId="urn:microsoft.com/office/officeart/2008/layout/CircleAccentTimeline"/>
    <dgm:cxn modelId="{D9A43C87-A7BC-4046-A53D-2A8EBBB3E016}" type="presParOf" srcId="{AD1FB987-A258-4960-95FA-7535D2D0E6B9}" destId="{8A055ADB-92CA-493D-AFC6-7173EF476413}" srcOrd="1" destOrd="0" presId="urn:microsoft.com/office/officeart/2008/layout/CircleAccentTimeline"/>
    <dgm:cxn modelId="{B2FEA6CD-24EF-4F3C-849F-CAFDFAB47C12}" type="presParOf" srcId="{AD1FB987-A258-4960-95FA-7535D2D0E6B9}" destId="{63F59207-3B32-4269-BF9D-985B0723C2DC}" srcOrd="2" destOrd="0" presId="urn:microsoft.com/office/officeart/2008/layout/CircleAccentTimeline"/>
    <dgm:cxn modelId="{9B7B2191-4A12-42BD-A463-F54155BA7BF1}" type="presParOf" srcId="{6554DD9F-975F-413E-84C1-8C22D9B8E38C}" destId="{F9D03526-D835-4B72-9C01-8A0C2FEB2815}" srcOrd="20" destOrd="0" presId="urn:microsoft.com/office/officeart/2008/layout/CircleAccentTimeline"/>
    <dgm:cxn modelId="{94F0B730-17B8-4E43-BFC8-BCA54408D562}" type="presParOf" srcId="{6554DD9F-975F-413E-84C1-8C22D9B8E38C}" destId="{6D65CA21-4290-4EA3-958C-ED27FEB634EB}" srcOrd="21" destOrd="0" presId="urn:microsoft.com/office/officeart/2008/layout/CircleAccentTimeline"/>
    <dgm:cxn modelId="{D4F80787-A807-446F-A3AB-214D341C3FFB}" type="presParOf" srcId="{6554DD9F-975F-413E-84C1-8C22D9B8E38C}" destId="{E22B3AC9-BF3B-4685-B2E9-84896729492B}" srcOrd="22" destOrd="0" presId="urn:microsoft.com/office/officeart/2008/layout/CircleAccentTimeline"/>
    <dgm:cxn modelId="{8F1D75A9-E04F-4EDE-87CC-0FA97ABD9CAA}" type="presParOf" srcId="{E22B3AC9-BF3B-4685-B2E9-84896729492B}" destId="{98BD5101-E9A7-45A2-BCA5-B21127C449E4}" srcOrd="0" destOrd="0" presId="urn:microsoft.com/office/officeart/2008/layout/CircleAccentTimeline"/>
    <dgm:cxn modelId="{BCBC3136-4655-487B-A485-1D8E16A03BAF}" type="presParOf" srcId="{E22B3AC9-BF3B-4685-B2E9-84896729492B}" destId="{7472BCC0-B990-44F3-A3A6-5C241DFDBBC7}" srcOrd="1" destOrd="0" presId="urn:microsoft.com/office/officeart/2008/layout/CircleAccentTimeline"/>
    <dgm:cxn modelId="{A1E6CD95-7E83-41C2-8609-B70F2FED6768}" type="presParOf" srcId="{E22B3AC9-BF3B-4685-B2E9-84896729492B}" destId="{25980681-E9C5-453C-B336-1B8B514F5739}" srcOrd="2" destOrd="0" presId="urn:microsoft.com/office/officeart/2008/layout/CircleAccentTimeline"/>
    <dgm:cxn modelId="{B27FB27D-F26A-42F7-9B4C-12D3603885A9}" type="presParOf" srcId="{6554DD9F-975F-413E-84C1-8C22D9B8E38C}" destId="{4F795E36-2285-4514-969D-79C18E3DDE15}" srcOrd="23" destOrd="0" presId="urn:microsoft.com/office/officeart/2008/layout/CircleAccentTimeline"/>
    <dgm:cxn modelId="{4C53E153-1BA4-44EF-9161-D5ADD4BD078B}" type="presParOf" srcId="{6554DD9F-975F-413E-84C1-8C22D9B8E38C}" destId="{84E77322-AC81-461F-9407-F48EED263607}" srcOrd="24" destOrd="0" presId="urn:microsoft.com/office/officeart/2008/layout/CircleAccentTimeline"/>
    <dgm:cxn modelId="{597F5276-5BF7-49D2-9CF3-373EC841EF4D}" type="presParOf" srcId="{6554DD9F-975F-413E-84C1-8C22D9B8E38C}" destId="{5C4ED7A2-28BD-48BD-A701-B53573D0552E}" srcOrd="25" destOrd="0" presId="urn:microsoft.com/office/officeart/2008/layout/CircleAccentTimeline"/>
    <dgm:cxn modelId="{3B90E2BF-CE9A-4F39-A501-A83F3C9E8484}" type="presParOf" srcId="{6554DD9F-975F-413E-84C1-8C22D9B8E38C}" destId="{C6361851-21E9-48E4-9187-9756DBADFF02}" srcOrd="26" destOrd="0" presId="urn:microsoft.com/office/officeart/2008/layout/CircleAccentTimeline"/>
    <dgm:cxn modelId="{1CE344EE-4262-472F-B3B1-2DA6B4AD46F2}" type="presParOf" srcId="{C6361851-21E9-48E4-9187-9756DBADFF02}" destId="{E468E186-61E2-4ACC-ABCE-A1EE2AED23B4}" srcOrd="0" destOrd="0" presId="urn:microsoft.com/office/officeart/2008/layout/CircleAccentTimeline"/>
    <dgm:cxn modelId="{5F940E81-81FC-44A0-A48C-6A267F246189}" type="presParOf" srcId="{C6361851-21E9-48E4-9187-9756DBADFF02}" destId="{22948EC3-EA3E-463F-B16B-A03FA609E566}" srcOrd="1" destOrd="0" presId="urn:microsoft.com/office/officeart/2008/layout/CircleAccentTimeline"/>
    <dgm:cxn modelId="{6669A79D-18E9-4799-9786-0E88211A958A}" type="presParOf" srcId="{C6361851-21E9-48E4-9187-9756DBADFF02}" destId="{26B596E6-4622-4A95-ADBE-22D8D2BEDA8C}" srcOrd="2" destOrd="0" presId="urn:microsoft.com/office/officeart/2008/layout/CircleAccentTimeline"/>
    <dgm:cxn modelId="{0DE961BC-FBD2-4402-8F7E-2D7952DA4FC3}" type="presParOf" srcId="{6554DD9F-975F-413E-84C1-8C22D9B8E38C}" destId="{71DEA9D0-E2E9-4063-92B6-9C0B59843B8D}" srcOrd="27" destOrd="0" presId="urn:microsoft.com/office/officeart/2008/layout/CircleAccentTimeline"/>
    <dgm:cxn modelId="{3073FC74-C64D-443F-832D-D6BA5FA75DE0}" type="presParOf" srcId="{6554DD9F-975F-413E-84C1-8C22D9B8E38C}" destId="{650CF08D-470A-4DF1-A1E3-4FB451001DDB}" srcOrd="28" destOrd="0" presId="urn:microsoft.com/office/officeart/2008/layout/CircleAccentTimeline"/>
    <dgm:cxn modelId="{F7C8EDB1-A3DC-4407-A4AF-E9C4AC2B2428}" type="presParOf" srcId="{6554DD9F-975F-413E-84C1-8C22D9B8E38C}" destId="{D27395BA-5838-4948-B509-9C0C3E37F0AE}" srcOrd="29" destOrd="0" presId="urn:microsoft.com/office/officeart/2008/layout/CircleAccentTimeline"/>
    <dgm:cxn modelId="{D97D52AF-33C3-444C-AAF7-31D2801D6F17}" type="presParOf" srcId="{6554DD9F-975F-413E-84C1-8C22D9B8E38C}" destId="{930565A2-EC08-48F7-86EC-33F0C4DD7333}" srcOrd="30" destOrd="0" presId="urn:microsoft.com/office/officeart/2008/layout/CircleAccentTimeline"/>
    <dgm:cxn modelId="{65D92298-B4D4-41E0-813B-BDC94046B849}" type="presParOf" srcId="{930565A2-EC08-48F7-86EC-33F0C4DD7333}" destId="{AA3D9582-574F-4AF8-B5BF-0E0A590AEA6C}" srcOrd="0" destOrd="0" presId="urn:microsoft.com/office/officeart/2008/layout/CircleAccentTimeline"/>
    <dgm:cxn modelId="{E70C2156-1CA7-4B01-B109-7665382DBBC5}" type="presParOf" srcId="{930565A2-EC08-48F7-86EC-33F0C4DD7333}" destId="{02D45135-39F1-4682-902C-67B7D6477DA3}" srcOrd="1" destOrd="0" presId="urn:microsoft.com/office/officeart/2008/layout/CircleAccentTimeline"/>
    <dgm:cxn modelId="{728D5428-2509-48E4-8809-B94260754FBE}" type="presParOf" srcId="{930565A2-EC08-48F7-86EC-33F0C4DD7333}" destId="{D0289BB6-7F2E-46A0-ABD7-15A5E1AF63C1}" srcOrd="2" destOrd="0" presId="urn:microsoft.com/office/officeart/2008/layout/CircleAccentTimeline"/>
    <dgm:cxn modelId="{DA3B75DA-CD4D-4688-A146-519986376B61}" type="presParOf" srcId="{6554DD9F-975F-413E-84C1-8C22D9B8E38C}" destId="{865C94E4-AB43-431F-A9C4-3425F48FF9AA}" srcOrd="31" destOrd="0" presId="urn:microsoft.com/office/officeart/2008/layout/CircleAccentTimeline"/>
    <dgm:cxn modelId="{99ED2B39-6910-4F10-B4D0-2EAF0AD5BD00}" type="presParOf" srcId="{6554DD9F-975F-413E-84C1-8C22D9B8E38C}" destId="{DE986C0A-827C-495A-A283-0FDBB4D7D467}" srcOrd="32" destOrd="0" presId="urn:microsoft.com/office/officeart/2008/layout/CircleAccentTimeline"/>
    <dgm:cxn modelId="{BD9EF2B7-9B07-4100-AB03-C82D603B08C3}" type="presParOf" srcId="{6554DD9F-975F-413E-84C1-8C22D9B8E38C}" destId="{42661BC3-4C61-4FC1-A26F-84A9414CEAC1}" srcOrd="33" destOrd="0" presId="urn:microsoft.com/office/officeart/2008/layout/CircleAccentTimeline"/>
    <dgm:cxn modelId="{90093D6D-B0C8-4A32-BF88-55EC24AA7A32}" type="presParOf" srcId="{6554DD9F-975F-413E-84C1-8C22D9B8E38C}" destId="{45A2198E-A951-4323-B962-D6ECE43D13A0}" srcOrd="34" destOrd="0" presId="urn:microsoft.com/office/officeart/2008/layout/CircleAccentTimeline"/>
    <dgm:cxn modelId="{5A730A03-8AAF-47F3-A399-A8EA3272255F}" type="presParOf" srcId="{45A2198E-A951-4323-B962-D6ECE43D13A0}" destId="{549C2D77-8315-48F1-A709-66589B32A1E0}" srcOrd="0" destOrd="0" presId="urn:microsoft.com/office/officeart/2008/layout/CircleAccentTimeline"/>
    <dgm:cxn modelId="{D516697F-EC99-470F-9D00-DDC7CCACE924}" type="presParOf" srcId="{45A2198E-A951-4323-B962-D6ECE43D13A0}" destId="{F131750D-7FB2-43D0-9C86-D4EB613816F1}" srcOrd="1" destOrd="0" presId="urn:microsoft.com/office/officeart/2008/layout/CircleAccentTimeline"/>
    <dgm:cxn modelId="{0DA9A12E-50FB-42FA-B725-6E4D3B39530D}" type="presParOf" srcId="{45A2198E-A951-4323-B962-D6ECE43D13A0}" destId="{9BC526A4-8126-41A6-85CD-8D6E1D3013D0}" srcOrd="2" destOrd="0" presId="urn:microsoft.com/office/officeart/2008/layout/CircleAccentTimeline"/>
    <dgm:cxn modelId="{4450BABC-B71D-4ED9-8CF2-13BF7194AAB9}" type="presParOf" srcId="{6554DD9F-975F-413E-84C1-8C22D9B8E38C}" destId="{056B5EFE-D558-4770-87A3-946FCCE728B8}" srcOrd="35" destOrd="0" presId="urn:microsoft.com/office/officeart/2008/layout/CircleAccentTimeline"/>
    <dgm:cxn modelId="{E7AB8A68-EE31-4918-AF47-72730E6AA20C}" type="presParOf" srcId="{6554DD9F-975F-413E-84C1-8C22D9B8E38C}" destId="{34FBA3C6-C6A1-4B84-9667-657FC26F15B5}" srcOrd="36" destOrd="0" presId="urn:microsoft.com/office/officeart/2008/layout/CircleAccentTimeline"/>
    <dgm:cxn modelId="{DFBF386F-2F37-4CB2-84BE-63FB2CC6D3C1}" type="presParOf" srcId="{6554DD9F-975F-413E-84C1-8C22D9B8E38C}" destId="{6758CD6F-E123-4FAC-9980-4E0381B132B3}" srcOrd="37" destOrd="0" presId="urn:microsoft.com/office/officeart/2008/layout/CircleAccentTimeline"/>
    <dgm:cxn modelId="{64012B96-1CF0-424D-A530-CF022433D91C}" type="presParOf" srcId="{6758CD6F-E123-4FAC-9980-4E0381B132B3}" destId="{05109AC8-DB25-4A89-B8F5-AF9F176D3EAD}" srcOrd="0" destOrd="0" presId="urn:microsoft.com/office/officeart/2008/layout/CircleAccentTimeline"/>
    <dgm:cxn modelId="{F234B5EA-C543-4713-8943-BF3AFFEDB4E4}" type="presParOf" srcId="{6758CD6F-E123-4FAC-9980-4E0381B132B3}" destId="{B5638D4C-092E-4319-9CC9-72774289A402}" srcOrd="1" destOrd="0" presId="urn:microsoft.com/office/officeart/2008/layout/CircleAccentTimeline"/>
    <dgm:cxn modelId="{227984DB-E03F-4253-ADCB-F4B593A9A37F}" type="presParOf" srcId="{6758CD6F-E123-4FAC-9980-4E0381B132B3}" destId="{0952D0EC-17DF-4F20-B801-D4CD3E306025}" srcOrd="2" destOrd="0" presId="urn:microsoft.com/office/officeart/2008/layout/CircleAccentTimeline"/>
    <dgm:cxn modelId="{ACD4F681-B079-4E82-8519-4ECB2C63A1D5}" type="presParOf" srcId="{6554DD9F-975F-413E-84C1-8C22D9B8E38C}" destId="{F5CDBD49-A44E-4BE3-BEEE-B63882B89023}" srcOrd="38" destOrd="0" presId="urn:microsoft.com/office/officeart/2008/layout/CircleAccentTimeline"/>
    <dgm:cxn modelId="{87F00758-FC24-461B-A44B-BAC88A5063E3}" type="presParOf" srcId="{6554DD9F-975F-413E-84C1-8C22D9B8E38C}" destId="{FC52206A-ECD2-4812-9C73-982A53303E37}" srcOrd="39" destOrd="0" presId="urn:microsoft.com/office/officeart/2008/layout/CircleAccentTimeline"/>
    <dgm:cxn modelId="{7771CE67-EA43-4916-81F2-A0B94957D226}" type="presParOf" srcId="{6554DD9F-975F-413E-84C1-8C22D9B8E38C}" destId="{3926CD07-A338-4BD0-B9F9-A3F1493C9FD5}" srcOrd="40" destOrd="0" presId="urn:microsoft.com/office/officeart/2008/layout/CircleAccentTimeline"/>
    <dgm:cxn modelId="{4D2EA62B-BEAA-4617-95C2-4E233692E29A}" type="presParOf" srcId="{6554DD9F-975F-413E-84C1-8C22D9B8E38C}" destId="{3F06CA18-552C-4671-AE9F-870D33C32A4E}" srcOrd="41" destOrd="0" presId="urn:microsoft.com/office/officeart/2008/layout/CircleAccentTimeline"/>
    <dgm:cxn modelId="{F0B5EE98-1A76-4218-BE18-CD8A6F92493E}" type="presParOf" srcId="{3F06CA18-552C-4671-AE9F-870D33C32A4E}" destId="{59B3F994-3CFA-44BC-A2D1-112580204264}" srcOrd="0" destOrd="0" presId="urn:microsoft.com/office/officeart/2008/layout/CircleAccentTimeline"/>
    <dgm:cxn modelId="{A4DEA853-1F6A-443E-AE92-E8F5E6871B56}" type="presParOf" srcId="{3F06CA18-552C-4671-AE9F-870D33C32A4E}" destId="{24A50BD4-7E3F-42F7-AD50-30559747B410}" srcOrd="1" destOrd="0" presId="urn:microsoft.com/office/officeart/2008/layout/CircleAccentTimeline"/>
    <dgm:cxn modelId="{6AF9AFC7-E0DF-4F8A-A657-47073B6E26AA}" type="presParOf" srcId="{3F06CA18-552C-4671-AE9F-870D33C32A4E}" destId="{216BD5BC-ADE5-4807-B69A-E64004FD424D}" srcOrd="2" destOrd="0" presId="urn:microsoft.com/office/officeart/2008/layout/CircleAccentTimeline"/>
    <dgm:cxn modelId="{3D08EB5C-E84C-459F-96F3-56CEA19529CB}" type="presParOf" srcId="{6554DD9F-975F-413E-84C1-8C22D9B8E38C}" destId="{6B20C446-7A7C-40CC-8D78-B68A00C29619}" srcOrd="42" destOrd="0" presId="urn:microsoft.com/office/officeart/2008/layout/CircleAccentTimeline"/>
    <dgm:cxn modelId="{8C17EB05-77B4-46F5-9EB4-DB5F1453DDB0}" type="presParOf" srcId="{6554DD9F-975F-413E-84C1-8C22D9B8E38C}" destId="{3DB9956F-C340-4EA5-9CA3-FA5D97BB9151}" srcOrd="43" destOrd="0" presId="urn:microsoft.com/office/officeart/2008/layout/CircleAccentTimeline"/>
    <dgm:cxn modelId="{C9487B46-BC05-4FC0-9925-52AB235D5FEF}" type="presParOf" srcId="{6554DD9F-975F-413E-84C1-8C22D9B8E38C}" destId="{43D6CF45-1C0C-41F1-A0F7-3F5CDBD28E96}" srcOrd="44" destOrd="0" presId="urn:microsoft.com/office/officeart/2008/layout/CircleAccentTimeline"/>
    <dgm:cxn modelId="{36D55092-1EFE-411C-92D0-B50B0316999A}" type="presParOf" srcId="{6554DD9F-975F-413E-84C1-8C22D9B8E38C}" destId="{B4AA0144-EB90-4A0F-9F2D-64D811FD9ECE}" srcOrd="45" destOrd="0" presId="urn:microsoft.com/office/officeart/2008/layout/CircleAccentTimeline"/>
    <dgm:cxn modelId="{544B49E0-646E-4F16-B01D-A53CE7FB9455}" type="presParOf" srcId="{B4AA0144-EB90-4A0F-9F2D-64D811FD9ECE}" destId="{63196668-29A2-4B35-A691-EF75D505F14E}" srcOrd="0" destOrd="0" presId="urn:microsoft.com/office/officeart/2008/layout/CircleAccentTimeline"/>
    <dgm:cxn modelId="{C52338ED-9FEF-4DC0-A56A-1E0A6BBB5982}" type="presParOf" srcId="{B4AA0144-EB90-4A0F-9F2D-64D811FD9ECE}" destId="{D2E0D776-0B65-486A-A0D1-CBE2AA7A7454}" srcOrd="1" destOrd="0" presId="urn:microsoft.com/office/officeart/2008/layout/CircleAccentTimeline"/>
    <dgm:cxn modelId="{17244FA2-AA41-4B44-86FF-CD37FE8B4353}" type="presParOf" srcId="{B4AA0144-EB90-4A0F-9F2D-64D811FD9ECE}" destId="{68C4CC40-16CF-4B50-A91D-9DC7692E19AB}" srcOrd="2" destOrd="0" presId="urn:microsoft.com/office/officeart/2008/layout/CircleAccentTimeline"/>
    <dgm:cxn modelId="{BBBF86FB-AF2D-4805-9C70-CE2C13D90770}" type="presParOf" srcId="{6554DD9F-975F-413E-84C1-8C22D9B8E38C}" destId="{14A7508B-3D7F-4CD3-871D-B1AE5B7C935E}" srcOrd="46" destOrd="0" presId="urn:microsoft.com/office/officeart/2008/layout/CircleAccentTimeline"/>
    <dgm:cxn modelId="{AC422EC5-9BFF-4E72-9AA2-7742731BA43E}" type="presParOf" srcId="{6554DD9F-975F-413E-84C1-8C22D9B8E38C}" destId="{63E6C1C0-D6C3-4B6A-AFD5-0876CE96A953}" srcOrd="47" destOrd="0" presId="urn:microsoft.com/office/officeart/2008/layout/CircleAccentTimeline"/>
    <dgm:cxn modelId="{C740008C-8D0E-4C3C-BC01-82B7FD2ED52A}" type="presParOf" srcId="{6554DD9F-975F-413E-84C1-8C22D9B8E38C}" destId="{57CD7008-B8F3-4473-831B-668D9CE0AB67}" srcOrd="48" destOrd="0" presId="urn:microsoft.com/office/officeart/2008/layout/CircleAccentTimeline"/>
    <dgm:cxn modelId="{E0DCFF06-08B4-42BE-85C2-5717C74B8727}" type="presParOf" srcId="{57CD7008-B8F3-4473-831B-668D9CE0AB67}" destId="{EA0A8E97-ACF3-4A1E-A462-DB2FFE53A349}" srcOrd="0" destOrd="0" presId="urn:microsoft.com/office/officeart/2008/layout/CircleAccentTimeline"/>
    <dgm:cxn modelId="{C35BA340-3818-4AD8-A606-05DBB1D8D02D}" type="presParOf" srcId="{57CD7008-B8F3-4473-831B-668D9CE0AB67}" destId="{26CEF96B-4BD4-452B-A003-ACC5B83B93E2}" srcOrd="1" destOrd="0" presId="urn:microsoft.com/office/officeart/2008/layout/CircleAccentTimeline"/>
    <dgm:cxn modelId="{B9B69FE0-900F-40B6-8D6F-9726DCD08565}" type="presParOf" srcId="{57CD7008-B8F3-4473-831B-668D9CE0AB67}" destId="{32014E12-8ABC-4DE6-AC5C-CAD194703EC2}" srcOrd="2" destOrd="0" presId="urn:microsoft.com/office/officeart/2008/layout/CircleAccentTimeline"/>
    <dgm:cxn modelId="{7F4D6A34-2F05-48DD-9142-EE6B76A0ED1B}" type="presParOf" srcId="{6554DD9F-975F-413E-84C1-8C22D9B8E38C}" destId="{410D6860-6D63-4D01-A955-96EF814A0C8E}" srcOrd="49" destOrd="0" presId="urn:microsoft.com/office/officeart/2008/layout/CircleAccentTimeline"/>
    <dgm:cxn modelId="{0DA79FED-2637-4F79-9ECC-602C82C30C54}" type="presParOf" srcId="{6554DD9F-975F-413E-84C1-8C22D9B8E38C}" destId="{F6A8BB8E-3C6C-4DF8-B698-BFEA7F92BDD8}" srcOrd="50" destOrd="0" presId="urn:microsoft.com/office/officeart/2008/layout/CircleAccentTimeline"/>
    <dgm:cxn modelId="{5CD0B07A-A4C3-4F64-9905-EA8160BE610D}" type="presParOf" srcId="{6554DD9F-975F-413E-84C1-8C22D9B8E38C}" destId="{C3FB4050-92A0-4325-9ED5-4E380B40E9D0}" srcOrd="51" destOrd="0" presId="urn:microsoft.com/office/officeart/2008/layout/CircleAccentTimeline"/>
    <dgm:cxn modelId="{F0ADD553-848F-4E96-9A16-FF778603C6EB}" type="presParOf" srcId="{6554DD9F-975F-413E-84C1-8C22D9B8E38C}" destId="{B13EF6ED-4C89-44A9-8FDD-AD01EF7B2AD9}" srcOrd="52" destOrd="0" presId="urn:microsoft.com/office/officeart/2008/layout/CircleAccentTimeline"/>
    <dgm:cxn modelId="{35562B26-AC6A-42ED-BB25-54E7BF4EF221}" type="presParOf" srcId="{B13EF6ED-4C89-44A9-8FDD-AD01EF7B2AD9}" destId="{6F13E2DF-9D99-4519-B26F-B77ADE16F7D3}" srcOrd="0" destOrd="0" presId="urn:microsoft.com/office/officeart/2008/layout/CircleAccentTimeline"/>
    <dgm:cxn modelId="{DCA60FED-A4E7-4A1F-8510-34DE531EA798}" type="presParOf" srcId="{B13EF6ED-4C89-44A9-8FDD-AD01EF7B2AD9}" destId="{DCFD2143-5631-40FA-8AFF-07DEDDEC323A}" srcOrd="1" destOrd="0" presId="urn:microsoft.com/office/officeart/2008/layout/CircleAccentTimeline"/>
    <dgm:cxn modelId="{80873F9B-D076-4C69-BC0D-65D51ECE4503}" type="presParOf" srcId="{B13EF6ED-4C89-44A9-8FDD-AD01EF7B2AD9}" destId="{34C64FA5-FE25-4173-80D5-EAC886DB1CE3}" srcOrd="2" destOrd="0" presId="urn:microsoft.com/office/officeart/2008/layout/CircleAccentTimeline"/>
    <dgm:cxn modelId="{F6F0DC3B-8DCB-40F0-AC35-A414CA996119}" type="presParOf" srcId="{6554DD9F-975F-413E-84C1-8C22D9B8E38C}" destId="{D8CC5103-C359-4840-BE5E-2D068C705696}" srcOrd="53" destOrd="0" presId="urn:microsoft.com/office/officeart/2008/layout/CircleAccentTimeline"/>
    <dgm:cxn modelId="{C591F98F-2B0C-413E-B75F-AA2CC73A28BA}" type="presParOf" srcId="{6554DD9F-975F-413E-84C1-8C22D9B8E38C}" destId="{FC88EBF6-983D-40F6-9E29-99EA0772985E}" srcOrd="54" destOrd="0" presId="urn:microsoft.com/office/officeart/2008/layout/CircleAccentTimeline"/>
    <dgm:cxn modelId="{7B519824-DCCC-44CB-994E-5E06AD7D548E}" type="presParOf" srcId="{6554DD9F-975F-413E-84C1-8C22D9B8E38C}" destId="{E28DB5B9-B5A2-478E-923E-186231C65266}" srcOrd="55" destOrd="0" presId="urn:microsoft.com/office/officeart/2008/layout/CircleAccentTimeline"/>
    <dgm:cxn modelId="{800CCDCD-18EB-4B77-AC97-527579ED32A2}" type="presParOf" srcId="{6554DD9F-975F-413E-84C1-8C22D9B8E38C}" destId="{3F077CA4-9B94-48E0-80BD-C1CAFD6CA919}" srcOrd="56" destOrd="0" presId="urn:microsoft.com/office/officeart/2008/layout/CircleAccentTimeline"/>
    <dgm:cxn modelId="{2946F50B-E718-4BE2-816D-D61BED9F7005}" type="presParOf" srcId="{3F077CA4-9B94-48E0-80BD-C1CAFD6CA919}" destId="{8C922C14-1468-4D72-A70C-D75BB99486F3}" srcOrd="0" destOrd="0" presId="urn:microsoft.com/office/officeart/2008/layout/CircleAccentTimeline"/>
    <dgm:cxn modelId="{71CD80EE-5951-4901-B54A-BAD1456655BE}" type="presParOf" srcId="{3F077CA4-9B94-48E0-80BD-C1CAFD6CA919}" destId="{6A7E3FF2-9F15-4817-920F-A688F06D2B2D}" srcOrd="1" destOrd="0" presId="urn:microsoft.com/office/officeart/2008/layout/CircleAccentTimeline"/>
    <dgm:cxn modelId="{BAB9558C-32D8-4453-8F0F-C3624AD8440E}" type="presParOf" srcId="{3F077CA4-9B94-48E0-80BD-C1CAFD6CA919}" destId="{B17BA6D1-C459-4B87-BDF8-B9AD4241B545}" srcOrd="2" destOrd="0" presId="urn:microsoft.com/office/officeart/2008/layout/CircleAccentTimeline"/>
    <dgm:cxn modelId="{45C22812-D454-482B-A411-44F1A3E612AE}" type="presParOf" srcId="{6554DD9F-975F-413E-84C1-8C22D9B8E38C}" destId="{50BB9A6B-6C77-41F8-9865-49D283B3CD98}" srcOrd="57" destOrd="0" presId="urn:microsoft.com/office/officeart/2008/layout/CircleAccentTimeline"/>
    <dgm:cxn modelId="{34916BA3-4BC9-4946-9664-C3B28FC102EA}" type="presParOf" srcId="{6554DD9F-975F-413E-84C1-8C22D9B8E38C}" destId="{17257C9A-E2ED-4249-ABAA-D9CCA12D6CBC}" srcOrd="58" destOrd="0" presId="urn:microsoft.com/office/officeart/2008/layout/CircleAccentTimeline"/>
    <dgm:cxn modelId="{4C0AD775-676B-474E-8C3C-94B17F83567C}" type="presParOf" srcId="{6554DD9F-975F-413E-84C1-8C22D9B8E38C}" destId="{6A855092-58D4-447C-AD62-EDAB99CD3665}" srcOrd="59" destOrd="0" presId="urn:microsoft.com/office/officeart/2008/layout/CircleAccentTimeline"/>
    <dgm:cxn modelId="{2F6E2FEB-6CF2-4312-BAA9-BA4FB9880819}" type="presParOf" srcId="{6554DD9F-975F-413E-84C1-8C22D9B8E38C}" destId="{4DB54CF8-BF04-47FA-BAC1-7DD632C71AA2}" srcOrd="60" destOrd="0" presId="urn:microsoft.com/office/officeart/2008/layout/CircleAccentTimeline"/>
    <dgm:cxn modelId="{6C2E67C4-E8A8-461E-868F-EF780D02682E}" type="presParOf" srcId="{4DB54CF8-BF04-47FA-BAC1-7DD632C71AA2}" destId="{88302C81-490C-41BA-A6E3-41A93DC1FC91}" srcOrd="0" destOrd="0" presId="urn:microsoft.com/office/officeart/2008/layout/CircleAccentTimeline"/>
    <dgm:cxn modelId="{64959741-C491-4D52-A46D-667006AB6D9B}" type="presParOf" srcId="{4DB54CF8-BF04-47FA-BAC1-7DD632C71AA2}" destId="{6562BEDA-68AC-4162-8D97-54CF7ED71DA2}" srcOrd="1" destOrd="0" presId="urn:microsoft.com/office/officeart/2008/layout/CircleAccentTimeline"/>
    <dgm:cxn modelId="{958CB8FF-0906-43C4-B0F2-00C7BF5EBF09}" type="presParOf" srcId="{4DB54CF8-BF04-47FA-BAC1-7DD632C71AA2}" destId="{36D0A541-7B5D-432D-8E44-1AB5ED51CD17}" srcOrd="2" destOrd="0" presId="urn:microsoft.com/office/officeart/2008/layout/CircleAccentTimeline"/>
    <dgm:cxn modelId="{B65041D7-1D47-45F1-B564-A941C4EAF52E}" type="presParOf" srcId="{6554DD9F-975F-413E-84C1-8C22D9B8E38C}" destId="{88CE6E3E-A834-4689-81E2-DF1EA18DFE14}" srcOrd="61" destOrd="0" presId="urn:microsoft.com/office/officeart/2008/layout/CircleAccentTimeline"/>
    <dgm:cxn modelId="{0212676A-EE6D-4AE2-9D5B-343FF10B0F61}" type="presParOf" srcId="{6554DD9F-975F-413E-84C1-8C22D9B8E38C}" destId="{8F9C092C-71AE-464F-A300-B56415547AA0}" srcOrd="62" destOrd="0" presId="urn:microsoft.com/office/officeart/2008/layout/CircleAccentTimeline"/>
    <dgm:cxn modelId="{9087923A-4745-4E26-AD5F-FD87940036C1}" type="presParOf" srcId="{6554DD9F-975F-413E-84C1-8C22D9B8E38C}" destId="{B37DEC09-B50A-430D-9BE7-C9EBABB4D38F}" srcOrd="63" destOrd="0" presId="urn:microsoft.com/office/officeart/2008/layout/CircleAccentTimeline"/>
    <dgm:cxn modelId="{5B2CDAA7-37D2-4CAB-BDF3-B1620D9609E8}" type="presParOf" srcId="{B37DEC09-B50A-430D-9BE7-C9EBABB4D38F}" destId="{CEAA6A36-AB55-40EA-A3E1-3919D1C89EE6}" srcOrd="0" destOrd="0" presId="urn:microsoft.com/office/officeart/2008/layout/CircleAccentTimeline"/>
    <dgm:cxn modelId="{E27776D7-932F-484A-B68F-56E10AB069BE}" type="presParOf" srcId="{B37DEC09-B50A-430D-9BE7-C9EBABB4D38F}" destId="{57AF356B-BBCE-4A48-87AF-21F19F5AE393}" srcOrd="1" destOrd="0" presId="urn:microsoft.com/office/officeart/2008/layout/CircleAccentTimeline"/>
    <dgm:cxn modelId="{93AEF7BA-CF2C-4165-A3F7-02604377EE67}" type="presParOf" srcId="{B37DEC09-B50A-430D-9BE7-C9EBABB4D38F}" destId="{0DB16E5E-A885-4E4B-B11B-D8AEC54CA5B7}" srcOrd="2" destOrd="0" presId="urn:microsoft.com/office/officeart/2008/layout/CircleAccentTimeline"/>
    <dgm:cxn modelId="{1B9089ED-015A-4415-AAC6-5677375CE9C2}" type="presParOf" srcId="{6554DD9F-975F-413E-84C1-8C22D9B8E38C}" destId="{66BA0C56-2016-4C9E-9916-18B0DC7B929F}" srcOrd="64" destOrd="0" presId="urn:microsoft.com/office/officeart/2008/layout/CircleAccentTimeline"/>
    <dgm:cxn modelId="{B120846C-F778-4085-BAEF-23CE2FF6C63F}" type="presParOf" srcId="{6554DD9F-975F-413E-84C1-8C22D9B8E38C}" destId="{8D7ED5FD-D30F-4BD1-AE92-D838ECE91338}" srcOrd="65" destOrd="0" presId="urn:microsoft.com/office/officeart/2008/layout/CircleAccentTimeline"/>
    <dgm:cxn modelId="{AB12889E-6B02-4E3B-91BF-287F40826EB0}" type="presParOf" srcId="{6554DD9F-975F-413E-84C1-8C22D9B8E38C}" destId="{7632ABED-BA84-4340-B8E2-2129E66A9FCE}" srcOrd="66" destOrd="0" presId="urn:microsoft.com/office/officeart/2008/layout/CircleAccentTimeline"/>
    <dgm:cxn modelId="{3809F1DE-F11B-4C43-A61B-4BEDBE778BDB}" type="presParOf" srcId="{6554DD9F-975F-413E-84C1-8C22D9B8E38C}" destId="{8DBE07BF-81D2-4CB1-B673-E726E73192ED}" srcOrd="67" destOrd="0" presId="urn:microsoft.com/office/officeart/2008/layout/CircleAccentTimeline"/>
    <dgm:cxn modelId="{87FC442B-5906-4898-80AD-468759BDB19F}" type="presParOf" srcId="{8DBE07BF-81D2-4CB1-B673-E726E73192ED}" destId="{F99FA264-859D-4659-AAA7-D758B328D3E0}" srcOrd="0" destOrd="0" presId="urn:microsoft.com/office/officeart/2008/layout/CircleAccentTimeline"/>
    <dgm:cxn modelId="{31A9D442-5437-454D-934A-D030CF54D575}" type="presParOf" srcId="{8DBE07BF-81D2-4CB1-B673-E726E73192ED}" destId="{0EDC1D89-294F-4C48-8389-4BC1F5B4B1B4}" srcOrd="1" destOrd="0" presId="urn:microsoft.com/office/officeart/2008/layout/CircleAccentTimeline"/>
    <dgm:cxn modelId="{841DAD22-0B25-424D-B862-C5D8489627E0}" type="presParOf" srcId="{8DBE07BF-81D2-4CB1-B673-E726E73192ED}" destId="{CBB86EC8-52F8-4675-8A07-3C7C8A61A1DB}" srcOrd="2" destOrd="0" presId="urn:microsoft.com/office/officeart/2008/layout/CircleAccentTimeline"/>
    <dgm:cxn modelId="{1D1B540A-7E68-466B-BC20-751689B03978}" type="presParOf" srcId="{6554DD9F-975F-413E-84C1-8C22D9B8E38C}" destId="{6C41503D-57F6-4F34-94D7-A60A1D1DB67D}" srcOrd="68" destOrd="0" presId="urn:microsoft.com/office/officeart/2008/layout/CircleAccentTimeline"/>
    <dgm:cxn modelId="{B0631D6C-8CC2-42A9-B2D0-6B8D983EF12F}" type="presParOf" srcId="{6554DD9F-975F-413E-84C1-8C22D9B8E38C}" destId="{91C18178-ADC1-4FE8-9698-438C855D8B86}" srcOrd="69" destOrd="0" presId="urn:microsoft.com/office/officeart/2008/layout/CircleAccentTimeline"/>
    <dgm:cxn modelId="{DF6CE0E8-FC48-49A9-B7DB-2B375437EFAC}" type="presParOf" srcId="{6554DD9F-975F-413E-84C1-8C22D9B8E38C}" destId="{2A72581E-CD9B-4E3B-A283-DD2B8E999563}" srcOrd="70" destOrd="0" presId="urn:microsoft.com/office/officeart/2008/layout/CircleAccentTimeline"/>
    <dgm:cxn modelId="{A65E5E55-15C1-4756-8E9C-268E3E096BA1}" type="presParOf" srcId="{6554DD9F-975F-413E-84C1-8C22D9B8E38C}" destId="{F3B70110-A70B-4119-802B-2D1601442F00}" srcOrd="71" destOrd="0" presId="urn:microsoft.com/office/officeart/2008/layout/CircleAccentTimeline"/>
    <dgm:cxn modelId="{BC962294-697B-4A27-9E50-4B502B38CD1F}" type="presParOf" srcId="{F3B70110-A70B-4119-802B-2D1601442F00}" destId="{6E0CDB4A-AF30-4839-9BE6-BFB2F2F72544}" srcOrd="0" destOrd="0" presId="urn:microsoft.com/office/officeart/2008/layout/CircleAccentTimeline"/>
    <dgm:cxn modelId="{EA327E31-DF06-44E3-A370-8CAD152EF722}" type="presParOf" srcId="{F3B70110-A70B-4119-802B-2D1601442F00}" destId="{DCBB9501-4DCB-445B-B15D-B7389F1CACAD}" srcOrd="1" destOrd="0" presId="urn:microsoft.com/office/officeart/2008/layout/CircleAccentTimeline"/>
    <dgm:cxn modelId="{690691B9-6513-4B3A-B0B9-61DF708F8645}" type="presParOf" srcId="{F3B70110-A70B-4119-802B-2D1601442F00}" destId="{4265D52B-55BC-4125-9F21-CE481A325563}" srcOrd="2" destOrd="0" presId="urn:microsoft.com/office/officeart/2008/layout/CircleAccentTimeline"/>
    <dgm:cxn modelId="{D4166333-B38D-4E1D-9186-B3EDF382EAB8}" type="presParOf" srcId="{6554DD9F-975F-413E-84C1-8C22D9B8E38C}" destId="{09458745-77DD-4749-B2F5-0B2AA708F4BA}" srcOrd="72" destOrd="0" presId="urn:microsoft.com/office/officeart/2008/layout/CircleAccentTimeline"/>
    <dgm:cxn modelId="{4CD4EA5F-7D6E-449A-B7C9-72D50642C42A}" type="presParOf" srcId="{6554DD9F-975F-413E-84C1-8C22D9B8E38C}" destId="{207FDBD8-BA60-49BA-A3D3-68DCD1E186A8}" srcOrd="73" destOrd="0" presId="urn:microsoft.com/office/officeart/2008/layout/CircleAccentTimeline"/>
    <dgm:cxn modelId="{E212C1E0-E81B-40F6-873E-3800E00A4396}" type="presParOf" srcId="{6554DD9F-975F-413E-84C1-8C22D9B8E38C}" destId="{6239C090-C388-4CCC-B334-A76E0AAAB2EC}" srcOrd="74" destOrd="0" presId="urn:microsoft.com/office/officeart/2008/layout/CircleAccentTimeline"/>
    <dgm:cxn modelId="{6FFA5C40-A333-467E-AAB2-86BFE567AEA6}" type="presParOf" srcId="{6554DD9F-975F-413E-84C1-8C22D9B8E38C}" destId="{B7C26E20-45A4-4E96-A1DF-C6DA9D543548}" srcOrd="75" destOrd="0" presId="urn:microsoft.com/office/officeart/2008/layout/CircleAccentTimeline"/>
    <dgm:cxn modelId="{F5296415-EAF5-4EBC-950F-060E715C3ACC}" type="presParOf" srcId="{B7C26E20-45A4-4E96-A1DF-C6DA9D543548}" destId="{E0B630E7-5909-4D15-B0A4-FEDA63BC3638}" srcOrd="0" destOrd="0" presId="urn:microsoft.com/office/officeart/2008/layout/CircleAccentTimeline"/>
    <dgm:cxn modelId="{AD7D7A61-FA00-4E79-94D4-D7209B5A308A}" type="presParOf" srcId="{B7C26E20-45A4-4E96-A1DF-C6DA9D543548}" destId="{25BBABD6-9582-4480-97CA-3447678B4371}" srcOrd="1" destOrd="0" presId="urn:microsoft.com/office/officeart/2008/layout/CircleAccentTimeline"/>
    <dgm:cxn modelId="{D31E77B9-58C1-4B08-A7DC-9D4B22562AF6}" type="presParOf" srcId="{B7C26E20-45A4-4E96-A1DF-C6DA9D543548}" destId="{69502286-5F42-46C5-A29F-B2896C2358BB}" srcOrd="2" destOrd="0" presId="urn:microsoft.com/office/officeart/2008/layout/CircleAccentTimeline"/>
    <dgm:cxn modelId="{75545DD5-F61D-4853-90B1-4EBAB77F9A90}" type="presParOf" srcId="{6554DD9F-975F-413E-84C1-8C22D9B8E38C}" destId="{D6F707A1-0888-4B72-84B1-790BBF14F7EC}" srcOrd="76" destOrd="0" presId="urn:microsoft.com/office/officeart/2008/layout/CircleAccentTimeline"/>
    <dgm:cxn modelId="{F61D5745-E16D-4089-AF7C-C1AD2F839AE3}" type="presParOf" srcId="{6554DD9F-975F-413E-84C1-8C22D9B8E38C}" destId="{EFEDE3C8-EE46-4D5A-8B75-37672C0120AD}" srcOrd="7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BEB07-D63C-45A1-BEA9-9AA8C2AD52A5}"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US"/>
        </a:p>
      </dgm:t>
    </dgm:pt>
    <dgm:pt modelId="{E11A2177-9FB6-4CC4-9A48-39C82E59AF81}">
      <dgm:prSet phldrT="[Text]"/>
      <dgm:spPr/>
      <dgm:t>
        <a:bodyPr/>
        <a:lstStyle/>
        <a:p>
          <a:r>
            <a:rPr lang="en-US" dirty="0"/>
            <a:t>Gain knowledge about how statewide early childhood outcomes data are collected and reported</a:t>
          </a:r>
        </a:p>
      </dgm:t>
    </dgm:pt>
    <dgm:pt modelId="{8CD720FF-FAC4-4B74-9483-50E153DEA47F}" type="parTrans" cxnId="{4A71ECC0-F23E-4710-8CC8-552DAD9C5B81}">
      <dgm:prSet/>
      <dgm:spPr/>
      <dgm:t>
        <a:bodyPr/>
        <a:lstStyle/>
        <a:p>
          <a:endParaRPr lang="en-US"/>
        </a:p>
      </dgm:t>
    </dgm:pt>
    <dgm:pt modelId="{328F4F01-F8CC-4CD6-B0CB-3DFA321F4F70}" type="sibTrans" cxnId="{4A71ECC0-F23E-4710-8CC8-552DAD9C5B81}">
      <dgm:prSet/>
      <dgm:spPr/>
      <dgm:t>
        <a:bodyPr/>
        <a:lstStyle/>
        <a:p>
          <a:endParaRPr lang="en-US"/>
        </a:p>
      </dgm:t>
    </dgm:pt>
    <dgm:pt modelId="{8272C200-26A2-45F2-AC69-964604E66EC1}">
      <dgm:prSet phldrT="[Text]"/>
      <dgm:spPr/>
      <dgm:t>
        <a:bodyPr/>
        <a:lstStyle/>
        <a:p>
          <a:r>
            <a:rPr lang="en-US" dirty="0"/>
            <a:t>Learn about critical questions that can drive early childhood outcomes data analysis and use</a:t>
          </a:r>
        </a:p>
      </dgm:t>
    </dgm:pt>
    <dgm:pt modelId="{4AA8EF67-BFF4-46E6-8905-C19E7012027C}" type="parTrans" cxnId="{0BFE89E6-7B5E-4395-B881-A245324C1622}">
      <dgm:prSet/>
      <dgm:spPr/>
      <dgm:t>
        <a:bodyPr/>
        <a:lstStyle/>
        <a:p>
          <a:endParaRPr lang="en-US"/>
        </a:p>
      </dgm:t>
    </dgm:pt>
    <dgm:pt modelId="{6ED3B3FE-10A4-4F88-B6E3-4C16DAC78D99}" type="sibTrans" cxnId="{0BFE89E6-7B5E-4395-B881-A245324C1622}">
      <dgm:prSet/>
      <dgm:spPr/>
      <dgm:t>
        <a:bodyPr/>
        <a:lstStyle/>
        <a:p>
          <a:endParaRPr lang="en-US"/>
        </a:p>
      </dgm:t>
    </dgm:pt>
    <dgm:pt modelId="{DF3335C6-8AE7-4BF0-AB45-A3477F60EBDF}">
      <dgm:prSet phldrT="[Text]"/>
      <dgm:spPr/>
      <dgm:t>
        <a:bodyPr/>
        <a:lstStyle/>
        <a:p>
          <a:r>
            <a:rPr lang="en-US" dirty="0"/>
            <a:t>Be better able to use early childhood outcomes data to sustain improved data quality and decision making at the local level</a:t>
          </a:r>
        </a:p>
      </dgm:t>
    </dgm:pt>
    <dgm:pt modelId="{735EC8D4-1138-4EFB-B385-AA7A5F96F533}" type="parTrans" cxnId="{352FFB23-0AC2-4152-8940-193A56736E46}">
      <dgm:prSet/>
      <dgm:spPr/>
      <dgm:t>
        <a:bodyPr/>
        <a:lstStyle/>
        <a:p>
          <a:endParaRPr lang="en-US"/>
        </a:p>
      </dgm:t>
    </dgm:pt>
    <dgm:pt modelId="{032961C1-422B-46BC-8F34-D470BD94A5CF}" type="sibTrans" cxnId="{352FFB23-0AC2-4152-8940-193A56736E46}">
      <dgm:prSet/>
      <dgm:spPr/>
      <dgm:t>
        <a:bodyPr/>
        <a:lstStyle/>
        <a:p>
          <a:endParaRPr lang="en-US"/>
        </a:p>
      </dgm:t>
    </dgm:pt>
    <dgm:pt modelId="{38304557-EF95-4611-915C-57E8F58E0787}" type="pres">
      <dgm:prSet presAssocID="{398BEB07-D63C-45A1-BEA9-9AA8C2AD52A5}" presName="Name0" presStyleCnt="0">
        <dgm:presLayoutVars>
          <dgm:chMax val="7"/>
          <dgm:chPref val="7"/>
          <dgm:dir/>
        </dgm:presLayoutVars>
      </dgm:prSet>
      <dgm:spPr/>
    </dgm:pt>
    <dgm:pt modelId="{056B749F-12FA-4652-B6FA-F8D8C79A8388}" type="pres">
      <dgm:prSet presAssocID="{398BEB07-D63C-45A1-BEA9-9AA8C2AD52A5}" presName="Name1" presStyleCnt="0"/>
      <dgm:spPr/>
    </dgm:pt>
    <dgm:pt modelId="{647D5E15-65A4-4E31-9CF9-E4EACD674136}" type="pres">
      <dgm:prSet presAssocID="{398BEB07-D63C-45A1-BEA9-9AA8C2AD52A5}" presName="cycle" presStyleCnt="0"/>
      <dgm:spPr/>
    </dgm:pt>
    <dgm:pt modelId="{3C4B3AA0-AA7D-436A-B4BA-94C49CB36765}" type="pres">
      <dgm:prSet presAssocID="{398BEB07-D63C-45A1-BEA9-9AA8C2AD52A5}" presName="srcNode" presStyleLbl="node1" presStyleIdx="0" presStyleCnt="3"/>
      <dgm:spPr/>
    </dgm:pt>
    <dgm:pt modelId="{F4B6A5E4-081E-46E0-BCDC-163D73647B1E}" type="pres">
      <dgm:prSet presAssocID="{398BEB07-D63C-45A1-BEA9-9AA8C2AD52A5}" presName="conn" presStyleLbl="parChTrans1D2" presStyleIdx="0" presStyleCnt="1"/>
      <dgm:spPr/>
    </dgm:pt>
    <dgm:pt modelId="{D1A73131-2041-4755-8851-36FB98120C31}" type="pres">
      <dgm:prSet presAssocID="{398BEB07-D63C-45A1-BEA9-9AA8C2AD52A5}" presName="extraNode" presStyleLbl="node1" presStyleIdx="0" presStyleCnt="3"/>
      <dgm:spPr/>
    </dgm:pt>
    <dgm:pt modelId="{597C7D37-1D43-442F-B940-5078F249883A}" type="pres">
      <dgm:prSet presAssocID="{398BEB07-D63C-45A1-BEA9-9AA8C2AD52A5}" presName="dstNode" presStyleLbl="node1" presStyleIdx="0" presStyleCnt="3"/>
      <dgm:spPr/>
    </dgm:pt>
    <dgm:pt modelId="{CC41E8D2-529A-431E-B19F-7D6AB4A70E28}" type="pres">
      <dgm:prSet presAssocID="{E11A2177-9FB6-4CC4-9A48-39C82E59AF81}" presName="text_1" presStyleLbl="node1" presStyleIdx="0" presStyleCnt="3">
        <dgm:presLayoutVars>
          <dgm:bulletEnabled val="1"/>
        </dgm:presLayoutVars>
      </dgm:prSet>
      <dgm:spPr/>
    </dgm:pt>
    <dgm:pt modelId="{BF7EDF0D-AF84-4977-8C8C-B87B82CEE8A4}" type="pres">
      <dgm:prSet presAssocID="{E11A2177-9FB6-4CC4-9A48-39C82E59AF81}" presName="accent_1" presStyleCnt="0"/>
      <dgm:spPr/>
    </dgm:pt>
    <dgm:pt modelId="{5E952A80-B21E-4CAC-8233-B7E2FD3F6941}" type="pres">
      <dgm:prSet presAssocID="{E11A2177-9FB6-4CC4-9A48-39C82E59AF81}" presName="accentRepeatNode" presStyleLbl="solidFgAcc1" presStyleIdx="0" presStyleCnt="3"/>
      <dgm:spPr/>
    </dgm:pt>
    <dgm:pt modelId="{BA4FA5A3-7F30-4689-B032-5D9CBCE3B947}" type="pres">
      <dgm:prSet presAssocID="{8272C200-26A2-45F2-AC69-964604E66EC1}" presName="text_2" presStyleLbl="node1" presStyleIdx="1" presStyleCnt="3">
        <dgm:presLayoutVars>
          <dgm:bulletEnabled val="1"/>
        </dgm:presLayoutVars>
      </dgm:prSet>
      <dgm:spPr/>
    </dgm:pt>
    <dgm:pt modelId="{28D7B1D9-2A35-4EED-A574-59BAC77526B6}" type="pres">
      <dgm:prSet presAssocID="{8272C200-26A2-45F2-AC69-964604E66EC1}" presName="accent_2" presStyleCnt="0"/>
      <dgm:spPr/>
    </dgm:pt>
    <dgm:pt modelId="{82D7504F-D896-451A-B7C9-5AE6E7520057}" type="pres">
      <dgm:prSet presAssocID="{8272C200-26A2-45F2-AC69-964604E66EC1}" presName="accentRepeatNode" presStyleLbl="solidFgAcc1" presStyleIdx="1" presStyleCnt="3"/>
      <dgm:spPr/>
    </dgm:pt>
    <dgm:pt modelId="{71BD0D5E-A38A-4875-9C23-31B9CC014E44}" type="pres">
      <dgm:prSet presAssocID="{DF3335C6-8AE7-4BF0-AB45-A3477F60EBDF}" presName="text_3" presStyleLbl="node1" presStyleIdx="2" presStyleCnt="3">
        <dgm:presLayoutVars>
          <dgm:bulletEnabled val="1"/>
        </dgm:presLayoutVars>
      </dgm:prSet>
      <dgm:spPr/>
    </dgm:pt>
    <dgm:pt modelId="{317EECE3-105C-4C3E-B4B1-82CC3145B555}" type="pres">
      <dgm:prSet presAssocID="{DF3335C6-8AE7-4BF0-AB45-A3477F60EBDF}" presName="accent_3" presStyleCnt="0"/>
      <dgm:spPr/>
    </dgm:pt>
    <dgm:pt modelId="{355572F7-0933-4B7E-B96B-4EBCBC5F9FE5}" type="pres">
      <dgm:prSet presAssocID="{DF3335C6-8AE7-4BF0-AB45-A3477F60EBDF}" presName="accentRepeatNode" presStyleLbl="solidFgAcc1" presStyleIdx="2" presStyleCnt="3"/>
      <dgm:spPr/>
    </dgm:pt>
  </dgm:ptLst>
  <dgm:cxnLst>
    <dgm:cxn modelId="{25200513-C737-47BF-9985-32F5E3288A12}" type="presOf" srcId="{DF3335C6-8AE7-4BF0-AB45-A3477F60EBDF}" destId="{71BD0D5E-A38A-4875-9C23-31B9CC014E44}" srcOrd="0" destOrd="0" presId="urn:microsoft.com/office/officeart/2008/layout/VerticalCurvedList"/>
    <dgm:cxn modelId="{352FFB23-0AC2-4152-8940-193A56736E46}" srcId="{398BEB07-D63C-45A1-BEA9-9AA8C2AD52A5}" destId="{DF3335C6-8AE7-4BF0-AB45-A3477F60EBDF}" srcOrd="2" destOrd="0" parTransId="{735EC8D4-1138-4EFB-B385-AA7A5F96F533}" sibTransId="{032961C1-422B-46BC-8F34-D470BD94A5CF}"/>
    <dgm:cxn modelId="{562A902B-0520-452F-BA9A-27BC1EA0CB9D}" type="presOf" srcId="{8272C200-26A2-45F2-AC69-964604E66EC1}" destId="{BA4FA5A3-7F30-4689-B032-5D9CBCE3B947}" srcOrd="0" destOrd="0" presId="urn:microsoft.com/office/officeart/2008/layout/VerticalCurvedList"/>
    <dgm:cxn modelId="{7DA6C03E-41F6-4CF4-8AEC-E73377C22AF3}" type="presOf" srcId="{328F4F01-F8CC-4CD6-B0CB-3DFA321F4F70}" destId="{F4B6A5E4-081E-46E0-BCDC-163D73647B1E}" srcOrd="0" destOrd="0" presId="urn:microsoft.com/office/officeart/2008/layout/VerticalCurvedList"/>
    <dgm:cxn modelId="{C6E1919B-0336-4B54-8695-77E783789E5F}" type="presOf" srcId="{E11A2177-9FB6-4CC4-9A48-39C82E59AF81}" destId="{CC41E8D2-529A-431E-B19F-7D6AB4A70E28}" srcOrd="0" destOrd="0" presId="urn:microsoft.com/office/officeart/2008/layout/VerticalCurvedList"/>
    <dgm:cxn modelId="{2B9190A1-B157-4CAB-96F7-A5D6F651669D}" type="presOf" srcId="{398BEB07-D63C-45A1-BEA9-9AA8C2AD52A5}" destId="{38304557-EF95-4611-915C-57E8F58E0787}" srcOrd="0" destOrd="0" presId="urn:microsoft.com/office/officeart/2008/layout/VerticalCurvedList"/>
    <dgm:cxn modelId="{4A71ECC0-F23E-4710-8CC8-552DAD9C5B81}" srcId="{398BEB07-D63C-45A1-BEA9-9AA8C2AD52A5}" destId="{E11A2177-9FB6-4CC4-9A48-39C82E59AF81}" srcOrd="0" destOrd="0" parTransId="{8CD720FF-FAC4-4B74-9483-50E153DEA47F}" sibTransId="{328F4F01-F8CC-4CD6-B0CB-3DFA321F4F70}"/>
    <dgm:cxn modelId="{0BFE89E6-7B5E-4395-B881-A245324C1622}" srcId="{398BEB07-D63C-45A1-BEA9-9AA8C2AD52A5}" destId="{8272C200-26A2-45F2-AC69-964604E66EC1}" srcOrd="1" destOrd="0" parTransId="{4AA8EF67-BFF4-46E6-8905-C19E7012027C}" sibTransId="{6ED3B3FE-10A4-4F88-B6E3-4C16DAC78D99}"/>
    <dgm:cxn modelId="{30DFF9FF-FF04-454A-A7B1-2509CECE28D5}" type="presParOf" srcId="{38304557-EF95-4611-915C-57E8F58E0787}" destId="{056B749F-12FA-4652-B6FA-F8D8C79A8388}" srcOrd="0" destOrd="0" presId="urn:microsoft.com/office/officeart/2008/layout/VerticalCurvedList"/>
    <dgm:cxn modelId="{BA9237A3-7B8C-4DD5-AE96-108489F90E89}" type="presParOf" srcId="{056B749F-12FA-4652-B6FA-F8D8C79A8388}" destId="{647D5E15-65A4-4E31-9CF9-E4EACD674136}" srcOrd="0" destOrd="0" presId="urn:microsoft.com/office/officeart/2008/layout/VerticalCurvedList"/>
    <dgm:cxn modelId="{FCBAADB8-F64D-4FF6-93C8-B33FD0855F55}" type="presParOf" srcId="{647D5E15-65A4-4E31-9CF9-E4EACD674136}" destId="{3C4B3AA0-AA7D-436A-B4BA-94C49CB36765}" srcOrd="0" destOrd="0" presId="urn:microsoft.com/office/officeart/2008/layout/VerticalCurvedList"/>
    <dgm:cxn modelId="{28E9378D-8583-497F-97BE-06D138D193F4}" type="presParOf" srcId="{647D5E15-65A4-4E31-9CF9-E4EACD674136}" destId="{F4B6A5E4-081E-46E0-BCDC-163D73647B1E}" srcOrd="1" destOrd="0" presId="urn:microsoft.com/office/officeart/2008/layout/VerticalCurvedList"/>
    <dgm:cxn modelId="{0B72BE75-EB95-4313-9243-335942EA82BC}" type="presParOf" srcId="{647D5E15-65A4-4E31-9CF9-E4EACD674136}" destId="{D1A73131-2041-4755-8851-36FB98120C31}" srcOrd="2" destOrd="0" presId="urn:microsoft.com/office/officeart/2008/layout/VerticalCurvedList"/>
    <dgm:cxn modelId="{11044E35-CC80-46E9-B781-5DA9D2D36EB8}" type="presParOf" srcId="{647D5E15-65A4-4E31-9CF9-E4EACD674136}" destId="{597C7D37-1D43-442F-B940-5078F249883A}" srcOrd="3" destOrd="0" presId="urn:microsoft.com/office/officeart/2008/layout/VerticalCurvedList"/>
    <dgm:cxn modelId="{F66F5B60-FB0A-421F-A56B-79AD0413250B}" type="presParOf" srcId="{056B749F-12FA-4652-B6FA-F8D8C79A8388}" destId="{CC41E8D2-529A-431E-B19F-7D6AB4A70E28}" srcOrd="1" destOrd="0" presId="urn:microsoft.com/office/officeart/2008/layout/VerticalCurvedList"/>
    <dgm:cxn modelId="{8A89FC5D-D44E-4EC8-A266-88580ADB296A}" type="presParOf" srcId="{056B749F-12FA-4652-B6FA-F8D8C79A8388}" destId="{BF7EDF0D-AF84-4977-8C8C-B87B82CEE8A4}" srcOrd="2" destOrd="0" presId="urn:microsoft.com/office/officeart/2008/layout/VerticalCurvedList"/>
    <dgm:cxn modelId="{F4262429-43AA-44C3-B56B-BB4AC086EF4A}" type="presParOf" srcId="{BF7EDF0D-AF84-4977-8C8C-B87B82CEE8A4}" destId="{5E952A80-B21E-4CAC-8233-B7E2FD3F6941}" srcOrd="0" destOrd="0" presId="urn:microsoft.com/office/officeart/2008/layout/VerticalCurvedList"/>
    <dgm:cxn modelId="{80D2A92E-2AEE-4B30-8FD4-9DF076F1081F}" type="presParOf" srcId="{056B749F-12FA-4652-B6FA-F8D8C79A8388}" destId="{BA4FA5A3-7F30-4689-B032-5D9CBCE3B947}" srcOrd="3" destOrd="0" presId="urn:microsoft.com/office/officeart/2008/layout/VerticalCurvedList"/>
    <dgm:cxn modelId="{5ACF7975-4DBB-4728-8488-6F4180494386}" type="presParOf" srcId="{056B749F-12FA-4652-B6FA-F8D8C79A8388}" destId="{28D7B1D9-2A35-4EED-A574-59BAC77526B6}" srcOrd="4" destOrd="0" presId="urn:microsoft.com/office/officeart/2008/layout/VerticalCurvedList"/>
    <dgm:cxn modelId="{FA60D101-528F-41A1-BDE0-C51237DEF254}" type="presParOf" srcId="{28D7B1D9-2A35-4EED-A574-59BAC77526B6}" destId="{82D7504F-D896-451A-B7C9-5AE6E7520057}" srcOrd="0" destOrd="0" presId="urn:microsoft.com/office/officeart/2008/layout/VerticalCurvedList"/>
    <dgm:cxn modelId="{E5C9BDCB-B7F7-4431-860F-F7DD98BBDECF}" type="presParOf" srcId="{056B749F-12FA-4652-B6FA-F8D8C79A8388}" destId="{71BD0D5E-A38A-4875-9C23-31B9CC014E44}" srcOrd="5" destOrd="0" presId="urn:microsoft.com/office/officeart/2008/layout/VerticalCurvedList"/>
    <dgm:cxn modelId="{375E1568-82B7-494D-A1AB-CD12F2342B63}" type="presParOf" srcId="{056B749F-12FA-4652-B6FA-F8D8C79A8388}" destId="{317EECE3-105C-4C3E-B4B1-82CC3145B555}" srcOrd="6" destOrd="0" presId="urn:microsoft.com/office/officeart/2008/layout/VerticalCurvedList"/>
    <dgm:cxn modelId="{C3E062F4-B205-4B03-B6E7-C11234FAB081}" type="presParOf" srcId="{317EECE3-105C-4C3E-B4B1-82CC3145B555}" destId="{355572F7-0933-4B7E-B96B-4EBCBC5F9F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74D8D-B66C-C04A-8D45-E94E864AD55C}">
      <dsp:nvSpPr>
        <dsp:cNvPr id="0" name=""/>
        <dsp:cNvSpPr/>
      </dsp:nvSpPr>
      <dsp:spPr>
        <a:xfrm>
          <a:off x="2394258" y="785571"/>
          <a:ext cx="4276881" cy="4276881"/>
        </a:xfrm>
        <a:prstGeom prst="blockArc">
          <a:avLst>
            <a:gd name="adj1" fmla="val 9000000"/>
            <a:gd name="adj2" fmla="val 16200000"/>
            <a:gd name="adj3" fmla="val 4644"/>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18000F-941B-5D44-A5C9-6E9AEC60D105}">
      <dsp:nvSpPr>
        <dsp:cNvPr id="0" name=""/>
        <dsp:cNvSpPr/>
      </dsp:nvSpPr>
      <dsp:spPr>
        <a:xfrm>
          <a:off x="2394258" y="785571"/>
          <a:ext cx="4276881" cy="4276881"/>
        </a:xfrm>
        <a:prstGeom prst="blockArc">
          <a:avLst>
            <a:gd name="adj1" fmla="val 1800000"/>
            <a:gd name="adj2" fmla="val 9000000"/>
            <a:gd name="adj3" fmla="val 4644"/>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EC435E-70DD-E34D-8935-2EE62FBFDE2C}">
      <dsp:nvSpPr>
        <dsp:cNvPr id="0" name=""/>
        <dsp:cNvSpPr/>
      </dsp:nvSpPr>
      <dsp:spPr>
        <a:xfrm>
          <a:off x="2394258" y="785571"/>
          <a:ext cx="4276881" cy="4276881"/>
        </a:xfrm>
        <a:prstGeom prst="blockArc">
          <a:avLst>
            <a:gd name="adj1" fmla="val 16200000"/>
            <a:gd name="adj2" fmla="val 1800000"/>
            <a:gd name="adj3" fmla="val 4644"/>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A730F0E-C255-D84C-87C6-BD0AC8DFB6C7}">
      <dsp:nvSpPr>
        <dsp:cNvPr id="0" name=""/>
        <dsp:cNvSpPr/>
      </dsp:nvSpPr>
      <dsp:spPr>
        <a:xfrm>
          <a:off x="3450907" y="1842249"/>
          <a:ext cx="2163584" cy="2163525"/>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Local System for Implementing Revised IFSP Process and Child Outcomes Process as Intended</a:t>
          </a:r>
        </a:p>
      </dsp:txBody>
      <dsp:txXfrm>
        <a:off x="3767757" y="2159090"/>
        <a:ext cx="1529884" cy="1529843"/>
      </dsp:txXfrm>
    </dsp:sp>
    <dsp:sp modelId="{0434DA46-961E-F847-821B-F1F150AA714E}">
      <dsp:nvSpPr>
        <dsp:cNvPr id="0" name=""/>
        <dsp:cNvSpPr/>
      </dsp:nvSpPr>
      <dsp:spPr>
        <a:xfrm>
          <a:off x="3468991" y="-143559"/>
          <a:ext cx="2127415" cy="1957566"/>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119063" lvl="0" indent="-119063" algn="ctr" defTabSz="711200">
            <a:lnSpc>
              <a:spcPct val="90000"/>
            </a:lnSpc>
            <a:spcBef>
              <a:spcPct val="0"/>
            </a:spcBef>
            <a:spcAft>
              <a:spcPct val="35000"/>
            </a:spcAft>
            <a:buNone/>
          </a:pPr>
          <a:r>
            <a:rPr lang="en-US" sz="1600" kern="1200" dirty="0">
              <a:solidFill>
                <a:schemeClr val="bg1"/>
              </a:solidFill>
            </a:rPr>
            <a:t>Organization/     Infrastructure</a:t>
          </a:r>
          <a:r>
            <a:rPr lang="en-US" sz="1500" kern="1200" dirty="0">
              <a:solidFill>
                <a:schemeClr val="tx1"/>
              </a:solidFill>
            </a:rPr>
            <a:t>	 </a:t>
          </a:r>
        </a:p>
      </dsp:txBody>
      <dsp:txXfrm>
        <a:off x="3780544" y="143120"/>
        <a:ext cx="1504309" cy="1384208"/>
      </dsp:txXfrm>
    </dsp:sp>
    <dsp:sp modelId="{0CFA464A-79C5-1746-8F25-BB35D02BE5FC}">
      <dsp:nvSpPr>
        <dsp:cNvPr id="0" name=""/>
        <dsp:cNvSpPr/>
      </dsp:nvSpPr>
      <dsp:spPr>
        <a:xfrm>
          <a:off x="5362474" y="2993354"/>
          <a:ext cx="1958338" cy="1950104"/>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Leadership</a:t>
          </a:r>
        </a:p>
      </dsp:txBody>
      <dsp:txXfrm>
        <a:off x="5649266" y="3278940"/>
        <a:ext cx="1384754" cy="1378932"/>
      </dsp:txXfrm>
    </dsp:sp>
    <dsp:sp modelId="{2872A8B4-CD56-CA48-AEE1-A68D727C5F49}">
      <dsp:nvSpPr>
        <dsp:cNvPr id="0" name=""/>
        <dsp:cNvSpPr/>
      </dsp:nvSpPr>
      <dsp:spPr>
        <a:xfrm>
          <a:off x="1746985" y="2993354"/>
          <a:ext cx="1953538" cy="1950104"/>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Staff Competence</a:t>
          </a:r>
        </a:p>
      </dsp:txBody>
      <dsp:txXfrm>
        <a:off x="2033074" y="3278940"/>
        <a:ext cx="1381360" cy="1378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22F-080E-4E5B-BF1F-A7D0ACFA5B18}">
      <dsp:nvSpPr>
        <dsp:cNvPr id="0" name=""/>
        <dsp:cNvSpPr/>
      </dsp:nvSpPr>
      <dsp:spPr>
        <a:xfrm>
          <a:off x="3517" y="2054762"/>
          <a:ext cx="734716" cy="734716"/>
        </a:xfrm>
        <a:prstGeom prst="donut">
          <a:avLst>
            <a:gd name="adj" fmla="val 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968E5-0001-4DBB-BE81-9EC122CAB391}">
      <dsp:nvSpPr>
        <dsp:cNvPr id="0" name=""/>
        <dsp:cNvSpPr/>
      </dsp:nvSpPr>
      <dsp:spPr>
        <a:xfrm rot="17700000">
          <a:off x="262398"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2013</a:t>
          </a:r>
        </a:p>
      </dsp:txBody>
      <dsp:txXfrm>
        <a:off x="262398" y="1455818"/>
        <a:ext cx="913334" cy="440156"/>
      </dsp:txXfrm>
    </dsp:sp>
    <dsp:sp modelId="{CA3FB9E3-4267-4AED-9390-EFF791EBCF51}">
      <dsp:nvSpPr>
        <dsp:cNvPr id="0" name=""/>
        <dsp:cNvSpPr/>
      </dsp:nvSpPr>
      <dsp:spPr>
        <a:xfrm>
          <a:off x="793575" y="2231438"/>
          <a:ext cx="381364" cy="38136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5467E-2CB1-493B-AE2A-CA4EDCBFBA7C}">
      <dsp:nvSpPr>
        <dsp:cNvPr id="0" name=""/>
        <dsp:cNvSpPr/>
      </dsp:nvSpPr>
      <dsp:spPr>
        <a:xfrm rot="17700000">
          <a:off x="341901"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ECO IEP</a:t>
          </a:r>
        </a:p>
      </dsp:txBody>
      <dsp:txXfrm>
        <a:off x="341901" y="2762237"/>
        <a:ext cx="790076" cy="380945"/>
      </dsp:txXfrm>
    </dsp:sp>
    <dsp:sp modelId="{D1053BBC-80C5-41B2-9CA2-0DAEA2B3F694}">
      <dsp:nvSpPr>
        <dsp:cNvPr id="0" name=""/>
        <dsp:cNvSpPr/>
      </dsp:nvSpPr>
      <dsp:spPr>
        <a:xfrm rot="17700000">
          <a:off x="836536"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7EC67FEC-F24C-4B06-B58A-F8CF84CCC86A}">
      <dsp:nvSpPr>
        <dsp:cNvPr id="0" name=""/>
        <dsp:cNvSpPr/>
      </dsp:nvSpPr>
      <dsp:spPr>
        <a:xfrm>
          <a:off x="1230222" y="2231438"/>
          <a:ext cx="381364" cy="381364"/>
        </a:xfrm>
        <a:prstGeom prst="ellipse">
          <a:avLst/>
        </a:prstGeom>
        <a:solidFill>
          <a:schemeClr val="accent5">
            <a:hueOff val="-1217247"/>
            <a:satOff val="2095"/>
            <a:lumOff val="12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1B3D2-B4D8-47DF-BFEA-C28AB0622B7B}">
      <dsp:nvSpPr>
        <dsp:cNvPr id="0" name=""/>
        <dsp:cNvSpPr/>
      </dsp:nvSpPr>
      <dsp:spPr>
        <a:xfrm rot="17700000">
          <a:off x="778548"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Compiled Field Notes</a:t>
          </a:r>
        </a:p>
      </dsp:txBody>
      <dsp:txXfrm>
        <a:off x="778548" y="2762237"/>
        <a:ext cx="790076" cy="380945"/>
      </dsp:txXfrm>
    </dsp:sp>
    <dsp:sp modelId="{E312E21E-B7E5-4330-8FB8-AE07A5C4AA18}">
      <dsp:nvSpPr>
        <dsp:cNvPr id="0" name=""/>
        <dsp:cNvSpPr/>
      </dsp:nvSpPr>
      <dsp:spPr>
        <a:xfrm rot="17700000">
          <a:off x="1273183"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DEFA9B4E-459D-4E4A-B5EE-B235528BBDF8}">
      <dsp:nvSpPr>
        <dsp:cNvPr id="0" name=""/>
        <dsp:cNvSpPr/>
      </dsp:nvSpPr>
      <dsp:spPr>
        <a:xfrm>
          <a:off x="1666928" y="2054762"/>
          <a:ext cx="734716" cy="734716"/>
        </a:xfrm>
        <a:prstGeom prst="donut">
          <a:avLst>
            <a:gd name="adj" fmla="val 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6BE16-A7C9-4942-B82D-19A0E0E30817}">
      <dsp:nvSpPr>
        <dsp:cNvPr id="0" name=""/>
        <dsp:cNvSpPr/>
      </dsp:nvSpPr>
      <dsp:spPr>
        <a:xfrm rot="17700000">
          <a:off x="1925809"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2014</a:t>
          </a:r>
        </a:p>
      </dsp:txBody>
      <dsp:txXfrm>
        <a:off x="1925809" y="1455818"/>
        <a:ext cx="913334" cy="440156"/>
      </dsp:txXfrm>
    </dsp:sp>
    <dsp:sp modelId="{96B331F2-BD00-43A1-9BCF-CB8BD6A7FAC1}">
      <dsp:nvSpPr>
        <dsp:cNvPr id="0" name=""/>
        <dsp:cNvSpPr/>
      </dsp:nvSpPr>
      <dsp:spPr>
        <a:xfrm>
          <a:off x="2456985" y="2231438"/>
          <a:ext cx="381364" cy="381364"/>
        </a:xfrm>
        <a:prstGeom prst="ellipse">
          <a:avLst/>
        </a:prstGeom>
        <a:solidFill>
          <a:schemeClr val="accent5">
            <a:hueOff val="-2434493"/>
            <a:satOff val="4191"/>
            <a:lumOff val="24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9CA8F-A7E6-4BDC-93C7-C3003B1DC7F9}">
      <dsp:nvSpPr>
        <dsp:cNvPr id="0" name=""/>
        <dsp:cNvSpPr/>
      </dsp:nvSpPr>
      <dsp:spPr>
        <a:xfrm rot="17700000">
          <a:off x="2005312"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Poor Data Quality</a:t>
          </a:r>
        </a:p>
      </dsp:txBody>
      <dsp:txXfrm>
        <a:off x="2005312" y="2762237"/>
        <a:ext cx="790076" cy="380945"/>
      </dsp:txXfrm>
    </dsp:sp>
    <dsp:sp modelId="{26FEDB71-0F18-4F42-A2F7-307FE2ED8E2A}">
      <dsp:nvSpPr>
        <dsp:cNvPr id="0" name=""/>
        <dsp:cNvSpPr/>
      </dsp:nvSpPr>
      <dsp:spPr>
        <a:xfrm rot="17700000">
          <a:off x="2499947"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61B5DF6B-2D90-4EED-B880-73630DF81E53}">
      <dsp:nvSpPr>
        <dsp:cNvPr id="0" name=""/>
        <dsp:cNvSpPr/>
      </dsp:nvSpPr>
      <dsp:spPr>
        <a:xfrm>
          <a:off x="2893633" y="2231438"/>
          <a:ext cx="381364" cy="381364"/>
        </a:xfrm>
        <a:prstGeom prst="ellipse">
          <a:avLst/>
        </a:prstGeom>
        <a:solidFill>
          <a:schemeClr val="accent5">
            <a:hueOff val="-3651740"/>
            <a:satOff val="6286"/>
            <a:lumOff val="3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55ADB-92CA-493D-AFC6-7173EF476413}">
      <dsp:nvSpPr>
        <dsp:cNvPr id="0" name=""/>
        <dsp:cNvSpPr/>
      </dsp:nvSpPr>
      <dsp:spPr>
        <a:xfrm rot="17700000">
          <a:off x="2441959"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t>Universal </a:t>
          </a:r>
          <a:r>
            <a:rPr lang="en-US" sz="1200" kern="1200" dirty="0" err="1"/>
            <a:t>PreK</a:t>
          </a:r>
          <a:endParaRPr lang="en-US" sz="1200" kern="1200" dirty="0"/>
        </a:p>
      </dsp:txBody>
      <dsp:txXfrm>
        <a:off x="2441959" y="2762237"/>
        <a:ext cx="790076" cy="380945"/>
      </dsp:txXfrm>
    </dsp:sp>
    <dsp:sp modelId="{63F59207-3B32-4269-BF9D-985B0723C2DC}">
      <dsp:nvSpPr>
        <dsp:cNvPr id="0" name=""/>
        <dsp:cNvSpPr/>
      </dsp:nvSpPr>
      <dsp:spPr>
        <a:xfrm rot="17700000">
          <a:off x="2936594"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98BD5101-E9A7-45A2-BCA5-B21127C449E4}">
      <dsp:nvSpPr>
        <dsp:cNvPr id="0" name=""/>
        <dsp:cNvSpPr/>
      </dsp:nvSpPr>
      <dsp:spPr>
        <a:xfrm>
          <a:off x="3330338" y="2054762"/>
          <a:ext cx="734716" cy="734716"/>
        </a:xfrm>
        <a:prstGeom prst="donut">
          <a:avLst>
            <a:gd name="adj" fmla="val 20000"/>
          </a:avLst>
        </a:prstGeom>
        <a:solidFill>
          <a:schemeClr val="accent4">
            <a:hueOff val="0"/>
            <a:satOff val="0"/>
            <a:lum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2BCC0-B990-44F3-A3A6-5C241DFDBBC7}">
      <dsp:nvSpPr>
        <dsp:cNvPr id="0" name=""/>
        <dsp:cNvSpPr/>
      </dsp:nvSpPr>
      <dsp:spPr>
        <a:xfrm rot="17700000">
          <a:off x="3589219"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2015</a:t>
          </a:r>
        </a:p>
      </dsp:txBody>
      <dsp:txXfrm>
        <a:off x="3589219" y="1455818"/>
        <a:ext cx="913334" cy="440156"/>
      </dsp:txXfrm>
    </dsp:sp>
    <dsp:sp modelId="{E468E186-61E2-4ACC-ABCE-A1EE2AED23B4}">
      <dsp:nvSpPr>
        <dsp:cNvPr id="0" name=""/>
        <dsp:cNvSpPr/>
      </dsp:nvSpPr>
      <dsp:spPr>
        <a:xfrm>
          <a:off x="4120396" y="2231438"/>
          <a:ext cx="381364" cy="381364"/>
        </a:xfrm>
        <a:prstGeom prst="ellipse">
          <a:avLst/>
        </a:prstGeom>
        <a:solidFill>
          <a:schemeClr val="accent5">
            <a:hueOff val="-4868987"/>
            <a:satOff val="8382"/>
            <a:lumOff val="49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48EC3-EA3E-463F-B16B-A03FA609E566}">
      <dsp:nvSpPr>
        <dsp:cNvPr id="0" name=""/>
        <dsp:cNvSpPr/>
      </dsp:nvSpPr>
      <dsp:spPr>
        <a:xfrm rot="17700000">
          <a:off x="3668722"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ECTA/</a:t>
          </a:r>
          <a:r>
            <a:rPr lang="en-US" sz="1100" kern="1200" dirty="0" err="1"/>
            <a:t>DaSy</a:t>
          </a:r>
          <a:endParaRPr lang="en-US" sz="1100" kern="1200" dirty="0"/>
        </a:p>
      </dsp:txBody>
      <dsp:txXfrm>
        <a:off x="3668722" y="2762237"/>
        <a:ext cx="790076" cy="380945"/>
      </dsp:txXfrm>
    </dsp:sp>
    <dsp:sp modelId="{26B596E6-4622-4A95-ADBE-22D8D2BEDA8C}">
      <dsp:nvSpPr>
        <dsp:cNvPr id="0" name=""/>
        <dsp:cNvSpPr/>
      </dsp:nvSpPr>
      <dsp:spPr>
        <a:xfrm rot="17700000">
          <a:off x="4163357"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AA3D9582-574F-4AF8-B5BF-0E0A590AEA6C}">
      <dsp:nvSpPr>
        <dsp:cNvPr id="0" name=""/>
        <dsp:cNvSpPr/>
      </dsp:nvSpPr>
      <dsp:spPr>
        <a:xfrm>
          <a:off x="4527857" y="2260624"/>
          <a:ext cx="381364" cy="381364"/>
        </a:xfrm>
        <a:prstGeom prst="ellipse">
          <a:avLst/>
        </a:prstGeom>
        <a:solidFill>
          <a:schemeClr val="accent5">
            <a:hueOff val="-6086234"/>
            <a:satOff val="10477"/>
            <a:lumOff val="61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45135-39F1-4682-902C-67B7D6477DA3}">
      <dsp:nvSpPr>
        <dsp:cNvPr id="0" name=""/>
        <dsp:cNvSpPr/>
      </dsp:nvSpPr>
      <dsp:spPr>
        <a:xfrm rot="17700000">
          <a:off x="4105369"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 619 Survey</a:t>
          </a:r>
        </a:p>
      </dsp:txBody>
      <dsp:txXfrm>
        <a:off x="4105369" y="2762237"/>
        <a:ext cx="790076" cy="380945"/>
      </dsp:txXfrm>
    </dsp:sp>
    <dsp:sp modelId="{D0289BB6-7F2E-46A0-ABD7-15A5E1AF63C1}">
      <dsp:nvSpPr>
        <dsp:cNvPr id="0" name=""/>
        <dsp:cNvSpPr/>
      </dsp:nvSpPr>
      <dsp:spPr>
        <a:xfrm rot="17700000">
          <a:off x="4600004"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549C2D77-8315-48F1-A709-66589B32A1E0}">
      <dsp:nvSpPr>
        <dsp:cNvPr id="0" name=""/>
        <dsp:cNvSpPr/>
      </dsp:nvSpPr>
      <dsp:spPr>
        <a:xfrm>
          <a:off x="4993690" y="2231438"/>
          <a:ext cx="381364" cy="381364"/>
        </a:xfrm>
        <a:prstGeom prst="ellipse">
          <a:avLst/>
        </a:prstGeom>
        <a:solidFill>
          <a:schemeClr val="accent5">
            <a:hueOff val="-7303480"/>
            <a:satOff val="12573"/>
            <a:lumOff val="73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1750D-7FB2-43D0-9C86-D4EB613816F1}">
      <dsp:nvSpPr>
        <dsp:cNvPr id="0" name=""/>
        <dsp:cNvSpPr/>
      </dsp:nvSpPr>
      <dsp:spPr>
        <a:xfrm rot="17700000">
          <a:off x="4542016"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Self Assessment</a:t>
          </a:r>
        </a:p>
      </dsp:txBody>
      <dsp:txXfrm>
        <a:off x="4542016" y="2762237"/>
        <a:ext cx="790076" cy="380945"/>
      </dsp:txXfrm>
    </dsp:sp>
    <dsp:sp modelId="{9BC526A4-8126-41A6-85CD-8D6E1D3013D0}">
      <dsp:nvSpPr>
        <dsp:cNvPr id="0" name=""/>
        <dsp:cNvSpPr/>
      </dsp:nvSpPr>
      <dsp:spPr>
        <a:xfrm rot="17700000">
          <a:off x="5036651"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05109AC8-DB25-4A89-B8F5-AF9F176D3EAD}">
      <dsp:nvSpPr>
        <dsp:cNvPr id="0" name=""/>
        <dsp:cNvSpPr/>
      </dsp:nvSpPr>
      <dsp:spPr>
        <a:xfrm>
          <a:off x="5430396" y="2054762"/>
          <a:ext cx="734716" cy="734716"/>
        </a:xfrm>
        <a:prstGeom prst="donut">
          <a:avLst>
            <a:gd name="adj" fmla="val 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38D4C-092E-4319-9CC9-72774289A402}">
      <dsp:nvSpPr>
        <dsp:cNvPr id="0" name=""/>
        <dsp:cNvSpPr/>
      </dsp:nvSpPr>
      <dsp:spPr>
        <a:xfrm rot="17700000">
          <a:off x="5689277"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2016</a:t>
          </a:r>
        </a:p>
      </dsp:txBody>
      <dsp:txXfrm>
        <a:off x="5689277" y="1455818"/>
        <a:ext cx="913334" cy="440156"/>
      </dsp:txXfrm>
    </dsp:sp>
    <dsp:sp modelId="{59B3F994-3CFA-44BC-A2D1-112580204264}">
      <dsp:nvSpPr>
        <dsp:cNvPr id="0" name=""/>
        <dsp:cNvSpPr/>
      </dsp:nvSpPr>
      <dsp:spPr>
        <a:xfrm>
          <a:off x="6220454" y="2231438"/>
          <a:ext cx="381364" cy="381364"/>
        </a:xfrm>
        <a:prstGeom prst="ellipse">
          <a:avLst/>
        </a:prstGeom>
        <a:solidFill>
          <a:schemeClr val="accent5">
            <a:hueOff val="-8520727"/>
            <a:satOff val="14668"/>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50BD4-7E3F-42F7-AD50-30559747B410}">
      <dsp:nvSpPr>
        <dsp:cNvPr id="0" name=""/>
        <dsp:cNvSpPr/>
      </dsp:nvSpPr>
      <dsp:spPr>
        <a:xfrm rot="17700000">
          <a:off x="5768780"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en-US" sz="900" kern="1200" dirty="0"/>
            <a:t>Practices and Procedures  Manual</a:t>
          </a:r>
        </a:p>
      </dsp:txBody>
      <dsp:txXfrm>
        <a:off x="5768780" y="2762237"/>
        <a:ext cx="790076" cy="380945"/>
      </dsp:txXfrm>
    </dsp:sp>
    <dsp:sp modelId="{216BD5BC-ADE5-4807-B69A-E64004FD424D}">
      <dsp:nvSpPr>
        <dsp:cNvPr id="0" name=""/>
        <dsp:cNvSpPr/>
      </dsp:nvSpPr>
      <dsp:spPr>
        <a:xfrm rot="17700000">
          <a:off x="6263415"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63196668-29A2-4B35-A691-EF75D505F14E}">
      <dsp:nvSpPr>
        <dsp:cNvPr id="0" name=""/>
        <dsp:cNvSpPr/>
      </dsp:nvSpPr>
      <dsp:spPr>
        <a:xfrm>
          <a:off x="6657101" y="2231438"/>
          <a:ext cx="381364" cy="381364"/>
        </a:xfrm>
        <a:prstGeom prst="ellipse">
          <a:avLst/>
        </a:prstGeom>
        <a:solidFill>
          <a:schemeClr val="accent5">
            <a:hueOff val="-9737974"/>
            <a:satOff val="16763"/>
            <a:lumOff val="98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0D776-0B65-486A-A0D1-CBE2AA7A7454}">
      <dsp:nvSpPr>
        <dsp:cNvPr id="0" name=""/>
        <dsp:cNvSpPr/>
      </dsp:nvSpPr>
      <dsp:spPr>
        <a:xfrm rot="17700000">
          <a:off x="6205427"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Training and TA</a:t>
          </a:r>
        </a:p>
      </dsp:txBody>
      <dsp:txXfrm>
        <a:off x="6205427" y="2762237"/>
        <a:ext cx="790076" cy="380945"/>
      </dsp:txXfrm>
    </dsp:sp>
    <dsp:sp modelId="{68C4CC40-16CF-4B50-A91D-9DC7692E19AB}">
      <dsp:nvSpPr>
        <dsp:cNvPr id="0" name=""/>
        <dsp:cNvSpPr/>
      </dsp:nvSpPr>
      <dsp:spPr>
        <a:xfrm rot="17700000">
          <a:off x="6700062"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EA0A8E97-ACF3-4A1E-A462-DB2FFE53A349}">
      <dsp:nvSpPr>
        <dsp:cNvPr id="0" name=""/>
        <dsp:cNvSpPr/>
      </dsp:nvSpPr>
      <dsp:spPr>
        <a:xfrm>
          <a:off x="7093806" y="2054762"/>
          <a:ext cx="734716" cy="734716"/>
        </a:xfrm>
        <a:prstGeom prst="donut">
          <a:avLst>
            <a:gd name="adj" fmla="val 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EF96B-4BD4-452B-A003-ACC5B83B93E2}">
      <dsp:nvSpPr>
        <dsp:cNvPr id="0" name=""/>
        <dsp:cNvSpPr/>
      </dsp:nvSpPr>
      <dsp:spPr>
        <a:xfrm rot="17700000">
          <a:off x="7352687"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2017 </a:t>
          </a:r>
        </a:p>
      </dsp:txBody>
      <dsp:txXfrm>
        <a:off x="7352687" y="1455818"/>
        <a:ext cx="913334" cy="440156"/>
      </dsp:txXfrm>
    </dsp:sp>
    <dsp:sp modelId="{6F13E2DF-9D99-4519-B26F-B77ADE16F7D3}">
      <dsp:nvSpPr>
        <dsp:cNvPr id="0" name=""/>
        <dsp:cNvSpPr/>
      </dsp:nvSpPr>
      <dsp:spPr>
        <a:xfrm>
          <a:off x="7883864" y="2231438"/>
          <a:ext cx="381364" cy="381364"/>
        </a:xfrm>
        <a:prstGeom prst="ellipse">
          <a:avLst/>
        </a:prstGeom>
        <a:solidFill>
          <a:schemeClr val="accent5">
            <a:hueOff val="-10955220"/>
            <a:satOff val="18859"/>
            <a:lumOff val="110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D2143-5631-40FA-8AFF-07DEDDEC323A}">
      <dsp:nvSpPr>
        <dsp:cNvPr id="0" name=""/>
        <dsp:cNvSpPr/>
      </dsp:nvSpPr>
      <dsp:spPr>
        <a:xfrm rot="17700000">
          <a:off x="7432190"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Data Quality</a:t>
          </a:r>
        </a:p>
      </dsp:txBody>
      <dsp:txXfrm>
        <a:off x="7432190" y="2762237"/>
        <a:ext cx="790076" cy="380945"/>
      </dsp:txXfrm>
    </dsp:sp>
    <dsp:sp modelId="{34C64FA5-FE25-4173-80D5-EAC886DB1CE3}">
      <dsp:nvSpPr>
        <dsp:cNvPr id="0" name=""/>
        <dsp:cNvSpPr/>
      </dsp:nvSpPr>
      <dsp:spPr>
        <a:xfrm rot="17700000">
          <a:off x="7926825"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8C922C14-1468-4D72-A70C-D75BB99486F3}">
      <dsp:nvSpPr>
        <dsp:cNvPr id="0" name=""/>
        <dsp:cNvSpPr/>
      </dsp:nvSpPr>
      <dsp:spPr>
        <a:xfrm>
          <a:off x="8320511" y="2231438"/>
          <a:ext cx="381364" cy="381364"/>
        </a:xfrm>
        <a:prstGeom prst="ellipse">
          <a:avLst/>
        </a:prstGeom>
        <a:solidFill>
          <a:schemeClr val="accent5">
            <a:hueOff val="-12172467"/>
            <a:satOff val="20954"/>
            <a:lumOff val="123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E3FF2-9F15-4817-920F-A688F06D2B2D}">
      <dsp:nvSpPr>
        <dsp:cNvPr id="0" name=""/>
        <dsp:cNvSpPr/>
      </dsp:nvSpPr>
      <dsp:spPr>
        <a:xfrm rot="17700000">
          <a:off x="7868837"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Self Assessment</a:t>
          </a:r>
        </a:p>
      </dsp:txBody>
      <dsp:txXfrm>
        <a:off x="7868837" y="2762237"/>
        <a:ext cx="790076" cy="380945"/>
      </dsp:txXfrm>
    </dsp:sp>
    <dsp:sp modelId="{B17BA6D1-C459-4B87-BDF8-B9AD4241B545}">
      <dsp:nvSpPr>
        <dsp:cNvPr id="0" name=""/>
        <dsp:cNvSpPr/>
      </dsp:nvSpPr>
      <dsp:spPr>
        <a:xfrm rot="17700000">
          <a:off x="8363472"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88302C81-490C-41BA-A6E3-41A93DC1FC91}">
      <dsp:nvSpPr>
        <dsp:cNvPr id="0" name=""/>
        <dsp:cNvSpPr/>
      </dsp:nvSpPr>
      <dsp:spPr>
        <a:xfrm>
          <a:off x="8757158" y="2231438"/>
          <a:ext cx="381364" cy="381364"/>
        </a:xfrm>
        <a:prstGeom prst="ellipse">
          <a:avLst/>
        </a:prstGeom>
        <a:solidFill>
          <a:schemeClr val="accent5">
            <a:hueOff val="-13389714"/>
            <a:satOff val="23050"/>
            <a:lumOff val="135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2BEDA-68AC-4162-8D97-54CF7ED71DA2}">
      <dsp:nvSpPr>
        <dsp:cNvPr id="0" name=""/>
        <dsp:cNvSpPr/>
      </dsp:nvSpPr>
      <dsp:spPr>
        <a:xfrm rot="17700000">
          <a:off x="8305484"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December Data Days</a:t>
          </a:r>
        </a:p>
      </dsp:txBody>
      <dsp:txXfrm>
        <a:off x="8305484" y="2762237"/>
        <a:ext cx="790076" cy="380945"/>
      </dsp:txXfrm>
    </dsp:sp>
    <dsp:sp modelId="{36D0A541-7B5D-432D-8E44-1AB5ED51CD17}">
      <dsp:nvSpPr>
        <dsp:cNvPr id="0" name=""/>
        <dsp:cNvSpPr/>
      </dsp:nvSpPr>
      <dsp:spPr>
        <a:xfrm rot="17700000">
          <a:off x="8800119"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CEAA6A36-AB55-40EA-A3E1-3919D1C89EE6}">
      <dsp:nvSpPr>
        <dsp:cNvPr id="0" name=""/>
        <dsp:cNvSpPr/>
      </dsp:nvSpPr>
      <dsp:spPr>
        <a:xfrm>
          <a:off x="9193864" y="2054762"/>
          <a:ext cx="734716" cy="734716"/>
        </a:xfrm>
        <a:prstGeom prst="donut">
          <a:avLst>
            <a:gd name="adj" fmla="val 2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F356B-BBCE-4A48-87AF-21F19F5AE393}">
      <dsp:nvSpPr>
        <dsp:cNvPr id="0" name=""/>
        <dsp:cNvSpPr/>
      </dsp:nvSpPr>
      <dsp:spPr>
        <a:xfrm rot="17700000">
          <a:off x="9452745" y="1455818"/>
          <a:ext cx="913334" cy="4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2018</a:t>
          </a:r>
        </a:p>
      </dsp:txBody>
      <dsp:txXfrm>
        <a:off x="9452745" y="1455818"/>
        <a:ext cx="913334" cy="440156"/>
      </dsp:txXfrm>
    </dsp:sp>
    <dsp:sp modelId="{F99FA264-859D-4659-AAA7-D758B328D3E0}">
      <dsp:nvSpPr>
        <dsp:cNvPr id="0" name=""/>
        <dsp:cNvSpPr/>
      </dsp:nvSpPr>
      <dsp:spPr>
        <a:xfrm>
          <a:off x="9983922" y="2231438"/>
          <a:ext cx="381364" cy="381364"/>
        </a:xfrm>
        <a:prstGeom prst="ellipse">
          <a:avLst/>
        </a:prstGeom>
        <a:solidFill>
          <a:schemeClr val="accent5">
            <a:hueOff val="-14606960"/>
            <a:satOff val="25145"/>
            <a:lumOff val="147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C1D89-294F-4C48-8389-4BC1F5B4B1B4}">
      <dsp:nvSpPr>
        <dsp:cNvPr id="0" name=""/>
        <dsp:cNvSpPr/>
      </dsp:nvSpPr>
      <dsp:spPr>
        <a:xfrm rot="17700000">
          <a:off x="9532248"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Training and TA Continues</a:t>
          </a:r>
        </a:p>
      </dsp:txBody>
      <dsp:txXfrm>
        <a:off x="9532248" y="2762237"/>
        <a:ext cx="790076" cy="380945"/>
      </dsp:txXfrm>
    </dsp:sp>
    <dsp:sp modelId="{CBB86EC8-52F8-4675-8A07-3C7C8A61A1DB}">
      <dsp:nvSpPr>
        <dsp:cNvPr id="0" name=""/>
        <dsp:cNvSpPr/>
      </dsp:nvSpPr>
      <dsp:spPr>
        <a:xfrm rot="17700000">
          <a:off x="10026883"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6E0CDB4A-AF30-4839-9BE6-BFB2F2F72544}">
      <dsp:nvSpPr>
        <dsp:cNvPr id="0" name=""/>
        <dsp:cNvSpPr/>
      </dsp:nvSpPr>
      <dsp:spPr>
        <a:xfrm>
          <a:off x="10420569" y="2231438"/>
          <a:ext cx="381364" cy="381364"/>
        </a:xfrm>
        <a:prstGeom prst="ellipse">
          <a:avLst/>
        </a:prstGeom>
        <a:solidFill>
          <a:schemeClr val="accent5">
            <a:hueOff val="-15824207"/>
            <a:satOff val="27241"/>
            <a:lumOff val="160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B9501-4DCB-445B-B15D-B7389F1CACAD}">
      <dsp:nvSpPr>
        <dsp:cNvPr id="0" name=""/>
        <dsp:cNvSpPr/>
      </dsp:nvSpPr>
      <dsp:spPr>
        <a:xfrm rot="17700000">
          <a:off x="9968895"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Online COS Module</a:t>
          </a:r>
        </a:p>
      </dsp:txBody>
      <dsp:txXfrm>
        <a:off x="9968895" y="2762237"/>
        <a:ext cx="790076" cy="380945"/>
      </dsp:txXfrm>
    </dsp:sp>
    <dsp:sp modelId="{4265D52B-55BC-4125-9F21-CE481A325563}">
      <dsp:nvSpPr>
        <dsp:cNvPr id="0" name=""/>
        <dsp:cNvSpPr/>
      </dsp:nvSpPr>
      <dsp:spPr>
        <a:xfrm rot="17700000">
          <a:off x="10463530"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 modelId="{E0B630E7-5909-4D15-B0A4-FEDA63BC3638}">
      <dsp:nvSpPr>
        <dsp:cNvPr id="0" name=""/>
        <dsp:cNvSpPr/>
      </dsp:nvSpPr>
      <dsp:spPr>
        <a:xfrm>
          <a:off x="10857216" y="2231438"/>
          <a:ext cx="381364" cy="381364"/>
        </a:xfrm>
        <a:prstGeom prst="ellipse">
          <a:avLst/>
        </a:prstGeom>
        <a:solidFill>
          <a:schemeClr val="accent5">
            <a:hueOff val="-17041454"/>
            <a:satOff val="29336"/>
            <a:lumOff val="17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BABD6-9582-4480-97CA-3447678B4371}">
      <dsp:nvSpPr>
        <dsp:cNvPr id="0" name=""/>
        <dsp:cNvSpPr/>
      </dsp:nvSpPr>
      <dsp:spPr>
        <a:xfrm rot="17700000">
          <a:off x="10405542" y="2762237"/>
          <a:ext cx="790076" cy="38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66725">
            <a:lnSpc>
              <a:spcPct val="90000"/>
            </a:lnSpc>
            <a:spcBef>
              <a:spcPct val="0"/>
            </a:spcBef>
            <a:spcAft>
              <a:spcPct val="35000"/>
            </a:spcAft>
            <a:buNone/>
          </a:pPr>
          <a:r>
            <a:rPr lang="en-US" sz="1050" kern="1200" dirty="0"/>
            <a:t>October ECSE Training</a:t>
          </a:r>
        </a:p>
      </dsp:txBody>
      <dsp:txXfrm>
        <a:off x="10405542" y="2762237"/>
        <a:ext cx="790076" cy="380945"/>
      </dsp:txXfrm>
    </dsp:sp>
    <dsp:sp modelId="{69502286-5F42-46C5-A29F-B2896C2358BB}">
      <dsp:nvSpPr>
        <dsp:cNvPr id="0" name=""/>
        <dsp:cNvSpPr/>
      </dsp:nvSpPr>
      <dsp:spPr>
        <a:xfrm rot="17700000">
          <a:off x="10900177" y="1701058"/>
          <a:ext cx="790076" cy="3809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6A5E4-081E-46E0-BCDC-163D73647B1E}">
      <dsp:nvSpPr>
        <dsp:cNvPr id="0" name=""/>
        <dsp:cNvSpPr/>
      </dsp:nvSpPr>
      <dsp:spPr>
        <a:xfrm>
          <a:off x="-5231712" y="-801340"/>
          <a:ext cx="6230243" cy="6230243"/>
        </a:xfrm>
        <a:prstGeom prst="blockArc">
          <a:avLst>
            <a:gd name="adj1" fmla="val 18900000"/>
            <a:gd name="adj2" fmla="val 2700000"/>
            <a:gd name="adj3" fmla="val 347"/>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1E8D2-529A-431E-B19F-7D6AB4A70E28}">
      <dsp:nvSpPr>
        <dsp:cNvPr id="0" name=""/>
        <dsp:cNvSpPr/>
      </dsp:nvSpPr>
      <dsp:spPr>
        <a:xfrm>
          <a:off x="642305" y="462756"/>
          <a:ext cx="10299972" cy="925512"/>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73462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Gain knowledge about how statewide early childhood outcomes data are collected and reported</a:t>
          </a:r>
        </a:p>
      </dsp:txBody>
      <dsp:txXfrm>
        <a:off x="642305" y="462756"/>
        <a:ext cx="10299972" cy="925512"/>
      </dsp:txXfrm>
    </dsp:sp>
    <dsp:sp modelId="{5E952A80-B21E-4CAC-8233-B7E2FD3F6941}">
      <dsp:nvSpPr>
        <dsp:cNvPr id="0" name=""/>
        <dsp:cNvSpPr/>
      </dsp:nvSpPr>
      <dsp:spPr>
        <a:xfrm>
          <a:off x="63860" y="347067"/>
          <a:ext cx="1156890" cy="115689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A4FA5A3-7F30-4689-B032-5D9CBCE3B947}">
      <dsp:nvSpPr>
        <dsp:cNvPr id="0" name=""/>
        <dsp:cNvSpPr/>
      </dsp:nvSpPr>
      <dsp:spPr>
        <a:xfrm>
          <a:off x="978729" y="1851024"/>
          <a:ext cx="9963548" cy="925512"/>
        </a:xfrm>
        <a:prstGeom prst="rect">
          <a:avLst/>
        </a:prstGeom>
        <a:gradFill rotWithShape="0">
          <a:gsLst>
            <a:gs pos="0">
              <a:schemeClr val="accent2">
                <a:hueOff val="3416510"/>
                <a:satOff val="16131"/>
                <a:lumOff val="-4118"/>
                <a:alphaOff val="0"/>
                <a:tint val="98000"/>
                <a:satMod val="110000"/>
                <a:lumMod val="104000"/>
              </a:schemeClr>
            </a:gs>
            <a:gs pos="69000">
              <a:schemeClr val="accent2">
                <a:hueOff val="3416510"/>
                <a:satOff val="16131"/>
                <a:lumOff val="-4118"/>
                <a:alphaOff val="0"/>
                <a:shade val="88000"/>
                <a:satMod val="130000"/>
                <a:lumMod val="92000"/>
              </a:schemeClr>
            </a:gs>
            <a:gs pos="100000">
              <a:schemeClr val="accent2">
                <a:hueOff val="3416510"/>
                <a:satOff val="16131"/>
                <a:lumOff val="-411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73462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Learn about critical questions that can drive early childhood outcomes data analysis and use</a:t>
          </a:r>
        </a:p>
      </dsp:txBody>
      <dsp:txXfrm>
        <a:off x="978729" y="1851024"/>
        <a:ext cx="9963548" cy="925512"/>
      </dsp:txXfrm>
    </dsp:sp>
    <dsp:sp modelId="{82D7504F-D896-451A-B7C9-5AE6E7520057}">
      <dsp:nvSpPr>
        <dsp:cNvPr id="0" name=""/>
        <dsp:cNvSpPr/>
      </dsp:nvSpPr>
      <dsp:spPr>
        <a:xfrm>
          <a:off x="400284" y="1735335"/>
          <a:ext cx="1156890" cy="1156890"/>
        </a:xfrm>
        <a:prstGeom prst="ellipse">
          <a:avLst/>
        </a:prstGeom>
        <a:solidFill>
          <a:schemeClr val="lt1">
            <a:hueOff val="0"/>
            <a:satOff val="0"/>
            <a:lumOff val="0"/>
            <a:alphaOff val="0"/>
          </a:schemeClr>
        </a:solidFill>
        <a:ln w="9525" cap="flat" cmpd="sng" algn="ctr">
          <a:solidFill>
            <a:schemeClr val="accent2">
              <a:hueOff val="3416510"/>
              <a:satOff val="16131"/>
              <a:lumOff val="-4118"/>
              <a:alphaOff val="0"/>
            </a:schemeClr>
          </a:solidFill>
          <a:prstDash val="solid"/>
        </a:ln>
        <a:effectLst/>
      </dsp:spPr>
      <dsp:style>
        <a:lnRef idx="1">
          <a:scrgbClr r="0" g="0" b="0"/>
        </a:lnRef>
        <a:fillRef idx="1">
          <a:scrgbClr r="0" g="0" b="0"/>
        </a:fillRef>
        <a:effectRef idx="2">
          <a:scrgbClr r="0" g="0" b="0"/>
        </a:effectRef>
        <a:fontRef idx="minor"/>
      </dsp:style>
    </dsp:sp>
    <dsp:sp modelId="{71BD0D5E-A38A-4875-9C23-31B9CC014E44}">
      <dsp:nvSpPr>
        <dsp:cNvPr id="0" name=""/>
        <dsp:cNvSpPr/>
      </dsp:nvSpPr>
      <dsp:spPr>
        <a:xfrm>
          <a:off x="642305" y="3239293"/>
          <a:ext cx="10299972" cy="925512"/>
        </a:xfrm>
        <a:prstGeom prst="rect">
          <a:avLst/>
        </a:prstGeom>
        <a:gradFill rotWithShape="0">
          <a:gsLst>
            <a:gs pos="0">
              <a:schemeClr val="accent2">
                <a:hueOff val="6833019"/>
                <a:satOff val="32262"/>
                <a:lumOff val="-8237"/>
                <a:alphaOff val="0"/>
                <a:tint val="98000"/>
                <a:satMod val="110000"/>
                <a:lumMod val="104000"/>
              </a:schemeClr>
            </a:gs>
            <a:gs pos="69000">
              <a:schemeClr val="accent2">
                <a:hueOff val="6833019"/>
                <a:satOff val="32262"/>
                <a:lumOff val="-8237"/>
                <a:alphaOff val="0"/>
                <a:shade val="88000"/>
                <a:satMod val="130000"/>
                <a:lumMod val="92000"/>
              </a:schemeClr>
            </a:gs>
            <a:gs pos="100000">
              <a:schemeClr val="accent2">
                <a:hueOff val="6833019"/>
                <a:satOff val="32262"/>
                <a:lumOff val="-8237"/>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73462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Be better able to use early childhood outcomes data to sustain improved data quality and decision making at the local level</a:t>
          </a:r>
        </a:p>
      </dsp:txBody>
      <dsp:txXfrm>
        <a:off x="642305" y="3239293"/>
        <a:ext cx="10299972" cy="925512"/>
      </dsp:txXfrm>
    </dsp:sp>
    <dsp:sp modelId="{355572F7-0933-4B7E-B96B-4EBCBC5F9FE5}">
      <dsp:nvSpPr>
        <dsp:cNvPr id="0" name=""/>
        <dsp:cNvSpPr/>
      </dsp:nvSpPr>
      <dsp:spPr>
        <a:xfrm>
          <a:off x="63860" y="3123604"/>
          <a:ext cx="1156890" cy="1156890"/>
        </a:xfrm>
        <a:prstGeom prst="ellipse">
          <a:avLst/>
        </a:prstGeom>
        <a:solidFill>
          <a:schemeClr val="lt1">
            <a:hueOff val="0"/>
            <a:satOff val="0"/>
            <a:lumOff val="0"/>
            <a:alphaOff val="0"/>
          </a:schemeClr>
        </a:solidFill>
        <a:ln w="9525" cap="flat" cmpd="sng" algn="ctr">
          <a:solidFill>
            <a:schemeClr val="accent2">
              <a:hueOff val="6833019"/>
              <a:satOff val="32262"/>
              <a:lumOff val="-8237"/>
              <a:alphaOff val="0"/>
            </a:schemeClr>
          </a:solidFill>
          <a:prstDash val="solid"/>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11/21/2018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409782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99290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7531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40966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23521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18377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56147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Maybe demo?</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03502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878420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27</a:t>
            </a:fld>
            <a:endParaRPr lang="en-US"/>
          </a:p>
        </p:txBody>
      </p:sp>
    </p:spTree>
    <p:extLst>
      <p:ext uri="{BB962C8B-B14F-4D97-AF65-F5344CB8AC3E}">
        <p14:creationId xmlns:p14="http://schemas.microsoft.com/office/powerpoint/2010/main" val="330491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397349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57480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2A54E0-00F6-4DDD-9D2B-CE46BDF7CDC3}" type="slidenum">
              <a:rPr lang="en-US" smtClean="0"/>
              <a:t>29</a:t>
            </a:fld>
            <a:endParaRPr lang="en-US"/>
          </a:p>
        </p:txBody>
      </p:sp>
    </p:spTree>
    <p:extLst>
      <p:ext uri="{BB962C8B-B14F-4D97-AF65-F5344CB8AC3E}">
        <p14:creationId xmlns:p14="http://schemas.microsoft.com/office/powerpoint/2010/main" val="354396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30</a:t>
            </a:fld>
            <a:endParaRPr lang="en-US"/>
          </a:p>
        </p:txBody>
      </p:sp>
    </p:spTree>
    <p:extLst>
      <p:ext uri="{BB962C8B-B14F-4D97-AF65-F5344CB8AC3E}">
        <p14:creationId xmlns:p14="http://schemas.microsoft.com/office/powerpoint/2010/main" val="151073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31</a:t>
            </a:fld>
            <a:endParaRPr lang="en-US"/>
          </a:p>
        </p:txBody>
      </p:sp>
    </p:spTree>
    <p:extLst>
      <p:ext uri="{BB962C8B-B14F-4D97-AF65-F5344CB8AC3E}">
        <p14:creationId xmlns:p14="http://schemas.microsoft.com/office/powerpoint/2010/main" val="415358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32</a:t>
            </a:fld>
            <a:endParaRPr lang="en-US"/>
          </a:p>
        </p:txBody>
      </p:sp>
    </p:spTree>
    <p:extLst>
      <p:ext uri="{BB962C8B-B14F-4D97-AF65-F5344CB8AC3E}">
        <p14:creationId xmlns:p14="http://schemas.microsoft.com/office/powerpoint/2010/main" val="377018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33</a:t>
            </a:fld>
            <a:endParaRPr lang="en-US"/>
          </a:p>
        </p:txBody>
      </p:sp>
    </p:spTree>
    <p:extLst>
      <p:ext uri="{BB962C8B-B14F-4D97-AF65-F5344CB8AC3E}">
        <p14:creationId xmlns:p14="http://schemas.microsoft.com/office/powerpoint/2010/main" val="1874982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54E0-00F6-4DDD-9D2B-CE46BDF7CDC3}" type="slidenum">
              <a:rPr lang="en-US" smtClean="0"/>
              <a:t>34</a:t>
            </a:fld>
            <a:endParaRPr lang="en-US"/>
          </a:p>
        </p:txBody>
      </p:sp>
    </p:spTree>
    <p:extLst>
      <p:ext uri="{BB962C8B-B14F-4D97-AF65-F5344CB8AC3E}">
        <p14:creationId xmlns:p14="http://schemas.microsoft.com/office/powerpoint/2010/main" val="294099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1BA6F50-7365-4529-84FE-51E443F6522E}" type="slidenum">
              <a:rPr lang="en-US" altLang="en-US" smtClean="0"/>
              <a:pPr/>
              <a:t>35</a:t>
            </a:fld>
            <a:endParaRPr lang="en-US" altLang="en-US"/>
          </a:p>
        </p:txBody>
      </p:sp>
    </p:spTree>
    <p:extLst>
      <p:ext uri="{BB962C8B-B14F-4D97-AF65-F5344CB8AC3E}">
        <p14:creationId xmlns:p14="http://schemas.microsoft.com/office/powerpoint/2010/main" val="319387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3F78E4-8C71-4AD6-97AC-7B299FDC8AD3}" type="slidenum">
              <a:rPr lang="en-US" altLang="en-US" smtClean="0"/>
              <a:pPr/>
              <a:t>36</a:t>
            </a:fld>
            <a:endParaRPr lang="en-US" altLang="en-US"/>
          </a:p>
        </p:txBody>
      </p:sp>
    </p:spTree>
    <p:extLst>
      <p:ext uri="{BB962C8B-B14F-4D97-AF65-F5344CB8AC3E}">
        <p14:creationId xmlns:p14="http://schemas.microsoft.com/office/powerpoint/2010/main" val="231426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127000" y="4343400"/>
            <a:ext cx="6527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D52F1E-78BB-4159-BC68-89974902B83A}" type="slidenum">
              <a:rPr lang="en-US" altLang="en-US" smtClean="0"/>
              <a:pPr>
                <a:spcBef>
                  <a:spcPct val="0"/>
                </a:spcBef>
              </a:pPr>
              <a:t>37</a:t>
            </a:fld>
            <a:endParaRPr lang="en-US" altLang="en-US"/>
          </a:p>
        </p:txBody>
      </p:sp>
    </p:spTree>
    <p:extLst>
      <p:ext uri="{BB962C8B-B14F-4D97-AF65-F5344CB8AC3E}">
        <p14:creationId xmlns:p14="http://schemas.microsoft.com/office/powerpoint/2010/main" val="412805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2F7B23-F7F6-4BD4-8C36-C8BED4814111}" type="slidenum">
              <a:rPr lang="en-US" altLang="en-US" smtClean="0"/>
              <a:pPr/>
              <a:t>38</a:t>
            </a:fld>
            <a:endParaRPr lang="en-US" altLang="en-US"/>
          </a:p>
        </p:txBody>
      </p:sp>
    </p:spTree>
    <p:extLst>
      <p:ext uri="{BB962C8B-B14F-4D97-AF65-F5344CB8AC3E}">
        <p14:creationId xmlns:p14="http://schemas.microsoft.com/office/powerpoint/2010/main" val="143497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55300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9CE1513-EE23-4ACD-9FF6-EE73EE75427E}" type="slidenum">
              <a:rPr lang="en-US" altLang="en-US" smtClean="0"/>
              <a:pPr/>
              <a:t>39</a:t>
            </a:fld>
            <a:endParaRPr lang="en-US" altLang="en-US"/>
          </a:p>
        </p:txBody>
      </p:sp>
    </p:spTree>
    <p:extLst>
      <p:ext uri="{BB962C8B-B14F-4D97-AF65-F5344CB8AC3E}">
        <p14:creationId xmlns:p14="http://schemas.microsoft.com/office/powerpoint/2010/main" val="235906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02851B-DA76-4D93-AB77-715C0E2F35DD}" type="slidenum">
              <a:rPr lang="en-US" altLang="en-US" smtClean="0"/>
              <a:pPr/>
              <a:t>40</a:t>
            </a:fld>
            <a:endParaRPr lang="en-US" altLang="en-US"/>
          </a:p>
        </p:txBody>
      </p:sp>
    </p:spTree>
    <p:extLst>
      <p:ext uri="{BB962C8B-B14F-4D97-AF65-F5344CB8AC3E}">
        <p14:creationId xmlns:p14="http://schemas.microsoft.com/office/powerpoint/2010/main" val="258049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C4FD95-36DF-4191-B940-B0377BCFCC62}" type="slidenum">
              <a:rPr lang="en-US" altLang="en-US" smtClean="0"/>
              <a:pPr/>
              <a:t>41</a:t>
            </a:fld>
            <a:endParaRPr lang="en-US" altLang="en-US"/>
          </a:p>
        </p:txBody>
      </p:sp>
    </p:spTree>
    <p:extLst>
      <p:ext uri="{BB962C8B-B14F-4D97-AF65-F5344CB8AC3E}">
        <p14:creationId xmlns:p14="http://schemas.microsoft.com/office/powerpoint/2010/main" val="2368314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3EE817-957F-421F-969F-934FE2DA52F3}" type="slidenum">
              <a:rPr lang="en-US" altLang="en-US" smtClean="0"/>
              <a:pPr/>
              <a:t>42</a:t>
            </a:fld>
            <a:endParaRPr lang="en-US" altLang="en-US"/>
          </a:p>
        </p:txBody>
      </p:sp>
    </p:spTree>
    <p:extLst>
      <p:ext uri="{BB962C8B-B14F-4D97-AF65-F5344CB8AC3E}">
        <p14:creationId xmlns:p14="http://schemas.microsoft.com/office/powerpoint/2010/main" val="1232906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C51707-39B5-49E1-905F-42404BA9B0F0}" type="slidenum">
              <a:rPr lang="en-US" altLang="en-US" smtClean="0"/>
              <a:pPr>
                <a:spcBef>
                  <a:spcPct val="0"/>
                </a:spcBef>
              </a:pPr>
              <a:t>43</a:t>
            </a:fld>
            <a:endParaRPr lang="en-US" altLang="en-US"/>
          </a:p>
        </p:txBody>
      </p:sp>
    </p:spTree>
    <p:extLst>
      <p:ext uri="{BB962C8B-B14F-4D97-AF65-F5344CB8AC3E}">
        <p14:creationId xmlns:p14="http://schemas.microsoft.com/office/powerpoint/2010/main" val="630498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44</a:t>
            </a:fld>
            <a:endParaRPr lang="en-US"/>
          </a:p>
        </p:txBody>
      </p:sp>
    </p:spTree>
    <p:extLst>
      <p:ext uri="{BB962C8B-B14F-4D97-AF65-F5344CB8AC3E}">
        <p14:creationId xmlns:p14="http://schemas.microsoft.com/office/powerpoint/2010/main" val="419472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46</a:t>
            </a:fld>
            <a:endParaRPr lang="en-US"/>
          </a:p>
        </p:txBody>
      </p:sp>
    </p:spTree>
    <p:extLst>
      <p:ext uri="{BB962C8B-B14F-4D97-AF65-F5344CB8AC3E}">
        <p14:creationId xmlns:p14="http://schemas.microsoft.com/office/powerpoint/2010/main" val="160705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963337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48</a:t>
            </a:fld>
            <a:endParaRPr lang="en-US"/>
          </a:p>
        </p:txBody>
      </p:sp>
    </p:spTree>
    <p:extLst>
      <p:ext uri="{BB962C8B-B14F-4D97-AF65-F5344CB8AC3E}">
        <p14:creationId xmlns:p14="http://schemas.microsoft.com/office/powerpoint/2010/main" val="712566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50</a:t>
            </a:fld>
            <a:endParaRPr lang="en-US"/>
          </a:p>
        </p:txBody>
      </p:sp>
    </p:spTree>
    <p:extLst>
      <p:ext uri="{BB962C8B-B14F-4D97-AF65-F5344CB8AC3E}">
        <p14:creationId xmlns:p14="http://schemas.microsoft.com/office/powerpoint/2010/main" val="285155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629742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416219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388223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89110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283367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75089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878272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dirty="0"/>
              <a:t>Find out more at</a:t>
            </a:r>
            <a:r>
              <a:rPr lang="en-US" dirty="0"/>
              <a:t> </a:t>
            </a:r>
            <a:r>
              <a:rPr lang="en-US" dirty="0" err="1"/>
              <a:t>ectacenter.org</a:t>
            </a:r>
            <a:endParaRPr lang="en-US" dirty="0"/>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 Project Officer: Julia Martin </a:t>
            </a:r>
            <a:r>
              <a:rPr lang="en-US" sz="1200" dirty="0" err="1"/>
              <a:t>Eile</a:t>
            </a:r>
            <a:endParaRPr lang="en-US" sz="12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762001"/>
            <a:ext cx="103632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4978400" y="2438400"/>
            <a:ext cx="59944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7384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29476" y="4166425"/>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Katie.McCarthy@vermont.gov" TargetMode="External"/><Relationship Id="rId7" Type="http://schemas.openxmlformats.org/officeDocument/2006/relationships/hyperlink" Target="mailto:naomi.younggren@gmail.com" TargetMode="External"/><Relationship Id="rId2" Type="http://schemas.openxmlformats.org/officeDocument/2006/relationships/hyperlink" Target="mailto:Katrina.Martin@sri.com" TargetMode="External"/><Relationship Id="rId1" Type="http://schemas.openxmlformats.org/officeDocument/2006/relationships/slideLayout" Target="../slideLayouts/slideLayout7.xml"/><Relationship Id="rId6" Type="http://schemas.openxmlformats.org/officeDocument/2006/relationships/hyperlink" Target="mailto:Kellen.Reid@unc.edu" TargetMode="External"/><Relationship Id="rId5" Type="http://schemas.openxmlformats.org/officeDocument/2006/relationships/hyperlink" Target="mailto:Amy.Nicholas@unc.edu" TargetMode="External"/><Relationship Id="rId4" Type="http://schemas.openxmlformats.org/officeDocument/2006/relationships/hyperlink" Target="mailto:Pamela.Miller@maryland.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ectacenter.org/eco/assets/pdfs/IFSP-OutcomesFlowChart.pdf"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ectacenter.org/implementingintegrated/" TargetMode="External"/><Relationship Id="rId5" Type="http://schemas.openxmlformats.org/officeDocument/2006/relationships/image" Target="../media/image27.png"/><Relationship Id="rId10" Type="http://schemas.openxmlformats.org/officeDocument/2006/relationships/hyperlink" Target="http://ectacenter.org/eco/assets/pdfs/IntegratingOutcomesintotheIFSP.pdf" TargetMode="External"/><Relationship Id="rId4" Type="http://schemas.openxmlformats.org/officeDocument/2006/relationships/hyperlink" Target="http://ectacenter.org/eco/pages/videos.asp" TargetMode="Externa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ectacenter.org/eco/" TargetMode="External"/><Relationship Id="rId5" Type="http://schemas.openxmlformats.org/officeDocument/2006/relationships/image" Target="../media/image31.png"/><Relationship Id="rId4" Type="http://schemas.openxmlformats.org/officeDocument/2006/relationships/hyperlink" Target="http://ectacenter.org/events/communities.a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ectacenter.org/eco/pages/costeam.asp" TargetMode="Externa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dasycenter.org/resources/dasy-products/online-learning/" TargetMode="External"/><Relationship Id="rId5" Type="http://schemas.openxmlformats.org/officeDocument/2006/relationships/image" Target="../media/image36.png"/><Relationship Id="rId4" Type="http://schemas.openxmlformats.org/officeDocument/2006/relationships/hyperlink" Target="http://ectacenter.org/~pdfs/eco/COS_Age_Anchoring_Guidance.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hyperlink" Target="http://olms.cte.jhu.edu/data/ck/sites/4055/files/COS%20Technical%20Assistance%20Bulletin.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olms.cte.jhu.edu/mdcos-gateway"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43.jpeg"/><Relationship Id="rId5" Type="http://schemas.openxmlformats.org/officeDocument/2006/relationships/hyperlink" Target="http://olms.cte.jhu.edu/data/ck/sites/4055/files/COS%20B-K%20Training%20Guide%20Nov2017.pdf" TargetMode="Externa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olms.cte.jhu.edu/mdcos-gateway-trainin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950894" y="1152888"/>
            <a:ext cx="5624362" cy="2541431"/>
          </a:xfrm>
        </p:spPr>
        <p:txBody>
          <a:bodyPr>
            <a:noAutofit/>
          </a:bodyPr>
          <a:lstStyle/>
          <a:p>
            <a:r>
              <a:rPr lang="en-US" sz="4000" dirty="0"/>
              <a:t>Guidance for Implementing Effective Training and TA on the Child Outcomes Summary (COS) Process</a:t>
            </a:r>
          </a:p>
        </p:txBody>
      </p:sp>
      <p:sp>
        <p:nvSpPr>
          <p:cNvPr id="7" name="Subtitle 6"/>
          <p:cNvSpPr>
            <a:spLocks noGrp="1"/>
          </p:cNvSpPr>
          <p:nvPr>
            <p:ph type="subTitle" idx="1"/>
          </p:nvPr>
        </p:nvSpPr>
        <p:spPr>
          <a:xfrm>
            <a:off x="5950894" y="3946199"/>
            <a:ext cx="6241106" cy="1702399"/>
          </a:xfrm>
        </p:spPr>
        <p:txBody>
          <a:bodyPr>
            <a:normAutofit/>
          </a:bodyPr>
          <a:lstStyle/>
          <a:p>
            <a:r>
              <a:rPr lang="en-US" sz="2000" dirty="0"/>
              <a:t>Improving Data, Improving Outcomes Conference</a:t>
            </a:r>
          </a:p>
          <a:p>
            <a:r>
              <a:rPr lang="en-US" sz="2000" dirty="0"/>
              <a:t>Arlington, VA</a:t>
            </a:r>
          </a:p>
          <a:p>
            <a:r>
              <a:rPr lang="en-US" sz="2000" dirty="0"/>
              <a:t>August 2018</a:t>
            </a:r>
          </a:p>
        </p:txBody>
      </p:sp>
      <p:pic>
        <p:nvPicPr>
          <p:cNvPr id="2" name="Picture 1" descr="EDIS: Educational and Developmental Intervention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42" y="718751"/>
            <a:ext cx="3356172" cy="1704853"/>
          </a:xfrm>
          <a:prstGeom prst="rect">
            <a:avLst/>
          </a:prstGeom>
        </p:spPr>
      </p:pic>
      <p:pic>
        <p:nvPicPr>
          <p:cNvPr id="4" name="Picture 6" descr="Maryland State Department of Education. Equity and Excellen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218" y="2944353"/>
            <a:ext cx="2792096" cy="137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Vermont Agency of Education">
            <a:extLst>
              <a:ext uri="{FF2B5EF4-FFF2-40B4-BE49-F238E27FC236}">
                <a16:creationId xmlns:a16="http://schemas.microsoft.com/office/drawing/2014/main" id="{21A224E0-326F-4197-86D1-F2C21957B8A8}"/>
              </a:ext>
            </a:extLst>
          </p:cNvPr>
          <p:cNvPicPr>
            <a:picLocks noChangeAspect="1"/>
          </p:cNvPicPr>
          <p:nvPr/>
        </p:nvPicPr>
        <p:blipFill>
          <a:blip r:embed="rId5"/>
          <a:stretch>
            <a:fillRect/>
          </a:stretch>
        </p:blipFill>
        <p:spPr>
          <a:xfrm>
            <a:off x="403199" y="4835296"/>
            <a:ext cx="3827953" cy="999883"/>
          </a:xfrm>
          <a:prstGeom prst="rect">
            <a:avLst/>
          </a:prstGeom>
        </p:spPr>
      </p:pic>
    </p:spTree>
    <p:extLst>
      <p:ext uri="{BB962C8B-B14F-4D97-AF65-F5344CB8AC3E}">
        <p14:creationId xmlns:p14="http://schemas.microsoft.com/office/powerpoint/2010/main" val="246619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B2897048-00E0-47FB-B07B-F36BBE8AF579}" type="slidenum">
              <a:rPr lang="en-US" smtClean="0"/>
              <a:pPr/>
              <a:t>10</a:t>
            </a:fld>
            <a:endParaRPr lang="en-US" dirty="0"/>
          </a:p>
        </p:txBody>
      </p:sp>
      <p:sp>
        <p:nvSpPr>
          <p:cNvPr id="2" name="Title 1" hidden="1">
            <a:extLst>
              <a:ext uri="{FF2B5EF4-FFF2-40B4-BE49-F238E27FC236}">
                <a16:creationId xmlns:a16="http://schemas.microsoft.com/office/drawing/2014/main" id="{296B1999-997C-4149-BB00-653EA48D0B44}"/>
              </a:ext>
            </a:extLst>
          </p:cNvPr>
          <p:cNvSpPr>
            <a:spLocks noGrp="1"/>
          </p:cNvSpPr>
          <p:nvPr>
            <p:ph type="title"/>
          </p:nvPr>
        </p:nvSpPr>
        <p:spPr/>
        <p:txBody>
          <a:bodyPr>
            <a:normAutofit fontScale="90000"/>
          </a:bodyPr>
          <a:lstStyle/>
          <a:p>
            <a:r>
              <a:rPr lang="en-US" dirty="0"/>
              <a:t>State/Program-Specific COS Process Policies</a:t>
            </a:r>
            <a:r>
              <a:rPr lang="en-US" baseline="0" dirty="0"/>
              <a:t> and Procedures Checklist Screenshot</a:t>
            </a:r>
            <a:endParaRPr lang="en-US" dirty="0"/>
          </a:p>
        </p:txBody>
      </p:sp>
      <p:pic>
        <p:nvPicPr>
          <p:cNvPr id="9" name="Picture 8" descr="State/Program-Specific COS Process Policies and Procedures Checklist"/>
          <p:cNvPicPr>
            <a:picLocks noChangeAspect="1"/>
          </p:cNvPicPr>
          <p:nvPr/>
        </p:nvPicPr>
        <p:blipFill>
          <a:blip r:embed="rId3"/>
          <a:stretch>
            <a:fillRect/>
          </a:stretch>
        </p:blipFill>
        <p:spPr>
          <a:xfrm>
            <a:off x="1991437" y="838201"/>
            <a:ext cx="8201025" cy="4701051"/>
          </a:xfrm>
          <a:prstGeom prst="rect">
            <a:avLst/>
          </a:prstGeom>
          <a:ln>
            <a:noFill/>
          </a:ln>
          <a:effectLst>
            <a:outerShdw blurRad="190500" algn="tl" rotWithShape="0">
              <a:srgbClr val="000000">
                <a:alpha val="70000"/>
              </a:srgbClr>
            </a:outerShdw>
          </a:effectLst>
        </p:spPr>
      </p:pic>
      <p:sp>
        <p:nvSpPr>
          <p:cNvPr id="10" name="Right Arrow 9" descr="&quot; &quot;"/>
          <p:cNvSpPr/>
          <p:nvPr/>
        </p:nvSpPr>
        <p:spPr>
          <a:xfrm>
            <a:off x="5081471" y="40386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61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11</a:t>
            </a:fld>
            <a:endParaRPr lang="en-US" dirty="0"/>
          </a:p>
        </p:txBody>
      </p:sp>
      <p:sp>
        <p:nvSpPr>
          <p:cNvPr id="3" name="Title 2"/>
          <p:cNvSpPr>
            <a:spLocks noGrp="1"/>
          </p:cNvSpPr>
          <p:nvPr>
            <p:ph type="title"/>
          </p:nvPr>
        </p:nvSpPr>
        <p:spPr/>
        <p:txBody>
          <a:bodyPr>
            <a:noAutofit/>
          </a:bodyPr>
          <a:lstStyle/>
          <a:p>
            <a:r>
              <a:rPr lang="en-US" dirty="0"/>
              <a:t>State/Program-Specific COS Process Policies and                         Procedures Checklist</a:t>
            </a:r>
          </a:p>
        </p:txBody>
      </p:sp>
      <p:sp>
        <p:nvSpPr>
          <p:cNvPr id="2" name="Content Placeholder 1"/>
          <p:cNvSpPr>
            <a:spLocks noGrp="1"/>
          </p:cNvSpPr>
          <p:nvPr>
            <p:ph idx="1"/>
          </p:nvPr>
        </p:nvSpPr>
        <p:spPr>
          <a:xfrm>
            <a:off x="500743" y="1419547"/>
            <a:ext cx="11005457" cy="4422842"/>
          </a:xfrm>
        </p:spPr>
        <p:txBody>
          <a:bodyPr>
            <a:normAutofit fontScale="92500" lnSpcReduction="20000"/>
          </a:bodyPr>
          <a:lstStyle/>
          <a:p>
            <a:pPr marL="0" indent="0">
              <a:buNone/>
            </a:pPr>
            <a:r>
              <a:rPr lang="en-US" sz="2400" dirty="0"/>
              <a:t>TA providers can use this checklist to ensure that practitioners understand their state or program specific COS policies and procedures. </a:t>
            </a:r>
          </a:p>
          <a:p>
            <a:pPr marL="0" indent="0">
              <a:buNone/>
            </a:pPr>
            <a:endParaRPr lang="en-US" dirty="0"/>
          </a:p>
          <a:p>
            <a:pPr marL="514350" indent="-514350">
              <a:buFont typeface="+mj-lt"/>
              <a:buAutoNum type="arabicPeriod"/>
            </a:pPr>
            <a:r>
              <a:rPr lang="en-US" sz="2200" dirty="0"/>
              <a:t>Informing Families About the COS</a:t>
            </a:r>
          </a:p>
          <a:p>
            <a:pPr marL="514350" indent="-514350">
              <a:buFont typeface="+mj-lt"/>
              <a:buAutoNum type="arabicPeriod"/>
            </a:pPr>
            <a:r>
              <a:rPr lang="en-US" sz="2200" dirty="0"/>
              <a:t>Tools Used During the COS Process</a:t>
            </a:r>
          </a:p>
          <a:p>
            <a:pPr marL="514350" indent="-514350">
              <a:buFont typeface="+mj-lt"/>
              <a:buAutoNum type="arabicPeriod"/>
            </a:pPr>
            <a:r>
              <a:rPr lang="en-US" sz="2200" dirty="0"/>
              <a:t>Timing of the COS Process</a:t>
            </a:r>
          </a:p>
          <a:p>
            <a:pPr marL="514350" indent="-514350">
              <a:buFont typeface="+mj-lt"/>
              <a:buAutoNum type="arabicPeriod"/>
            </a:pPr>
            <a:r>
              <a:rPr lang="en-US" sz="2200" dirty="0"/>
              <a:t>Teaming During the COS Process</a:t>
            </a:r>
          </a:p>
          <a:p>
            <a:pPr marL="514350" indent="-514350">
              <a:buFont typeface="+mj-lt"/>
              <a:buAutoNum type="arabicPeriod"/>
            </a:pPr>
            <a:r>
              <a:rPr lang="en-US" sz="2200" dirty="0"/>
              <a:t>Determining and Recording the Rating</a:t>
            </a:r>
          </a:p>
          <a:p>
            <a:pPr marL="514350" indent="-514350">
              <a:buFont typeface="+mj-lt"/>
              <a:buAutoNum type="arabicPeriod"/>
            </a:pPr>
            <a:r>
              <a:rPr lang="en-US" sz="2200" dirty="0"/>
              <a:t>Special Circumstances for Exit Ratings</a:t>
            </a:r>
          </a:p>
          <a:p>
            <a:pPr marL="514350" indent="-514350">
              <a:buFont typeface="+mj-lt"/>
              <a:buAutoNum type="arabicPeriod"/>
            </a:pPr>
            <a:r>
              <a:rPr lang="en-US" sz="2200" dirty="0"/>
              <a:t>Sharing Local Program and State Data</a:t>
            </a:r>
          </a:p>
        </p:txBody>
      </p:sp>
      <p:sp>
        <p:nvSpPr>
          <p:cNvPr id="7" name="Explosion 1 6" descr="New"/>
          <p:cNvSpPr/>
          <p:nvPr/>
        </p:nvSpPr>
        <p:spPr>
          <a:xfrm rot="20873801">
            <a:off x="24656" y="124333"/>
            <a:ext cx="1329165" cy="13508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6466" y="609969"/>
            <a:ext cx="805543" cy="400110"/>
          </a:xfrm>
          <a:prstGeom prst="rect">
            <a:avLst/>
          </a:prstGeom>
          <a:noFill/>
        </p:spPr>
        <p:txBody>
          <a:bodyPr wrap="square" rtlCol="0">
            <a:spAutoFit/>
          </a:bodyPr>
          <a:lstStyle/>
          <a:p>
            <a:r>
              <a:rPr lang="en-US" sz="2000" b="1" dirty="0">
                <a:solidFill>
                  <a:schemeClr val="bg1"/>
                </a:solidFill>
              </a:rPr>
              <a:t>New</a:t>
            </a:r>
          </a:p>
        </p:txBody>
      </p:sp>
      <p:sp>
        <p:nvSpPr>
          <p:cNvPr id="6" name="Rectangle 5" descr="&quot; &quot;"/>
          <p:cNvSpPr/>
          <p:nvPr/>
        </p:nvSpPr>
        <p:spPr>
          <a:xfrm>
            <a:off x="6172200" y="2362200"/>
            <a:ext cx="4343400" cy="35052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438400"/>
            <a:ext cx="4191000" cy="3352800"/>
          </a:xfrm>
          <a:prstGeom prst="rect">
            <a:avLst/>
          </a:prstGeom>
        </p:spPr>
      </p:pic>
    </p:spTree>
    <p:extLst>
      <p:ext uri="{BB962C8B-B14F-4D97-AF65-F5344CB8AC3E}">
        <p14:creationId xmlns:p14="http://schemas.microsoft.com/office/powerpoint/2010/main" val="318409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12</a:t>
            </a:fld>
            <a:endParaRPr lang="en-US" dirty="0"/>
          </a:p>
        </p:txBody>
      </p:sp>
      <p:sp>
        <p:nvSpPr>
          <p:cNvPr id="3" name="Title 2" hidden="1">
            <a:extLst>
              <a:ext uri="{FF2B5EF4-FFF2-40B4-BE49-F238E27FC236}">
                <a16:creationId xmlns:a16="http://schemas.microsoft.com/office/drawing/2014/main" id="{63336C54-D975-40D2-9CE2-DDD1BE92200A}"/>
              </a:ext>
            </a:extLst>
          </p:cNvPr>
          <p:cNvSpPr>
            <a:spLocks noGrp="1"/>
          </p:cNvSpPr>
          <p:nvPr>
            <p:ph type="title" idx="4294967295"/>
          </p:nvPr>
        </p:nvSpPr>
        <p:spPr/>
        <p:txBody>
          <a:bodyPr>
            <a:normAutofit fontScale="90000"/>
          </a:bodyPr>
          <a:lstStyle/>
          <a:p>
            <a:r>
              <a:rPr lang="en-US" dirty="0"/>
              <a:t>Applied Practice</a:t>
            </a:r>
            <a:r>
              <a:rPr lang="en-US" baseline="0" dirty="0"/>
              <a:t> for COS Skill Building Activity Screenshot</a:t>
            </a:r>
            <a:endParaRPr lang="en-US" dirty="0"/>
          </a:p>
        </p:txBody>
      </p:sp>
      <p:pic>
        <p:nvPicPr>
          <p:cNvPr id="2" name="Picture 1" descr="Applied Practice for COS Skill Building Activity"/>
          <p:cNvPicPr>
            <a:picLocks noChangeAspect="1"/>
          </p:cNvPicPr>
          <p:nvPr/>
        </p:nvPicPr>
        <p:blipFill>
          <a:blip r:embed="rId3"/>
          <a:stretch>
            <a:fillRect/>
          </a:stretch>
        </p:blipFill>
        <p:spPr>
          <a:xfrm>
            <a:off x="1752600" y="838201"/>
            <a:ext cx="8712332" cy="4676775"/>
          </a:xfrm>
          <a:prstGeom prst="rect">
            <a:avLst/>
          </a:prstGeom>
          <a:ln>
            <a:noFill/>
          </a:ln>
          <a:effectLst>
            <a:outerShdw blurRad="190500" algn="tl" rotWithShape="0">
              <a:srgbClr val="000000">
                <a:alpha val="70000"/>
              </a:srgbClr>
            </a:outerShdw>
          </a:effectLst>
        </p:spPr>
      </p:pic>
      <p:sp>
        <p:nvSpPr>
          <p:cNvPr id="8" name="Right Arrow 7" descr="&quot; &quot;"/>
          <p:cNvSpPr/>
          <p:nvPr/>
        </p:nvSpPr>
        <p:spPr>
          <a:xfrm>
            <a:off x="5081724" y="16002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0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a:t>Applied Practice for COS Skill Building Activity</a:t>
            </a:r>
          </a:p>
        </p:txBody>
      </p:sp>
      <p:sp>
        <p:nvSpPr>
          <p:cNvPr id="4" name="Content Placeholder 3"/>
          <p:cNvSpPr>
            <a:spLocks noGrp="1"/>
          </p:cNvSpPr>
          <p:nvPr>
            <p:ph sz="half" idx="1"/>
          </p:nvPr>
        </p:nvSpPr>
        <p:spPr>
          <a:xfrm>
            <a:off x="1422038" y="1126672"/>
            <a:ext cx="3733800" cy="4800601"/>
          </a:xfrm>
        </p:spPr>
        <p:txBody>
          <a:bodyPr>
            <a:normAutofit fontScale="92500" lnSpcReduction="10000"/>
          </a:bodyPr>
          <a:lstStyle/>
          <a:p>
            <a:pPr marL="0" indent="0">
              <a:buNone/>
            </a:pPr>
            <a:r>
              <a:rPr lang="en-US" sz="2200" dirty="0"/>
              <a:t>Provides activity instructions and written case studies for practitioners’ applied practice. (Alternatively, participants can share case studies about children and families from their own caseload). Practitioners use the case studies to apply their COS process skills to determine one or more outcomes ratings and have an opportunity to ask questions and reflect on the COS process. </a:t>
            </a:r>
          </a:p>
        </p:txBody>
      </p:sp>
      <p:sp>
        <p:nvSpPr>
          <p:cNvPr id="7" name="Explosion 1 6" descr="New"/>
          <p:cNvSpPr/>
          <p:nvPr/>
        </p:nvSpPr>
        <p:spPr>
          <a:xfrm rot="20873801">
            <a:off x="235704" y="1410"/>
            <a:ext cx="1329165" cy="13508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3405" y="441213"/>
            <a:ext cx="873762" cy="400110"/>
          </a:xfrm>
          <a:prstGeom prst="rect">
            <a:avLst/>
          </a:prstGeom>
          <a:noFill/>
        </p:spPr>
        <p:txBody>
          <a:bodyPr wrap="square" rtlCol="0">
            <a:spAutoFit/>
          </a:bodyPr>
          <a:lstStyle/>
          <a:p>
            <a:r>
              <a:rPr lang="en-US" sz="2000" b="1" dirty="0">
                <a:solidFill>
                  <a:schemeClr val="bg1"/>
                </a:solidFill>
              </a:rPr>
              <a:t>New</a:t>
            </a:r>
          </a:p>
        </p:txBody>
      </p:sp>
      <p:sp>
        <p:nvSpPr>
          <p:cNvPr id="9" name="Rectangle 8" descr="&quot; &quot;"/>
          <p:cNvSpPr/>
          <p:nvPr/>
        </p:nvSpPr>
        <p:spPr>
          <a:xfrm>
            <a:off x="5181600" y="1600200"/>
            <a:ext cx="5486400" cy="4114800"/>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76400"/>
            <a:ext cx="5155838" cy="3962400"/>
          </a:xfrm>
          <a:prstGeom prst="rect">
            <a:avLst/>
          </a:prstGeom>
        </p:spPr>
      </p:pic>
    </p:spTree>
    <p:extLst>
      <p:ext uri="{BB962C8B-B14F-4D97-AF65-F5344CB8AC3E}">
        <p14:creationId xmlns:p14="http://schemas.microsoft.com/office/powerpoint/2010/main" val="347091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14</a:t>
            </a:fld>
            <a:endParaRPr lang="en-US" dirty="0"/>
          </a:p>
        </p:txBody>
      </p:sp>
      <p:sp>
        <p:nvSpPr>
          <p:cNvPr id="2" name="Title 1">
            <a:extLst>
              <a:ext uri="{FF2B5EF4-FFF2-40B4-BE49-F238E27FC236}">
                <a16:creationId xmlns:a16="http://schemas.microsoft.com/office/drawing/2014/main" id="{9A910687-1583-4678-9E87-3BB73A52FD7B}"/>
              </a:ext>
            </a:extLst>
          </p:cNvPr>
          <p:cNvSpPr>
            <a:spLocks noGrp="1"/>
          </p:cNvSpPr>
          <p:nvPr>
            <p:ph type="title" idx="4294967295"/>
          </p:nvPr>
        </p:nvSpPr>
        <p:spPr/>
        <p:txBody>
          <a:bodyPr/>
          <a:lstStyle/>
          <a:p>
            <a:r>
              <a:rPr lang="en-US" dirty="0"/>
              <a:t>Topical COS PD Activities Screenshot</a:t>
            </a:r>
          </a:p>
        </p:txBody>
      </p:sp>
      <p:pic>
        <p:nvPicPr>
          <p:cNvPr id="5" name="Picture 4" descr="Topical COS PD Activities"/>
          <p:cNvPicPr>
            <a:picLocks noChangeAspect="1"/>
          </p:cNvPicPr>
          <p:nvPr/>
        </p:nvPicPr>
        <p:blipFill>
          <a:blip r:embed="rId3"/>
          <a:stretch>
            <a:fillRect/>
          </a:stretch>
        </p:blipFill>
        <p:spPr>
          <a:xfrm>
            <a:off x="1752600" y="838201"/>
            <a:ext cx="8712332" cy="4676775"/>
          </a:xfrm>
          <a:prstGeom prst="rect">
            <a:avLst/>
          </a:prstGeom>
          <a:ln>
            <a:noFill/>
          </a:ln>
          <a:effectLst>
            <a:outerShdw blurRad="190500" algn="tl" rotWithShape="0">
              <a:srgbClr val="000000">
                <a:alpha val="70000"/>
              </a:srgbClr>
            </a:outerShdw>
          </a:effectLst>
        </p:spPr>
      </p:pic>
      <p:sp>
        <p:nvSpPr>
          <p:cNvPr id="8" name="Right Arrow 7" descr="&quot; &quot;"/>
          <p:cNvSpPr/>
          <p:nvPr/>
        </p:nvSpPr>
        <p:spPr>
          <a:xfrm>
            <a:off x="5094976" y="21336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27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B2897048-00E0-47FB-B07B-F36BBE8AF579}"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a:t>Topical COS PD Activities</a:t>
            </a:r>
          </a:p>
        </p:txBody>
      </p:sp>
      <p:sp>
        <p:nvSpPr>
          <p:cNvPr id="4" name="Content Placeholder 3"/>
          <p:cNvSpPr>
            <a:spLocks noGrp="1"/>
          </p:cNvSpPr>
          <p:nvPr>
            <p:ph idx="1"/>
          </p:nvPr>
        </p:nvSpPr>
        <p:spPr>
          <a:xfrm>
            <a:off x="1055914" y="1181100"/>
            <a:ext cx="5453743" cy="4724399"/>
          </a:xfrm>
        </p:spPr>
        <p:txBody>
          <a:bodyPr>
            <a:noAutofit/>
          </a:bodyPr>
          <a:lstStyle/>
          <a:p>
            <a:pPr marL="0" indent="0">
              <a:buNone/>
            </a:pPr>
            <a:r>
              <a:rPr lang="en-US" dirty="0"/>
              <a:t>Supplemental PD materials organized into COS process topical sections. Each section includes activities (with instructions, handouts, and supplemental resources) that can be used to enhance practitioners' understanding of a particular aspect of the COS process. </a:t>
            </a:r>
          </a:p>
          <a:p>
            <a:pPr marL="457200" indent="-457200">
              <a:buFont typeface="+mj-lt"/>
              <a:buAutoNum type="arabicPeriod"/>
            </a:pPr>
            <a:r>
              <a:rPr lang="en-US" b="1" dirty="0"/>
              <a:t>General COS Activities</a:t>
            </a:r>
            <a:endParaRPr lang="en-US" dirty="0"/>
          </a:p>
          <a:p>
            <a:pPr marL="457200" indent="-457200">
              <a:buFont typeface="+mj-lt"/>
              <a:buAutoNum type="arabicPeriod"/>
            </a:pPr>
            <a:r>
              <a:rPr lang="en-US" b="1" dirty="0"/>
              <a:t>Assessing Functional Skills</a:t>
            </a:r>
            <a:endParaRPr lang="en-US" dirty="0"/>
          </a:p>
          <a:p>
            <a:pPr marL="457200" indent="-457200">
              <a:buFont typeface="+mj-lt"/>
              <a:buAutoNum type="arabicPeriod"/>
            </a:pPr>
            <a:r>
              <a:rPr lang="en-US" b="1" dirty="0"/>
              <a:t>Age Anchoring</a:t>
            </a:r>
            <a:endParaRPr lang="en-US" dirty="0"/>
          </a:p>
          <a:p>
            <a:pPr marL="457200" indent="-457200">
              <a:buFont typeface="+mj-lt"/>
              <a:buAutoNum type="arabicPeriod"/>
            </a:pPr>
            <a:r>
              <a:rPr lang="en-US" b="1" dirty="0"/>
              <a:t>Using the 7-Point Scale</a:t>
            </a:r>
            <a:endParaRPr lang="en-US" dirty="0"/>
          </a:p>
        </p:txBody>
      </p:sp>
      <p:pic>
        <p:nvPicPr>
          <p:cNvPr id="6" name="Picture 5" descr="&quot; &quot;"/>
          <p:cNvPicPr>
            <a:picLocks noChangeAspect="1"/>
          </p:cNvPicPr>
          <p:nvPr/>
        </p:nvPicPr>
        <p:blipFill>
          <a:blip r:embed="rId3"/>
          <a:stretch>
            <a:fillRect/>
          </a:stretch>
        </p:blipFill>
        <p:spPr>
          <a:xfrm>
            <a:off x="6825343" y="1426030"/>
            <a:ext cx="4010390" cy="4038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198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normAutofit/>
          </a:bodyPr>
          <a:lstStyle/>
          <a:p>
            <a:r>
              <a:rPr lang="en-US" dirty="0"/>
              <a:t>COS Process Age Anchoring Guidance</a:t>
            </a:r>
          </a:p>
        </p:txBody>
      </p:sp>
      <p:sp>
        <p:nvSpPr>
          <p:cNvPr id="2" name="Content Placeholder 1"/>
          <p:cNvSpPr>
            <a:spLocks noGrp="1"/>
          </p:cNvSpPr>
          <p:nvPr>
            <p:ph idx="1"/>
          </p:nvPr>
        </p:nvSpPr>
        <p:spPr>
          <a:xfrm>
            <a:off x="1186544" y="1417638"/>
            <a:ext cx="4648200" cy="4038600"/>
          </a:xfrm>
        </p:spPr>
        <p:txBody>
          <a:bodyPr>
            <a:normAutofit/>
          </a:bodyPr>
          <a:lstStyle/>
          <a:p>
            <a:pPr marL="0" indent="0">
              <a:buNone/>
            </a:pPr>
            <a:r>
              <a:rPr lang="en-US" dirty="0"/>
              <a:t>Provides answers to commonly asked questions about age anchoring as it applies to the COS process. Offers guidance on how to accurately age anchor a child’s functional skills and illustrates this guidance through practical examples.</a:t>
            </a:r>
          </a:p>
        </p:txBody>
      </p:sp>
      <p:sp>
        <p:nvSpPr>
          <p:cNvPr id="7" name="Explosion 1 6" descr="New"/>
          <p:cNvSpPr/>
          <p:nvPr/>
        </p:nvSpPr>
        <p:spPr>
          <a:xfrm rot="20873801">
            <a:off x="714674" y="8763"/>
            <a:ext cx="1329165" cy="13508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4143" y="479759"/>
            <a:ext cx="827314" cy="400110"/>
          </a:xfrm>
          <a:prstGeom prst="rect">
            <a:avLst/>
          </a:prstGeom>
          <a:noFill/>
        </p:spPr>
        <p:txBody>
          <a:bodyPr wrap="square" rtlCol="0">
            <a:spAutoFit/>
          </a:bodyPr>
          <a:lstStyle/>
          <a:p>
            <a:r>
              <a:rPr lang="en-US" sz="2000" b="1" dirty="0">
                <a:solidFill>
                  <a:schemeClr val="bg1"/>
                </a:solidFill>
              </a:rPr>
              <a:t>New</a:t>
            </a:r>
          </a:p>
        </p:txBody>
      </p:sp>
      <p:pic>
        <p:nvPicPr>
          <p:cNvPr id="5" name="Picture 4" descr="&quot; &quot;"/>
          <p:cNvPicPr>
            <a:picLocks noChangeAspect="1"/>
          </p:cNvPicPr>
          <p:nvPr/>
        </p:nvPicPr>
        <p:blipFill>
          <a:blip r:embed="rId3"/>
          <a:stretch>
            <a:fillRect/>
          </a:stretch>
        </p:blipFill>
        <p:spPr>
          <a:xfrm>
            <a:off x="6335485" y="1039734"/>
            <a:ext cx="4353718" cy="47944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17</a:t>
            </a:fld>
            <a:endParaRPr lang="en-US" dirty="0"/>
          </a:p>
        </p:txBody>
      </p:sp>
      <p:sp>
        <p:nvSpPr>
          <p:cNvPr id="2" name="Title 1" hidden="1">
            <a:extLst>
              <a:ext uri="{FF2B5EF4-FFF2-40B4-BE49-F238E27FC236}">
                <a16:creationId xmlns:a16="http://schemas.microsoft.com/office/drawing/2014/main" id="{AF0257B2-E719-4CA0-AD1C-52AD8AD77DE3}"/>
              </a:ext>
            </a:extLst>
          </p:cNvPr>
          <p:cNvSpPr>
            <a:spLocks noGrp="1"/>
          </p:cNvSpPr>
          <p:nvPr>
            <p:ph type="title" idx="4294967295"/>
          </p:nvPr>
        </p:nvSpPr>
        <p:spPr/>
        <p:txBody>
          <a:bodyPr>
            <a:normAutofit fontScale="90000"/>
          </a:bodyPr>
          <a:lstStyle/>
          <a:p>
            <a:r>
              <a:rPr lang="en-US" sz="3200" b="1" i="0" kern="1200" dirty="0">
                <a:solidFill>
                  <a:srgbClr val="145083"/>
                </a:solidFill>
                <a:effectLst/>
                <a:latin typeface="Arial" panose="020B0604020202020204" pitchFamily="34" charset="0"/>
                <a:ea typeface="Arial" panose="020B0604020202020204" pitchFamily="34" charset="0"/>
                <a:cs typeface="Arial" panose="020B0604020202020204" pitchFamily="34" charset="0"/>
              </a:rPr>
              <a:t>Child Outcomes Summary Team Collaboration (COS-TC) Screenshot</a:t>
            </a:r>
            <a:endParaRPr lang="en-US" dirty="0"/>
          </a:p>
        </p:txBody>
      </p:sp>
      <p:pic>
        <p:nvPicPr>
          <p:cNvPr id="5" name="Picture 4" descr="COS Team Collaboration (COS-TC)"/>
          <p:cNvPicPr>
            <a:picLocks noChangeAspect="1"/>
          </p:cNvPicPr>
          <p:nvPr/>
        </p:nvPicPr>
        <p:blipFill>
          <a:blip r:embed="rId3"/>
          <a:stretch>
            <a:fillRect/>
          </a:stretch>
        </p:blipFill>
        <p:spPr>
          <a:xfrm>
            <a:off x="1752600" y="838201"/>
            <a:ext cx="8712332" cy="4676775"/>
          </a:xfrm>
          <a:prstGeom prst="rect">
            <a:avLst/>
          </a:prstGeom>
          <a:ln>
            <a:noFill/>
          </a:ln>
          <a:effectLst>
            <a:outerShdw blurRad="190500" algn="tl" rotWithShape="0">
              <a:srgbClr val="000000">
                <a:alpha val="70000"/>
              </a:srgbClr>
            </a:outerShdw>
          </a:effectLst>
        </p:spPr>
      </p:pic>
      <p:sp>
        <p:nvSpPr>
          <p:cNvPr id="8" name="Right Arrow 7" descr="&quot; &quot;"/>
          <p:cNvSpPr/>
          <p:nvPr/>
        </p:nvSpPr>
        <p:spPr>
          <a:xfrm>
            <a:off x="5081724" y="25908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07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B2897048-00E0-47FB-B07B-F36BBE8AF579}" type="slidenum">
              <a:rPr lang="en-US" smtClean="0"/>
              <a:pPr/>
              <a:t>18</a:t>
            </a:fld>
            <a:endParaRPr lang="en-US" dirty="0"/>
          </a:p>
        </p:txBody>
      </p:sp>
      <p:sp>
        <p:nvSpPr>
          <p:cNvPr id="3" name="Title 2"/>
          <p:cNvSpPr>
            <a:spLocks noGrp="1"/>
          </p:cNvSpPr>
          <p:nvPr>
            <p:ph type="title"/>
          </p:nvPr>
        </p:nvSpPr>
        <p:spPr>
          <a:xfrm>
            <a:off x="391886" y="268277"/>
            <a:ext cx="11201400" cy="899693"/>
          </a:xfrm>
        </p:spPr>
        <p:txBody>
          <a:bodyPr>
            <a:noAutofit/>
          </a:bodyPr>
          <a:lstStyle/>
          <a:p>
            <a:r>
              <a:rPr lang="en-US" dirty="0"/>
              <a:t>Child Outcomes Summary Team Collaboration (COS-TC)</a:t>
            </a:r>
          </a:p>
        </p:txBody>
      </p:sp>
      <p:sp>
        <p:nvSpPr>
          <p:cNvPr id="4" name="Content Placeholder 3"/>
          <p:cNvSpPr>
            <a:spLocks noGrp="1"/>
          </p:cNvSpPr>
          <p:nvPr>
            <p:ph sz="half" idx="1"/>
          </p:nvPr>
        </p:nvSpPr>
        <p:spPr>
          <a:xfrm>
            <a:off x="1110343" y="1242218"/>
            <a:ext cx="4452257" cy="4525963"/>
          </a:xfrm>
        </p:spPr>
        <p:txBody>
          <a:bodyPr>
            <a:normAutofit/>
          </a:bodyPr>
          <a:lstStyle/>
          <a:p>
            <a:pPr marL="0" indent="0">
              <a:buNone/>
            </a:pPr>
            <a:r>
              <a:rPr lang="en-US" dirty="0"/>
              <a:t>Supports understanding of quality team collaboration for the COS process, including fostering meaningful family involvement and team interactions. Audiences:</a:t>
            </a:r>
          </a:p>
          <a:p>
            <a:pPr marL="457200" indent="-457200">
              <a:buFont typeface="+mj-lt"/>
              <a:buAutoNum type="arabicPeriod"/>
            </a:pPr>
            <a:r>
              <a:rPr lang="en-US" dirty="0"/>
              <a:t>Providers/teams </a:t>
            </a:r>
          </a:p>
          <a:p>
            <a:pPr marL="457200" indent="-457200">
              <a:buFont typeface="+mj-lt"/>
              <a:buAutoNum type="arabicPeriod"/>
            </a:pPr>
            <a:r>
              <a:rPr lang="en-US" dirty="0"/>
              <a:t>Trainers who want ideas for planning and facilitating professional development on team collaboration in the COS process</a:t>
            </a:r>
          </a:p>
        </p:txBody>
      </p:sp>
      <p:sp>
        <p:nvSpPr>
          <p:cNvPr id="7" name="Rectangle 6" descr="&quot; &quot;"/>
          <p:cNvSpPr/>
          <p:nvPr/>
        </p:nvSpPr>
        <p:spPr>
          <a:xfrm>
            <a:off x="5562600" y="1676400"/>
            <a:ext cx="4953000" cy="3657600"/>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05000"/>
            <a:ext cx="4838766" cy="3276600"/>
          </a:xfrm>
          <a:prstGeom prst="rect">
            <a:avLst/>
          </a:prstGeom>
        </p:spPr>
      </p:pic>
    </p:spTree>
    <p:extLst>
      <p:ext uri="{BB962C8B-B14F-4D97-AF65-F5344CB8AC3E}">
        <p14:creationId xmlns:p14="http://schemas.microsoft.com/office/powerpoint/2010/main" val="318937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19</a:t>
            </a:fld>
            <a:endParaRPr lang="en-US" dirty="0"/>
          </a:p>
        </p:txBody>
      </p:sp>
      <p:sp>
        <p:nvSpPr>
          <p:cNvPr id="3" name="Title 2" hidden="1">
            <a:extLst>
              <a:ext uri="{FF2B5EF4-FFF2-40B4-BE49-F238E27FC236}">
                <a16:creationId xmlns:a16="http://schemas.microsoft.com/office/drawing/2014/main" id="{D665DBFE-8519-47DA-B588-BB1C47C3737B}"/>
              </a:ext>
            </a:extLst>
          </p:cNvPr>
          <p:cNvSpPr>
            <a:spLocks noGrp="1"/>
          </p:cNvSpPr>
          <p:nvPr>
            <p:ph type="title" idx="4294967295"/>
          </p:nvPr>
        </p:nvSpPr>
        <p:spPr/>
        <p:txBody>
          <a:bodyPr>
            <a:normAutofit fontScale="90000"/>
          </a:bodyPr>
          <a:lstStyle/>
          <a:p>
            <a:r>
              <a:rPr lang="en-US" sz="3200" b="1" i="0" kern="1200" dirty="0">
                <a:solidFill>
                  <a:srgbClr val="145083"/>
                </a:solidFill>
                <a:effectLst/>
                <a:latin typeface="Arial" panose="020B0604020202020204" pitchFamily="34" charset="0"/>
                <a:ea typeface="Arial" panose="020B0604020202020204" pitchFamily="34" charset="0"/>
                <a:cs typeface="Arial" panose="020B0604020202020204" pitchFamily="34" charset="0"/>
              </a:rPr>
              <a:t>Child Outcomes Summary Competency Check (COS-CC) Screenshot</a:t>
            </a:r>
            <a:endParaRPr lang="en-US" dirty="0"/>
          </a:p>
        </p:txBody>
      </p:sp>
      <p:pic>
        <p:nvPicPr>
          <p:cNvPr id="2" name="Picture 1" descr="COS Competency Check (COS-CC): Field Test"/>
          <p:cNvPicPr>
            <a:picLocks noChangeAspect="1"/>
          </p:cNvPicPr>
          <p:nvPr/>
        </p:nvPicPr>
        <p:blipFill>
          <a:blip r:embed="rId3"/>
          <a:stretch>
            <a:fillRect/>
          </a:stretch>
        </p:blipFill>
        <p:spPr>
          <a:xfrm>
            <a:off x="1752601" y="1066801"/>
            <a:ext cx="8674049" cy="4410075"/>
          </a:xfrm>
          <a:prstGeom prst="rect">
            <a:avLst/>
          </a:prstGeom>
          <a:ln>
            <a:noFill/>
          </a:ln>
          <a:effectLst>
            <a:outerShdw blurRad="190500" algn="tl" rotWithShape="0">
              <a:srgbClr val="000000">
                <a:alpha val="70000"/>
              </a:srgbClr>
            </a:outerShdw>
          </a:effectLst>
        </p:spPr>
      </p:pic>
      <p:sp>
        <p:nvSpPr>
          <p:cNvPr id="8" name="Right Arrow 7" descr="&quot; &quot;"/>
          <p:cNvSpPr/>
          <p:nvPr/>
        </p:nvSpPr>
        <p:spPr>
          <a:xfrm>
            <a:off x="5051696" y="25146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40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2</a:t>
            </a:r>
          </a:p>
        </p:txBody>
      </p:sp>
      <p:sp>
        <p:nvSpPr>
          <p:cNvPr id="4" name="Title 3"/>
          <p:cNvSpPr>
            <a:spLocks noGrp="1"/>
          </p:cNvSpPr>
          <p:nvPr>
            <p:ph type="title"/>
          </p:nvPr>
        </p:nvSpPr>
        <p:spPr>
          <a:xfrm>
            <a:off x="1981200" y="213379"/>
            <a:ext cx="8229600" cy="578671"/>
          </a:xfrm>
        </p:spPr>
        <p:txBody>
          <a:bodyPr>
            <a:noAutofit/>
          </a:bodyPr>
          <a:lstStyle/>
          <a:p>
            <a:pPr algn="ctr"/>
            <a:r>
              <a:rPr lang="en-US" sz="3600" dirty="0"/>
              <a:t>Presentation Team</a:t>
            </a:r>
          </a:p>
        </p:txBody>
      </p:sp>
      <p:sp>
        <p:nvSpPr>
          <p:cNvPr id="10" name="TextBox 9"/>
          <p:cNvSpPr txBox="1"/>
          <p:nvPr/>
        </p:nvSpPr>
        <p:spPr>
          <a:xfrm>
            <a:off x="353541" y="1474236"/>
            <a:ext cx="3828306" cy="2000548"/>
          </a:xfrm>
          <a:prstGeom prst="rect">
            <a:avLst/>
          </a:prstGeom>
          <a:noFill/>
        </p:spPr>
        <p:txBody>
          <a:bodyPr wrap="square" rtlCol="0">
            <a:spAutoFit/>
          </a:bodyPr>
          <a:lstStyle/>
          <a:p>
            <a:pPr algn="ctr"/>
            <a:r>
              <a:rPr lang="en-US" sz="2400" b="1" dirty="0"/>
              <a:t>Katrina Martin</a:t>
            </a:r>
          </a:p>
          <a:p>
            <a:pPr algn="ctr"/>
            <a:r>
              <a:rPr lang="en-US" sz="2000" dirty="0"/>
              <a:t>Early Childhood Technical Assistance Center/                         Center for IDEA Early Childhood Data Systems</a:t>
            </a:r>
          </a:p>
          <a:p>
            <a:pPr algn="ctr"/>
            <a:r>
              <a:rPr lang="en-US" sz="2000" dirty="0">
                <a:hlinkClick r:id="rId2" tooltip="Katrina.Martin@sri.com"/>
              </a:rPr>
              <a:t>Katrina.Martin@sri.com</a:t>
            </a:r>
            <a:r>
              <a:rPr lang="en-US" sz="2000" dirty="0"/>
              <a:t>  </a:t>
            </a:r>
            <a:endParaRPr lang="en-US" sz="2800" dirty="0"/>
          </a:p>
        </p:txBody>
      </p:sp>
      <p:sp>
        <p:nvSpPr>
          <p:cNvPr id="21" name="TextBox 20"/>
          <p:cNvSpPr txBox="1"/>
          <p:nvPr/>
        </p:nvSpPr>
        <p:spPr>
          <a:xfrm>
            <a:off x="4515279" y="1481090"/>
            <a:ext cx="3628968" cy="1692771"/>
          </a:xfrm>
          <a:prstGeom prst="rect">
            <a:avLst/>
          </a:prstGeom>
          <a:noFill/>
        </p:spPr>
        <p:txBody>
          <a:bodyPr wrap="square" rtlCol="0">
            <a:spAutoFit/>
          </a:bodyPr>
          <a:lstStyle/>
          <a:p>
            <a:pPr algn="ctr"/>
            <a:r>
              <a:rPr lang="en-US" sz="2400" b="1" dirty="0"/>
              <a:t>Katie McCarthy</a:t>
            </a:r>
          </a:p>
          <a:p>
            <a:pPr algn="ctr"/>
            <a:r>
              <a:rPr lang="en-US" sz="2000" dirty="0"/>
              <a:t>Vermont State Agency of Education                                      (Part B 619)</a:t>
            </a:r>
          </a:p>
          <a:p>
            <a:pPr algn="ctr"/>
            <a:r>
              <a:rPr lang="en-US" sz="2000" dirty="0">
                <a:hlinkClick r:id="rId3" tooltip="Katie.McCarthy@vermont.gov"/>
              </a:rPr>
              <a:t>Katie.McCarthy@vermont.gov</a:t>
            </a:r>
            <a:r>
              <a:rPr lang="en-US" sz="1600" dirty="0"/>
              <a:t> </a:t>
            </a:r>
          </a:p>
        </p:txBody>
      </p:sp>
      <p:sp>
        <p:nvSpPr>
          <p:cNvPr id="18" name="TextBox 17"/>
          <p:cNvSpPr txBox="1"/>
          <p:nvPr/>
        </p:nvSpPr>
        <p:spPr>
          <a:xfrm>
            <a:off x="8273178" y="1501184"/>
            <a:ext cx="3795627" cy="1692771"/>
          </a:xfrm>
          <a:prstGeom prst="rect">
            <a:avLst/>
          </a:prstGeom>
          <a:noFill/>
        </p:spPr>
        <p:txBody>
          <a:bodyPr wrap="square" rtlCol="0">
            <a:spAutoFit/>
          </a:bodyPr>
          <a:lstStyle/>
          <a:p>
            <a:pPr algn="ctr"/>
            <a:r>
              <a:rPr lang="en-US" sz="2400" b="1" dirty="0"/>
              <a:t>Pam Miller</a:t>
            </a:r>
          </a:p>
          <a:p>
            <a:pPr algn="ctr"/>
            <a:r>
              <a:rPr lang="en-US" sz="2000" dirty="0"/>
              <a:t>Maryland State Department of Education                                        (Part C and Part B 619)</a:t>
            </a:r>
          </a:p>
          <a:p>
            <a:pPr algn="ctr"/>
            <a:r>
              <a:rPr lang="en-US" sz="2000" dirty="0">
                <a:hlinkClick r:id="rId4" tooltip="Pamela.Miller@maryland.gov"/>
              </a:rPr>
              <a:t>Pamela.Miller@maryland.gov</a:t>
            </a:r>
            <a:r>
              <a:rPr lang="en-US" sz="2000" dirty="0"/>
              <a:t> </a:t>
            </a:r>
          </a:p>
        </p:txBody>
      </p:sp>
      <p:sp>
        <p:nvSpPr>
          <p:cNvPr id="16" name="TextBox 15"/>
          <p:cNvSpPr txBox="1"/>
          <p:nvPr/>
        </p:nvSpPr>
        <p:spPr>
          <a:xfrm>
            <a:off x="353541" y="3644278"/>
            <a:ext cx="3779005" cy="2000548"/>
          </a:xfrm>
          <a:prstGeom prst="rect">
            <a:avLst/>
          </a:prstGeom>
          <a:noFill/>
        </p:spPr>
        <p:txBody>
          <a:bodyPr wrap="square" rtlCol="0">
            <a:spAutoFit/>
          </a:bodyPr>
          <a:lstStyle/>
          <a:p>
            <a:pPr algn="ctr"/>
            <a:r>
              <a:rPr lang="en-US" sz="2400" b="1" dirty="0"/>
              <a:t>Amy Nicholas</a:t>
            </a:r>
          </a:p>
          <a:p>
            <a:pPr algn="ctr"/>
            <a:r>
              <a:rPr lang="en-US" sz="2000" dirty="0"/>
              <a:t>Early Childhood Technical Assistance Center/                         Center for IDEA Early Childhood Data Systems</a:t>
            </a:r>
          </a:p>
          <a:p>
            <a:pPr algn="ctr"/>
            <a:r>
              <a:rPr lang="en-US" sz="2000" dirty="0">
                <a:hlinkClick r:id="rId5" tooltip="Amy.Nicholas@unc.edu"/>
              </a:rPr>
              <a:t>Amy.Nicholas@unc.edu</a:t>
            </a:r>
            <a:r>
              <a:rPr lang="en-US" sz="2000" dirty="0"/>
              <a:t>  </a:t>
            </a:r>
            <a:endParaRPr lang="en-US" sz="2800" dirty="0"/>
          </a:p>
        </p:txBody>
      </p:sp>
      <p:sp>
        <p:nvSpPr>
          <p:cNvPr id="8" name="TextBox 7"/>
          <p:cNvSpPr txBox="1"/>
          <p:nvPr/>
        </p:nvSpPr>
        <p:spPr>
          <a:xfrm>
            <a:off x="4303690" y="3595313"/>
            <a:ext cx="3728637" cy="2000548"/>
          </a:xfrm>
          <a:prstGeom prst="rect">
            <a:avLst/>
          </a:prstGeom>
          <a:noFill/>
        </p:spPr>
        <p:txBody>
          <a:bodyPr wrap="square" rtlCol="0">
            <a:spAutoFit/>
          </a:bodyPr>
          <a:lstStyle/>
          <a:p>
            <a:pPr algn="ctr"/>
            <a:r>
              <a:rPr lang="en-US" sz="2400" b="1" dirty="0"/>
              <a:t>Kellen Reid</a:t>
            </a:r>
          </a:p>
          <a:p>
            <a:pPr algn="ctr"/>
            <a:r>
              <a:rPr lang="en-US" sz="2000" dirty="0"/>
              <a:t>Early Childhood Technical Assistance Center/                         Center for IDEA Early Childhood Data Systems</a:t>
            </a:r>
          </a:p>
          <a:p>
            <a:pPr algn="ctr"/>
            <a:r>
              <a:rPr lang="en-US" sz="2000" dirty="0">
                <a:hlinkClick r:id="rId6" tooltip="Kellen.Reid@unc.edu"/>
              </a:rPr>
              <a:t>Kellen.Reid@unc.edu</a:t>
            </a:r>
            <a:r>
              <a:rPr lang="en-US" sz="2000" dirty="0"/>
              <a:t>  </a:t>
            </a:r>
            <a:endParaRPr lang="en-US" sz="2800" dirty="0"/>
          </a:p>
        </p:txBody>
      </p:sp>
      <p:sp>
        <p:nvSpPr>
          <p:cNvPr id="9" name="TextBox 8"/>
          <p:cNvSpPr txBox="1"/>
          <p:nvPr/>
        </p:nvSpPr>
        <p:spPr>
          <a:xfrm>
            <a:off x="8203472" y="3644267"/>
            <a:ext cx="3935038" cy="1692771"/>
          </a:xfrm>
          <a:prstGeom prst="rect">
            <a:avLst/>
          </a:prstGeom>
          <a:noFill/>
        </p:spPr>
        <p:txBody>
          <a:bodyPr wrap="square" rtlCol="0">
            <a:spAutoFit/>
          </a:bodyPr>
          <a:lstStyle/>
          <a:p>
            <a:pPr algn="ctr"/>
            <a:r>
              <a:rPr lang="en-US" sz="2400" b="1" dirty="0"/>
              <a:t>Naomi Younggren</a:t>
            </a:r>
          </a:p>
          <a:p>
            <a:pPr algn="ctr"/>
            <a:r>
              <a:rPr lang="en-US" sz="2000" dirty="0"/>
              <a:t>Department of Defense (Part C)/ Early Childhood Technical Assistance Center</a:t>
            </a:r>
          </a:p>
          <a:p>
            <a:pPr algn="ctr"/>
            <a:r>
              <a:rPr lang="en-US" sz="2000" dirty="0">
                <a:hlinkClick r:id="rId7" tooltip="naomi.younggren@gmail.com"/>
              </a:rPr>
              <a:t>naomi.younggren@gmail.com</a:t>
            </a:r>
            <a:r>
              <a:rPr lang="en-US" sz="2000" dirty="0"/>
              <a:t> </a:t>
            </a:r>
          </a:p>
        </p:txBody>
      </p:sp>
    </p:spTree>
    <p:extLst>
      <p:ext uri="{BB962C8B-B14F-4D97-AF65-F5344CB8AC3E}">
        <p14:creationId xmlns:p14="http://schemas.microsoft.com/office/powerpoint/2010/main" val="78073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B2897048-00E0-47FB-B07B-F36BBE8AF579}" type="slidenum">
              <a:rPr lang="en-US" smtClean="0"/>
              <a:pPr/>
              <a:t>20</a:t>
            </a:fld>
            <a:endParaRPr lang="en-US" dirty="0"/>
          </a:p>
        </p:txBody>
      </p:sp>
      <p:sp>
        <p:nvSpPr>
          <p:cNvPr id="3" name="Title 2"/>
          <p:cNvSpPr>
            <a:spLocks noGrp="1"/>
          </p:cNvSpPr>
          <p:nvPr>
            <p:ph type="title"/>
          </p:nvPr>
        </p:nvSpPr>
        <p:spPr>
          <a:xfrm>
            <a:off x="598715" y="226980"/>
            <a:ext cx="11277599" cy="914400"/>
          </a:xfrm>
        </p:spPr>
        <p:txBody>
          <a:bodyPr>
            <a:noAutofit/>
          </a:bodyPr>
          <a:lstStyle/>
          <a:p>
            <a:r>
              <a:rPr lang="en-US" dirty="0"/>
              <a:t>Child Outcomes Summary Competency Check (COS-CC)</a:t>
            </a:r>
          </a:p>
        </p:txBody>
      </p:sp>
      <p:sp>
        <p:nvSpPr>
          <p:cNvPr id="4" name="Content Placeholder 3"/>
          <p:cNvSpPr>
            <a:spLocks noGrp="1"/>
          </p:cNvSpPr>
          <p:nvPr>
            <p:ph idx="1"/>
          </p:nvPr>
        </p:nvSpPr>
        <p:spPr>
          <a:xfrm>
            <a:off x="1132114" y="1023256"/>
            <a:ext cx="5497286" cy="5253685"/>
          </a:xfrm>
        </p:spPr>
        <p:txBody>
          <a:bodyPr>
            <a:normAutofit/>
          </a:bodyPr>
          <a:lstStyle/>
          <a:p>
            <a:pPr marL="0" indent="0">
              <a:buNone/>
            </a:pPr>
            <a:r>
              <a:rPr lang="en-US" dirty="0"/>
              <a:t>An online tool intended to assess early intervention and early childhood special education practitioners’ understanding of the essential knowledge and skills needed to reach accurate ratings of child outcomes using the COS process.</a:t>
            </a:r>
          </a:p>
          <a:p>
            <a:pPr lvl="0"/>
            <a:r>
              <a:rPr lang="en-US" dirty="0"/>
              <a:t>Level 1: ~10 multiple choice items designed to test basic knowledge of the COS process.</a:t>
            </a:r>
          </a:p>
          <a:p>
            <a:pPr lvl="0"/>
            <a:r>
              <a:rPr lang="en-US" dirty="0"/>
              <a:t>Level 2: ~15 items, including a case study with video, designed to test ability to apply knowledge</a:t>
            </a:r>
          </a:p>
        </p:txBody>
      </p:sp>
      <p:pic>
        <p:nvPicPr>
          <p:cNvPr id="5" name="Picture 4" descr="&quot; &quot;"/>
          <p:cNvPicPr>
            <a:picLocks noChangeAspect="1"/>
          </p:cNvPicPr>
          <p:nvPr/>
        </p:nvPicPr>
        <p:blipFill>
          <a:blip r:embed="rId3"/>
          <a:stretch>
            <a:fillRect/>
          </a:stretch>
        </p:blipFill>
        <p:spPr>
          <a:xfrm>
            <a:off x="7250306" y="1360714"/>
            <a:ext cx="4342980" cy="2898648"/>
          </a:xfrm>
          <a:prstGeom prst="rect">
            <a:avLst/>
          </a:prstGeom>
          <a:ln>
            <a:noFill/>
          </a:ln>
          <a:effectLst>
            <a:outerShdw blurRad="190500" algn="tl" rotWithShape="0">
              <a:srgbClr val="000000">
                <a:alpha val="70000"/>
              </a:srgbClr>
            </a:outerShdw>
          </a:effectLst>
        </p:spPr>
      </p:pic>
      <p:sp>
        <p:nvSpPr>
          <p:cNvPr id="6" name="Title 2"/>
          <p:cNvSpPr txBox="1">
            <a:spLocks/>
          </p:cNvSpPr>
          <p:nvPr/>
        </p:nvSpPr>
        <p:spPr>
          <a:xfrm>
            <a:off x="7555001" y="4448892"/>
            <a:ext cx="3733590" cy="11430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a:lstStyle>
          <a:p>
            <a:r>
              <a:rPr lang="en-US" dirty="0">
                <a:solidFill>
                  <a:schemeClr val="accent1"/>
                </a:solidFill>
              </a:rPr>
              <a:t>The COS-CC field test has been completed!</a:t>
            </a:r>
          </a:p>
        </p:txBody>
      </p:sp>
    </p:spTree>
    <p:extLst>
      <p:ext uri="{BB962C8B-B14F-4D97-AF65-F5344CB8AC3E}">
        <p14:creationId xmlns:p14="http://schemas.microsoft.com/office/powerpoint/2010/main" val="364876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41CB-614B-4263-A459-EA5A1B6BF7D5}"/>
              </a:ext>
            </a:extLst>
          </p:cNvPr>
          <p:cNvSpPr>
            <a:spLocks noGrp="1"/>
          </p:cNvSpPr>
          <p:nvPr>
            <p:ph type="title"/>
          </p:nvPr>
        </p:nvSpPr>
        <p:spPr>
          <a:xfrm>
            <a:off x="706170" y="365126"/>
            <a:ext cx="10515600" cy="1325563"/>
          </a:xfrm>
        </p:spPr>
        <p:txBody>
          <a:bodyPr/>
          <a:lstStyle/>
          <a:p>
            <a:r>
              <a:rPr lang="en-US" dirty="0"/>
              <a:t>Number of COS-CC Field Test Participants</a:t>
            </a:r>
          </a:p>
        </p:txBody>
      </p:sp>
      <p:graphicFrame>
        <p:nvGraphicFramePr>
          <p:cNvPr id="4" name="Content Placeholder 3" descr="This graphic is a table containing data on the number of COS-CC Field Test Participants. ">
            <a:extLst>
              <a:ext uri="{FF2B5EF4-FFF2-40B4-BE49-F238E27FC236}">
                <a16:creationId xmlns:a16="http://schemas.microsoft.com/office/drawing/2014/main" id="{1431C957-3BC9-45E7-98B2-AB09F7C00857}"/>
              </a:ext>
            </a:extLst>
          </p:cNvPr>
          <p:cNvGraphicFramePr>
            <a:graphicFrameLocks noGrp="1"/>
          </p:cNvGraphicFramePr>
          <p:nvPr>
            <p:ph idx="1"/>
            <p:extLst>
              <p:ext uri="{D42A27DB-BD31-4B8C-83A1-F6EECF244321}">
                <p14:modId xmlns:p14="http://schemas.microsoft.com/office/powerpoint/2010/main" val="201595037"/>
              </p:ext>
            </p:extLst>
          </p:nvPr>
        </p:nvGraphicFramePr>
        <p:xfrm>
          <a:off x="807770" y="1220789"/>
          <a:ext cx="10103667" cy="4329865"/>
        </p:xfrm>
        <a:graphic>
          <a:graphicData uri="http://schemas.openxmlformats.org/drawingml/2006/table">
            <a:tbl>
              <a:tblPr firstRow="1" bandRow="1">
                <a:tableStyleId>{5C22544A-7EE6-4342-B048-85BDC9FD1C3A}</a:tableStyleId>
              </a:tblPr>
              <a:tblGrid>
                <a:gridCol w="3624530">
                  <a:extLst>
                    <a:ext uri="{9D8B030D-6E8A-4147-A177-3AD203B41FA5}">
                      <a16:colId xmlns:a16="http://schemas.microsoft.com/office/drawing/2014/main" val="2172828934"/>
                    </a:ext>
                  </a:extLst>
                </a:gridCol>
                <a:gridCol w="3111248">
                  <a:extLst>
                    <a:ext uri="{9D8B030D-6E8A-4147-A177-3AD203B41FA5}">
                      <a16:colId xmlns:a16="http://schemas.microsoft.com/office/drawing/2014/main" val="2635642408"/>
                    </a:ext>
                  </a:extLst>
                </a:gridCol>
                <a:gridCol w="3367889">
                  <a:extLst>
                    <a:ext uri="{9D8B030D-6E8A-4147-A177-3AD203B41FA5}">
                      <a16:colId xmlns:a16="http://schemas.microsoft.com/office/drawing/2014/main" val="2476338225"/>
                    </a:ext>
                  </a:extLst>
                </a:gridCol>
              </a:tblGrid>
              <a:tr h="1433006">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3600" b="1" i="0" u="none" strike="noStrike" dirty="0">
                          <a:solidFill>
                            <a:schemeClr val="bg1"/>
                          </a:solidFill>
                          <a:effectLst/>
                          <a:latin typeface="Calibri" panose="020F0502020204030204" pitchFamily="34" charset="0"/>
                        </a:rPr>
                        <a:t>Level 1:  Screener</a:t>
                      </a:r>
                    </a:p>
                  </a:txBody>
                  <a:tcPr marL="9525" marR="9525" marT="9525" marB="0" anchor="b"/>
                </a:tc>
                <a:tc>
                  <a:txBody>
                    <a:bodyPr/>
                    <a:lstStyle/>
                    <a:p>
                      <a:pPr algn="l" fontAlgn="b"/>
                      <a:r>
                        <a:rPr lang="en-US" sz="3600" b="1" i="0" u="none" strike="noStrike" dirty="0">
                          <a:solidFill>
                            <a:schemeClr val="bg1"/>
                          </a:solidFill>
                          <a:effectLst/>
                          <a:latin typeface="Calibri" panose="020F0502020204030204" pitchFamily="34" charset="0"/>
                        </a:rPr>
                        <a:t>Level</a:t>
                      </a:r>
                      <a:r>
                        <a:rPr lang="en-US" sz="3600" b="1" i="0" u="none" strike="noStrike" baseline="0" dirty="0">
                          <a:solidFill>
                            <a:schemeClr val="bg1"/>
                          </a:solidFill>
                          <a:effectLst/>
                          <a:latin typeface="Calibri" panose="020F0502020204030204" pitchFamily="34" charset="0"/>
                        </a:rPr>
                        <a:t> 2: </a:t>
                      </a:r>
                    </a:p>
                    <a:p>
                      <a:pPr algn="l" fontAlgn="b"/>
                      <a:r>
                        <a:rPr lang="en-US" sz="3600" b="1" i="0" u="none" strike="noStrike" dirty="0">
                          <a:solidFill>
                            <a:schemeClr val="bg1"/>
                          </a:solidFill>
                          <a:effectLst/>
                          <a:latin typeface="Calibri" panose="020F0502020204030204" pitchFamily="34" charset="0"/>
                        </a:rPr>
                        <a:t>Applied Practice</a:t>
                      </a:r>
                    </a:p>
                  </a:txBody>
                  <a:tcPr marL="9525" marR="9525" marT="9525" marB="0" anchor="b"/>
                </a:tc>
                <a:extLst>
                  <a:ext uri="{0D108BD9-81ED-4DB2-BD59-A6C34878D82A}">
                    <a16:rowId xmlns:a16="http://schemas.microsoft.com/office/drawing/2014/main" val="1530888025"/>
                  </a:ext>
                </a:extLst>
              </a:tr>
              <a:tr h="1463853">
                <a:tc>
                  <a:txBody>
                    <a:bodyPr/>
                    <a:lstStyle/>
                    <a:p>
                      <a:pPr algn="l" fontAlgn="b"/>
                      <a:r>
                        <a:rPr lang="en-US" sz="2800" b="0" i="0" u="none" strike="noStrike" dirty="0">
                          <a:solidFill>
                            <a:srgbClr val="000000"/>
                          </a:solidFill>
                          <a:effectLst/>
                          <a:latin typeface="Calibri" panose="020F0502020204030204" pitchFamily="34" charset="0"/>
                        </a:rPr>
                        <a:t>Individuals serving infants and toddlers 0-3</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88</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72</a:t>
                      </a:r>
                    </a:p>
                  </a:txBody>
                  <a:tcPr marL="9525" marR="9525" marT="9525" marB="0" anchor="b"/>
                </a:tc>
                <a:extLst>
                  <a:ext uri="{0D108BD9-81ED-4DB2-BD59-A6C34878D82A}">
                    <a16:rowId xmlns:a16="http://schemas.microsoft.com/office/drawing/2014/main" val="1984436704"/>
                  </a:ext>
                </a:extLst>
              </a:tr>
              <a:tr h="1433006">
                <a:tc>
                  <a:txBody>
                    <a:bodyPr/>
                    <a:lstStyle/>
                    <a:p>
                      <a:pPr algn="l" fontAlgn="b"/>
                      <a:r>
                        <a:rPr lang="en-US" sz="2800" b="0" i="0" u="none" strike="noStrike">
                          <a:solidFill>
                            <a:srgbClr val="000000"/>
                          </a:solidFill>
                          <a:effectLst/>
                          <a:latin typeface="Calibri" panose="020F0502020204030204" pitchFamily="34" charset="0"/>
                        </a:rPr>
                        <a:t>Individuals serving children 3-5</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3078111353"/>
                  </a:ext>
                </a:extLst>
              </a:tr>
            </a:tbl>
          </a:graphicData>
        </a:graphic>
      </p:graphicFrame>
    </p:spTree>
    <p:extLst>
      <p:ext uri="{BB962C8B-B14F-4D97-AF65-F5344CB8AC3E}">
        <p14:creationId xmlns:p14="http://schemas.microsoft.com/office/powerpoint/2010/main" val="422005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B0C4FA-17CB-408F-896B-F17E629D9429}"/>
              </a:ext>
            </a:extLst>
          </p:cNvPr>
          <p:cNvSpPr>
            <a:spLocks noGrp="1"/>
          </p:cNvSpPr>
          <p:nvPr>
            <p:ph type="title"/>
          </p:nvPr>
        </p:nvSpPr>
        <p:spPr/>
        <p:txBody>
          <a:bodyPr/>
          <a:lstStyle/>
          <a:p>
            <a:r>
              <a:rPr lang="en-US" dirty="0"/>
              <a:t>Pass Rates by Level</a:t>
            </a:r>
            <a:r>
              <a:rPr lang="en-US" baseline="0" dirty="0"/>
              <a:t> and Age Group</a:t>
            </a:r>
            <a:endParaRPr lang="en-US" dirty="0"/>
          </a:p>
        </p:txBody>
      </p:sp>
      <p:graphicFrame>
        <p:nvGraphicFramePr>
          <p:cNvPr id="6" name="Chart 5" descr="This graphic is an image of the pass rates by level and age group. The bar graph contains COS CC screener and applied practice for individuals ages 0-3 and children 3-5. ">
            <a:extLst>
              <a:ext uri="{FF2B5EF4-FFF2-40B4-BE49-F238E27FC236}">
                <a16:creationId xmlns:a16="http://schemas.microsoft.com/office/drawing/2014/main" id="{5E27AE09-1BC4-4B4A-AB85-6FFD4E069993}"/>
              </a:ext>
            </a:extLst>
          </p:cNvPr>
          <p:cNvGraphicFramePr>
            <a:graphicFrameLocks/>
          </p:cNvGraphicFramePr>
          <p:nvPr>
            <p:extLst>
              <p:ext uri="{D42A27DB-BD31-4B8C-83A1-F6EECF244321}">
                <p14:modId xmlns:p14="http://schemas.microsoft.com/office/powerpoint/2010/main" val="1688123627"/>
              </p:ext>
            </p:extLst>
          </p:nvPr>
        </p:nvGraphicFramePr>
        <p:xfrm>
          <a:off x="63375" y="-444137"/>
          <a:ext cx="11724238" cy="6473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26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CFAB1A-0B3E-4D60-B6AF-4AA66E21BAD3}"/>
              </a:ext>
            </a:extLst>
          </p:cNvPr>
          <p:cNvSpPr>
            <a:spLocks noGrp="1"/>
          </p:cNvSpPr>
          <p:nvPr>
            <p:ph type="title"/>
          </p:nvPr>
        </p:nvSpPr>
        <p:spPr/>
        <p:txBody>
          <a:bodyPr/>
          <a:lstStyle/>
          <a:p>
            <a:r>
              <a:rPr lang="en-US" dirty="0"/>
              <a:t>Performance on COS</a:t>
            </a:r>
            <a:r>
              <a:rPr lang="en-US" baseline="0" dirty="0"/>
              <a:t> Rating Items within Level 2</a:t>
            </a:r>
            <a:endParaRPr lang="en-US" dirty="0"/>
          </a:p>
        </p:txBody>
      </p:sp>
      <p:graphicFrame>
        <p:nvGraphicFramePr>
          <p:cNvPr id="10" name="Chart 9" descr="The graphic is a bar chart of performance on COS rating items within level 2 applied practice. ">
            <a:extLst>
              <a:ext uri="{FF2B5EF4-FFF2-40B4-BE49-F238E27FC236}">
                <a16:creationId xmlns:a16="http://schemas.microsoft.com/office/drawing/2014/main" id="{8B5B793E-DB2C-45CF-918D-FDD1879FD2D2}"/>
              </a:ext>
            </a:extLst>
          </p:cNvPr>
          <p:cNvGraphicFramePr>
            <a:graphicFrameLocks/>
          </p:cNvGraphicFramePr>
          <p:nvPr>
            <p:extLst>
              <p:ext uri="{D42A27DB-BD31-4B8C-83A1-F6EECF244321}">
                <p14:modId xmlns:p14="http://schemas.microsoft.com/office/powerpoint/2010/main" val="448472367"/>
              </p:ext>
            </p:extLst>
          </p:nvPr>
        </p:nvGraphicFramePr>
        <p:xfrm>
          <a:off x="253497" y="150525"/>
          <a:ext cx="11805719" cy="6556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63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24</a:t>
            </a:fld>
            <a:endParaRPr lang="en-US" dirty="0"/>
          </a:p>
        </p:txBody>
      </p:sp>
      <p:sp>
        <p:nvSpPr>
          <p:cNvPr id="2" name="Title 1" hidden="1">
            <a:extLst>
              <a:ext uri="{FF2B5EF4-FFF2-40B4-BE49-F238E27FC236}">
                <a16:creationId xmlns:a16="http://schemas.microsoft.com/office/drawing/2014/main" id="{6817C10D-3470-4862-850F-1A774ED2DCD7}"/>
              </a:ext>
            </a:extLst>
          </p:cNvPr>
          <p:cNvSpPr>
            <a:spLocks noGrp="1"/>
          </p:cNvSpPr>
          <p:nvPr>
            <p:ph type="title" idx="4294967295"/>
          </p:nvPr>
        </p:nvSpPr>
        <p:spPr/>
        <p:txBody>
          <a:bodyPr>
            <a:normAutofit fontScale="90000"/>
          </a:bodyPr>
          <a:lstStyle/>
          <a:p>
            <a:r>
              <a:rPr lang="en-US" dirty="0"/>
              <a:t>Encourage Continuous</a:t>
            </a:r>
            <a:r>
              <a:rPr lang="en-US" baseline="0" dirty="0"/>
              <a:t> Improvement on the COS Process</a:t>
            </a:r>
            <a:endParaRPr lang="en-US" dirty="0"/>
          </a:p>
        </p:txBody>
      </p:sp>
      <p:pic>
        <p:nvPicPr>
          <p:cNvPr id="5" name="Picture 4" descr="Encourage Continuous Improvement on the COS Process"/>
          <p:cNvPicPr>
            <a:picLocks noChangeAspect="1"/>
          </p:cNvPicPr>
          <p:nvPr/>
        </p:nvPicPr>
        <p:blipFill>
          <a:blip r:embed="rId3"/>
          <a:stretch>
            <a:fillRect/>
          </a:stretch>
        </p:blipFill>
        <p:spPr>
          <a:xfrm>
            <a:off x="1752601" y="1066801"/>
            <a:ext cx="8674049" cy="4410075"/>
          </a:xfrm>
          <a:prstGeom prst="rect">
            <a:avLst/>
          </a:prstGeom>
          <a:ln>
            <a:noFill/>
          </a:ln>
          <a:effectLst>
            <a:outerShdw blurRad="190500" algn="tl" rotWithShape="0">
              <a:srgbClr val="000000">
                <a:alpha val="70000"/>
              </a:srgbClr>
            </a:outerShdw>
          </a:effectLst>
        </p:spPr>
      </p:pic>
      <p:sp>
        <p:nvSpPr>
          <p:cNvPr id="8" name="Right Arrow 7" descr="&quot; &quot;"/>
          <p:cNvSpPr/>
          <p:nvPr/>
        </p:nvSpPr>
        <p:spPr>
          <a:xfrm>
            <a:off x="3109529" y="37338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3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25</a:t>
            </a:fld>
            <a:endParaRPr lang="en-US"/>
          </a:p>
        </p:txBody>
      </p:sp>
      <p:sp>
        <p:nvSpPr>
          <p:cNvPr id="2" name="Title 1"/>
          <p:cNvSpPr>
            <a:spLocks noGrp="1"/>
          </p:cNvSpPr>
          <p:nvPr>
            <p:ph type="title"/>
          </p:nvPr>
        </p:nvSpPr>
        <p:spPr/>
        <p:txBody>
          <a:bodyPr/>
          <a:lstStyle/>
          <a:p>
            <a:r>
              <a:rPr lang="en-US" dirty="0"/>
              <a:t>State/Program-Specific COS Professional Development</a:t>
            </a:r>
          </a:p>
        </p:txBody>
      </p:sp>
      <p:sp>
        <p:nvSpPr>
          <p:cNvPr id="3" name="Text Placeholder 2"/>
          <p:cNvSpPr>
            <a:spLocks noGrp="1"/>
          </p:cNvSpPr>
          <p:nvPr>
            <p:ph type="body" idx="1"/>
          </p:nvPr>
        </p:nvSpPr>
        <p:spPr>
          <a:xfrm>
            <a:off x="1941679" y="4208016"/>
            <a:ext cx="8287544" cy="1225118"/>
          </a:xfrm>
        </p:spPr>
        <p:txBody>
          <a:bodyPr>
            <a:noAutofit/>
          </a:bodyPr>
          <a:lstStyle/>
          <a:p>
            <a:r>
              <a:rPr lang="en-US" b="1" dirty="0">
                <a:solidFill>
                  <a:schemeClr val="tx2">
                    <a:lumMod val="90000"/>
                    <a:lumOff val="10000"/>
                  </a:schemeClr>
                </a:solidFill>
              </a:rPr>
              <a:t>Department of Defense, Part C</a:t>
            </a:r>
          </a:p>
          <a:p>
            <a:r>
              <a:rPr lang="en-US" b="1" dirty="0">
                <a:solidFill>
                  <a:schemeClr val="tx2">
                    <a:lumMod val="90000"/>
                    <a:lumOff val="10000"/>
                  </a:schemeClr>
                </a:solidFill>
              </a:rPr>
              <a:t>Maryland, Part C and Part B 619</a:t>
            </a:r>
          </a:p>
          <a:p>
            <a:r>
              <a:rPr lang="en-US" b="1" dirty="0">
                <a:solidFill>
                  <a:schemeClr val="tx2">
                    <a:lumMod val="90000"/>
                    <a:lumOff val="10000"/>
                  </a:schemeClr>
                </a:solidFill>
              </a:rPr>
              <a:t>Vermont, Part B 619</a:t>
            </a:r>
          </a:p>
        </p:txBody>
      </p:sp>
    </p:spTree>
    <p:extLst>
      <p:ext uri="{BB962C8B-B14F-4D97-AF65-F5344CB8AC3E}">
        <p14:creationId xmlns:p14="http://schemas.microsoft.com/office/powerpoint/2010/main" val="221741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9829800" y="6327649"/>
            <a:ext cx="2133600" cy="365125"/>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entury Gothic" panose="020B0502020202020204" pitchFamily="34" charset="0"/>
              </a:rPr>
              <a:t>25</a:t>
            </a:r>
          </a:p>
        </p:txBody>
      </p:sp>
      <p:sp>
        <p:nvSpPr>
          <p:cNvPr id="2" name="Title 1">
            <a:extLst>
              <a:ext uri="{FF2B5EF4-FFF2-40B4-BE49-F238E27FC236}">
                <a16:creationId xmlns:a16="http://schemas.microsoft.com/office/drawing/2014/main" id="{2CE693BF-68BF-4BED-83E6-D8A7C45986ED}"/>
              </a:ext>
            </a:extLst>
          </p:cNvPr>
          <p:cNvSpPr>
            <a:spLocks noGrp="1"/>
          </p:cNvSpPr>
          <p:nvPr>
            <p:ph type="title"/>
          </p:nvPr>
        </p:nvSpPr>
        <p:spPr>
          <a:xfrm>
            <a:off x="1857451" y="2860362"/>
            <a:ext cx="8299747" cy="1466231"/>
          </a:xfrm>
        </p:spPr>
        <p:txBody>
          <a:bodyPr anchor="t">
            <a:normAutofit fontScale="90000"/>
          </a:bodyPr>
          <a:lstStyle/>
          <a:p>
            <a:pPr>
              <a:lnSpc>
                <a:spcPct val="100000"/>
              </a:lnSpc>
            </a:pPr>
            <a:r>
              <a:rPr lang="en-US" sz="4000" b="1" dirty="0">
                <a:latin typeface="+mj-lt"/>
              </a:rPr>
              <a:t>DoD EDIS</a:t>
            </a:r>
            <a:br>
              <a:rPr lang="en-US" sz="4000" b="1" i="1" dirty="0">
                <a:latin typeface="+mj-lt"/>
              </a:rPr>
            </a:br>
            <a:r>
              <a:rPr lang="en-US" sz="4000" b="1" dirty="0">
                <a:latin typeface="+mj-lt"/>
              </a:rPr>
              <a:t>COS PD Journey</a:t>
            </a:r>
            <a:br>
              <a:rPr lang="en-US" sz="5400" b="1" dirty="0">
                <a:latin typeface="+mj-lt"/>
              </a:rPr>
            </a:br>
            <a:endParaRPr lang="en-US" sz="5400" b="1" dirty="0">
              <a:latin typeface="+mj-lt"/>
            </a:endParaRPr>
          </a:p>
        </p:txBody>
      </p:sp>
      <p:sp>
        <p:nvSpPr>
          <p:cNvPr id="3" name="Text Placeholder 2"/>
          <p:cNvSpPr>
            <a:spLocks noGrp="1"/>
          </p:cNvSpPr>
          <p:nvPr>
            <p:ph type="body" idx="1"/>
          </p:nvPr>
        </p:nvSpPr>
        <p:spPr>
          <a:xfrm>
            <a:off x="1953736" y="4167225"/>
            <a:ext cx="8287544" cy="1012929"/>
          </a:xfrm>
        </p:spPr>
        <p:txBody>
          <a:bodyPr>
            <a:normAutofit/>
          </a:bodyPr>
          <a:lstStyle/>
          <a:p>
            <a:pPr algn="ctr"/>
            <a:r>
              <a:rPr lang="en-US" sz="2000" b="1" dirty="0">
                <a:solidFill>
                  <a:schemeClr val="accent4"/>
                </a:solidFill>
              </a:rPr>
              <a:t>Naomi Younggren, Part C Coordinator</a:t>
            </a:r>
          </a:p>
        </p:txBody>
      </p:sp>
      <p:pic>
        <p:nvPicPr>
          <p:cNvPr id="6" name="Picture 5" descr="ED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378" y="183892"/>
            <a:ext cx="4727892" cy="2401653"/>
          </a:xfrm>
          <a:prstGeom prst="rect">
            <a:avLst/>
          </a:prstGeom>
        </p:spPr>
      </p:pic>
    </p:spTree>
    <p:extLst>
      <p:ext uri="{BB962C8B-B14F-4D97-AF65-F5344CB8AC3E}">
        <p14:creationId xmlns:p14="http://schemas.microsoft.com/office/powerpoint/2010/main" val="78357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prstGeom prst="rect">
            <a:avLst/>
          </a:prstGeom>
        </p:spPr>
        <p:txBody>
          <a:bodyPr/>
          <a:lstStyle/>
          <a:p>
            <a:r>
              <a:rPr lang="en-US" dirty="0">
                <a:latin typeface="Century Gothic" panose="020B0502020202020204" pitchFamily="34" charset="0"/>
              </a:rPr>
              <a:t>26</a:t>
            </a:r>
          </a:p>
        </p:txBody>
      </p:sp>
      <p:sp>
        <p:nvSpPr>
          <p:cNvPr id="2" name="Title 1"/>
          <p:cNvSpPr>
            <a:spLocks noGrp="1"/>
          </p:cNvSpPr>
          <p:nvPr>
            <p:ph type="title"/>
          </p:nvPr>
        </p:nvSpPr>
        <p:spPr/>
        <p:txBody>
          <a:bodyPr>
            <a:normAutofit/>
          </a:bodyPr>
          <a:lstStyle/>
          <a:p>
            <a:r>
              <a:rPr lang="en-US" sz="3600" b="1" dirty="0">
                <a:latin typeface="+mj-lt"/>
              </a:rPr>
              <a:t>A Slow and Separate Start</a:t>
            </a:r>
          </a:p>
        </p:txBody>
      </p:sp>
      <p:sp>
        <p:nvSpPr>
          <p:cNvPr id="6" name="Content Placeholder 5"/>
          <p:cNvSpPr>
            <a:spLocks noGrp="1"/>
          </p:cNvSpPr>
          <p:nvPr>
            <p:ph idx="1"/>
          </p:nvPr>
        </p:nvSpPr>
        <p:spPr/>
        <p:txBody>
          <a:bodyPr/>
          <a:lstStyle/>
          <a:p>
            <a:r>
              <a:rPr lang="en-US" sz="2800" dirty="0"/>
              <a:t>Learned about what others were doing</a:t>
            </a:r>
          </a:p>
          <a:p>
            <a:r>
              <a:rPr lang="en-US" sz="2800" dirty="0"/>
              <a:t>Reviewed our processes</a:t>
            </a:r>
          </a:p>
          <a:p>
            <a:r>
              <a:rPr lang="en-US" sz="2800" dirty="0"/>
              <a:t>Became very clear that COS was entirely separate from the IFSP process</a:t>
            </a:r>
          </a:p>
          <a:p>
            <a:r>
              <a:rPr lang="en-US" sz="2800" dirty="0"/>
              <a:t>Missing data</a:t>
            </a:r>
          </a:p>
        </p:txBody>
      </p:sp>
    </p:spTree>
    <p:extLst>
      <p:ext uri="{BB962C8B-B14F-4D97-AF65-F5344CB8AC3E}">
        <p14:creationId xmlns:p14="http://schemas.microsoft.com/office/powerpoint/2010/main" val="368613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28</a:t>
            </a:fld>
            <a:endParaRPr lang="en-US"/>
          </a:p>
        </p:txBody>
      </p:sp>
      <p:sp>
        <p:nvSpPr>
          <p:cNvPr id="2" name="Title 1"/>
          <p:cNvSpPr>
            <a:spLocks noGrp="1"/>
          </p:cNvSpPr>
          <p:nvPr>
            <p:ph type="title"/>
          </p:nvPr>
        </p:nvSpPr>
        <p:spPr/>
        <p:txBody>
          <a:bodyPr>
            <a:normAutofit/>
          </a:bodyPr>
          <a:lstStyle/>
          <a:p>
            <a:r>
              <a:rPr lang="en-US" sz="3600" dirty="0"/>
              <a:t>Popped Up COS Trainings</a:t>
            </a:r>
          </a:p>
        </p:txBody>
      </p:sp>
      <p:sp>
        <p:nvSpPr>
          <p:cNvPr id="3" name="Content Placeholder 2"/>
          <p:cNvSpPr>
            <a:spLocks noGrp="1"/>
          </p:cNvSpPr>
          <p:nvPr>
            <p:ph idx="1"/>
          </p:nvPr>
        </p:nvSpPr>
        <p:spPr/>
        <p:txBody>
          <a:bodyPr/>
          <a:lstStyle/>
          <a:p>
            <a:r>
              <a:rPr lang="en-US" sz="2800" dirty="0"/>
              <a:t>Popped up emphasis on COS</a:t>
            </a:r>
          </a:p>
          <a:p>
            <a:r>
              <a:rPr lang="en-US" sz="2800" dirty="0"/>
              <a:t>Provided lots of training, including case study work</a:t>
            </a:r>
          </a:p>
          <a:p>
            <a:r>
              <a:rPr lang="en-US" sz="2800" dirty="0"/>
              <a:t>Began integrating COS into IFSP by aligning PLOD by 3 Outcomes </a:t>
            </a:r>
          </a:p>
          <a:p>
            <a:r>
              <a:rPr lang="en-US" sz="2800" dirty="0"/>
              <a:t>Data completeness improved</a:t>
            </a:r>
            <a:endParaRPr lang="en-US" dirty="0"/>
          </a:p>
        </p:txBody>
      </p:sp>
    </p:spTree>
    <p:extLst>
      <p:ext uri="{BB962C8B-B14F-4D97-AF65-F5344CB8AC3E}">
        <p14:creationId xmlns:p14="http://schemas.microsoft.com/office/powerpoint/2010/main" val="33198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28</a:t>
            </a:r>
          </a:p>
        </p:txBody>
      </p:sp>
      <p:sp>
        <p:nvSpPr>
          <p:cNvPr id="2" name="Title 1" hidden="1">
            <a:extLst>
              <a:ext uri="{FF2B5EF4-FFF2-40B4-BE49-F238E27FC236}">
                <a16:creationId xmlns:a16="http://schemas.microsoft.com/office/drawing/2014/main" id="{F3DD8823-97AB-4CC1-B894-E2A963A68B81}"/>
              </a:ext>
            </a:extLst>
          </p:cNvPr>
          <p:cNvSpPr>
            <a:spLocks noGrp="1"/>
          </p:cNvSpPr>
          <p:nvPr>
            <p:ph type="title"/>
          </p:nvPr>
        </p:nvSpPr>
        <p:spPr/>
        <p:txBody>
          <a:bodyPr/>
          <a:lstStyle/>
          <a:p>
            <a:r>
              <a:rPr lang="en-US" dirty="0"/>
              <a:t>ECTA Center Resources</a:t>
            </a:r>
          </a:p>
        </p:txBody>
      </p:sp>
      <p:sp>
        <p:nvSpPr>
          <p:cNvPr id="15" name="Pentagon 14" descr="1"/>
          <p:cNvSpPr/>
          <p:nvPr/>
        </p:nvSpPr>
        <p:spPr>
          <a:xfrm>
            <a:off x="639807" y="305773"/>
            <a:ext cx="711881" cy="923330"/>
          </a:xfrm>
          <a:prstGeom prst="homePlate">
            <a:avLst/>
          </a:prstGeom>
          <a:ln>
            <a:noFill/>
          </a:ln>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Picture 3" descr="&quot; &quot;"/>
          <p:cNvPicPr>
            <a:picLocks noChangeAspect="1"/>
          </p:cNvPicPr>
          <p:nvPr/>
        </p:nvPicPr>
        <p:blipFill>
          <a:blip r:embed="rId3"/>
          <a:stretch>
            <a:fillRect/>
          </a:stretch>
        </p:blipFill>
        <p:spPr>
          <a:xfrm>
            <a:off x="1212150" y="148736"/>
            <a:ext cx="3710354" cy="227281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905186" y="2523418"/>
            <a:ext cx="4519250" cy="369332"/>
          </a:xfrm>
          <a:prstGeom prst="rect">
            <a:avLst/>
          </a:prstGeom>
        </p:spPr>
        <p:txBody>
          <a:bodyPr wrap="none">
            <a:spAutoFit/>
          </a:bodyPr>
          <a:lstStyle/>
          <a:p>
            <a:r>
              <a:rPr lang="en-US" dirty="0"/>
              <a:t>http://</a:t>
            </a:r>
            <a:r>
              <a:rPr lang="en-US" dirty="0">
                <a:hlinkClick r:id="rId4" tooltip="ECTA Center Video: Child Outcomes Step-by-Step"/>
              </a:rPr>
              <a:t>ectacenter.org/eco/pages/videos.asp</a:t>
            </a:r>
            <a:endParaRPr lang="en-US" dirty="0"/>
          </a:p>
        </p:txBody>
      </p:sp>
      <p:sp>
        <p:nvSpPr>
          <p:cNvPr id="19" name="Pentagon 18" descr="2"/>
          <p:cNvSpPr/>
          <p:nvPr/>
        </p:nvSpPr>
        <p:spPr>
          <a:xfrm>
            <a:off x="734276" y="3429000"/>
            <a:ext cx="711881" cy="923330"/>
          </a:xfrm>
          <a:prstGeom prst="homePlate">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Picture 6" descr="&quot; &quot;"/>
          <p:cNvPicPr>
            <a:picLocks noChangeAspect="1"/>
          </p:cNvPicPr>
          <p:nvPr/>
        </p:nvPicPr>
        <p:blipFill>
          <a:blip r:embed="rId5"/>
          <a:stretch>
            <a:fillRect/>
          </a:stretch>
        </p:blipFill>
        <p:spPr>
          <a:xfrm>
            <a:off x="1360999" y="3298468"/>
            <a:ext cx="4290652" cy="20504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Rectangle 7"/>
          <p:cNvSpPr/>
          <p:nvPr/>
        </p:nvSpPr>
        <p:spPr>
          <a:xfrm>
            <a:off x="995747" y="5400290"/>
            <a:ext cx="4750083" cy="369332"/>
          </a:xfrm>
          <a:prstGeom prst="rect">
            <a:avLst/>
          </a:prstGeom>
        </p:spPr>
        <p:txBody>
          <a:bodyPr wrap="none">
            <a:spAutoFit/>
          </a:bodyPr>
          <a:lstStyle/>
          <a:p>
            <a:r>
              <a:rPr lang="en-US" dirty="0"/>
              <a:t>http://</a:t>
            </a:r>
            <a:r>
              <a:rPr lang="en-US" dirty="0">
                <a:hlinkClick r:id="rId6" tooltip="ECTA Center: An Interactive Guide to Implementing an Integrated Child &amp; Family Outcomes and IFSP/IEP Process "/>
              </a:rPr>
              <a:t>ectacenter.org/implementingintegrated</a:t>
            </a:r>
            <a:r>
              <a:rPr lang="en-US" dirty="0"/>
              <a:t>/</a:t>
            </a:r>
          </a:p>
        </p:txBody>
      </p:sp>
      <p:sp>
        <p:nvSpPr>
          <p:cNvPr id="18" name="Pentagon 17" descr="3"/>
          <p:cNvSpPr/>
          <p:nvPr/>
        </p:nvSpPr>
        <p:spPr>
          <a:xfrm>
            <a:off x="6468815" y="305773"/>
            <a:ext cx="711881" cy="923330"/>
          </a:xfrm>
          <a:prstGeom prst="homePlate">
            <a:avLst/>
          </a:prstGeom>
          <a:ln>
            <a:noFill/>
          </a:ln>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p>
        </p:txBody>
      </p:sp>
      <p:pic>
        <p:nvPicPr>
          <p:cNvPr id="9" name="Picture 8" descr="&quot; &quot;"/>
          <p:cNvPicPr>
            <a:picLocks noChangeAspect="1"/>
          </p:cNvPicPr>
          <p:nvPr/>
        </p:nvPicPr>
        <p:blipFill>
          <a:blip r:embed="rId7"/>
          <a:stretch>
            <a:fillRect/>
          </a:stretch>
        </p:blipFill>
        <p:spPr>
          <a:xfrm>
            <a:off x="7058777" y="143465"/>
            <a:ext cx="4390946" cy="2532537"/>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angle 9"/>
          <p:cNvSpPr/>
          <p:nvPr/>
        </p:nvSpPr>
        <p:spPr>
          <a:xfrm>
            <a:off x="6747029" y="2676928"/>
            <a:ext cx="5250387" cy="646331"/>
          </a:xfrm>
          <a:prstGeom prst="rect">
            <a:avLst/>
          </a:prstGeom>
        </p:spPr>
        <p:txBody>
          <a:bodyPr wrap="square">
            <a:spAutoFit/>
          </a:bodyPr>
          <a:lstStyle/>
          <a:p>
            <a:pPr algn="ctr"/>
            <a:r>
              <a:rPr lang="en-US" dirty="0"/>
              <a:t>http://</a:t>
            </a:r>
            <a:r>
              <a:rPr lang="en-US" dirty="0">
                <a:hlinkClick r:id="rId8" tooltip="Implementing an Integrated Child &amp; Family Outcomes and IFSP/IEP Process "/>
              </a:rPr>
              <a:t>ectacenter.org/eco/assets/pdfs/IFSP-OutcomesFlowChart.pdf</a:t>
            </a:r>
            <a:endParaRPr lang="en-US" dirty="0"/>
          </a:p>
        </p:txBody>
      </p:sp>
      <p:sp>
        <p:nvSpPr>
          <p:cNvPr id="17" name="Pentagon 16" descr="4"/>
          <p:cNvSpPr/>
          <p:nvPr/>
        </p:nvSpPr>
        <p:spPr>
          <a:xfrm>
            <a:off x="6469518" y="3458581"/>
            <a:ext cx="711881" cy="923330"/>
          </a:xfrm>
          <a:prstGeom prst="homePlate">
            <a:avLst/>
          </a:prstGeom>
          <a:ln>
            <a:noFill/>
          </a:ln>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p>
        </p:txBody>
      </p:sp>
      <p:pic>
        <p:nvPicPr>
          <p:cNvPr id="11" name="Picture 10" descr="&quot; &quot;"/>
          <p:cNvPicPr>
            <a:picLocks noChangeAspect="1"/>
          </p:cNvPicPr>
          <p:nvPr/>
        </p:nvPicPr>
        <p:blipFill>
          <a:blip r:embed="rId9"/>
          <a:stretch>
            <a:fillRect/>
          </a:stretch>
        </p:blipFill>
        <p:spPr>
          <a:xfrm>
            <a:off x="7302357" y="3365755"/>
            <a:ext cx="3903785" cy="216434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angle 11"/>
          <p:cNvSpPr/>
          <p:nvPr/>
        </p:nvSpPr>
        <p:spPr>
          <a:xfrm>
            <a:off x="7121581" y="5420128"/>
            <a:ext cx="4265338" cy="646331"/>
          </a:xfrm>
          <a:prstGeom prst="rect">
            <a:avLst/>
          </a:prstGeom>
        </p:spPr>
        <p:txBody>
          <a:bodyPr wrap="square">
            <a:spAutoFit/>
          </a:bodyPr>
          <a:lstStyle/>
          <a:p>
            <a:r>
              <a:rPr lang="en-US" dirty="0"/>
              <a:t>http://</a:t>
            </a:r>
            <a:r>
              <a:rPr lang="en-US" dirty="0">
                <a:hlinkClick r:id="rId10" tooltip="Resources and Activities to Integrate the Child Outcomes into the IFSP Process"/>
              </a:rPr>
              <a:t>ectacenter.org/eco/assets/pdfs/IntegratingOutcomesintotheIFSP.pdf</a:t>
            </a:r>
            <a:endParaRPr lang="en-US" dirty="0"/>
          </a:p>
        </p:txBody>
      </p:sp>
      <p:sp>
        <p:nvSpPr>
          <p:cNvPr id="20" name="Frame 19" descr="&quot; &quot;"/>
          <p:cNvSpPr/>
          <p:nvPr/>
        </p:nvSpPr>
        <p:spPr>
          <a:xfrm>
            <a:off x="0" y="0"/>
            <a:ext cx="12192000" cy="6858000"/>
          </a:xfrm>
          <a:prstGeom prst="frame">
            <a:avLst>
              <a:gd name="adj1" fmla="val 1389"/>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287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3</a:t>
            </a:fld>
            <a:endParaRPr lang="en-US"/>
          </a:p>
        </p:txBody>
      </p:sp>
      <p:sp>
        <p:nvSpPr>
          <p:cNvPr id="2" name="Title 1"/>
          <p:cNvSpPr>
            <a:spLocks noGrp="1"/>
          </p:cNvSpPr>
          <p:nvPr>
            <p:ph type="title"/>
          </p:nvPr>
        </p:nvSpPr>
        <p:spPr/>
        <p:txBody>
          <a:bodyPr/>
          <a:lstStyle/>
          <a:p>
            <a:r>
              <a:rPr lang="en-US" dirty="0"/>
              <a:t>Overview of Session</a:t>
            </a:r>
          </a:p>
        </p:txBody>
      </p:sp>
      <p:sp>
        <p:nvSpPr>
          <p:cNvPr id="3" name="Content Placeholder 2"/>
          <p:cNvSpPr>
            <a:spLocks noGrp="1"/>
          </p:cNvSpPr>
          <p:nvPr>
            <p:ph idx="1"/>
          </p:nvPr>
        </p:nvSpPr>
        <p:spPr/>
        <p:txBody>
          <a:bodyPr>
            <a:normAutofit/>
          </a:bodyPr>
          <a:lstStyle/>
          <a:p>
            <a:r>
              <a:rPr lang="en-US" sz="2400" dirty="0"/>
              <a:t>To provide an overview of the national resources that are available to support COS training and TA, and how they might be incorporated into ongoing professional development (PD).</a:t>
            </a:r>
          </a:p>
          <a:p>
            <a:r>
              <a:rPr lang="en-US" sz="2400" dirty="0"/>
              <a:t>State presenters will share information about their COS PD systems, including how they are addressing critical staff knowledge and skill development needs and impacts of training efforts on COS data quality.</a:t>
            </a:r>
          </a:p>
        </p:txBody>
      </p:sp>
    </p:spTree>
    <p:extLst>
      <p:ext uri="{BB962C8B-B14F-4D97-AF65-F5344CB8AC3E}">
        <p14:creationId xmlns:p14="http://schemas.microsoft.com/office/powerpoint/2010/main" val="1092894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prstGeom prst="rect">
            <a:avLst/>
          </a:prstGeom>
        </p:spPr>
        <p:txBody>
          <a:bodyPr/>
          <a:lstStyle/>
          <a:p>
            <a:r>
              <a:rPr lang="en-US" dirty="0">
                <a:latin typeface="Century Gothic" panose="020B0502020202020204" pitchFamily="34" charset="0"/>
              </a:rPr>
              <a:t>29</a:t>
            </a:r>
          </a:p>
        </p:txBody>
      </p:sp>
      <p:sp>
        <p:nvSpPr>
          <p:cNvPr id="2" name="Title 1" hidden="1"/>
          <p:cNvSpPr>
            <a:spLocks noGrp="1"/>
          </p:cNvSpPr>
          <p:nvPr>
            <p:ph type="title"/>
          </p:nvPr>
        </p:nvSpPr>
        <p:spPr/>
        <p:txBody>
          <a:bodyPr/>
          <a:lstStyle/>
          <a:p>
            <a:r>
              <a:rPr lang="en-US" dirty="0"/>
              <a:t>Upgraded and Integrated COS</a:t>
            </a:r>
          </a:p>
        </p:txBody>
      </p:sp>
      <p:sp>
        <p:nvSpPr>
          <p:cNvPr id="3" name="Content Placeholder 2"/>
          <p:cNvSpPr>
            <a:spLocks noGrp="1"/>
          </p:cNvSpPr>
          <p:nvPr>
            <p:ph idx="1"/>
          </p:nvPr>
        </p:nvSpPr>
        <p:spPr/>
        <p:txBody>
          <a:bodyPr/>
          <a:lstStyle/>
          <a:p>
            <a:r>
              <a:rPr lang="en-US" sz="2800" dirty="0"/>
              <a:t>Added COS ratings as part of IFSP – no separate form unless COS done outside of the IFSP process</a:t>
            </a:r>
          </a:p>
          <a:p>
            <a:r>
              <a:rPr lang="en-US" sz="2800" dirty="0"/>
              <a:t>COS embedded even at screening, as well as during discussions at time of evaluation (pointing out AE-IF-F)</a:t>
            </a:r>
          </a:p>
          <a:p>
            <a:r>
              <a:rPr lang="en-US" sz="2800" dirty="0"/>
              <a:t>Engaging families in the process</a:t>
            </a:r>
          </a:p>
        </p:txBody>
      </p:sp>
      <p:sp>
        <p:nvSpPr>
          <p:cNvPr id="7" name="Title 1"/>
          <p:cNvSpPr txBox="1">
            <a:spLocks/>
          </p:cNvSpPr>
          <p:nvPr/>
        </p:nvSpPr>
        <p:spPr>
          <a:xfrm>
            <a:off x="1969930" y="327411"/>
            <a:ext cx="8241253" cy="845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4"/>
                </a:solidFill>
              </a:rPr>
              <a:t>Upgraded and  Integrated COS </a:t>
            </a:r>
          </a:p>
        </p:txBody>
      </p:sp>
    </p:spTree>
    <p:extLst>
      <p:ext uri="{BB962C8B-B14F-4D97-AF65-F5344CB8AC3E}">
        <p14:creationId xmlns:p14="http://schemas.microsoft.com/office/powerpoint/2010/main" val="122286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30</a:t>
            </a:r>
          </a:p>
        </p:txBody>
      </p:sp>
      <p:sp>
        <p:nvSpPr>
          <p:cNvPr id="2" name="Title 1" hidden="1">
            <a:extLst>
              <a:ext uri="{FF2B5EF4-FFF2-40B4-BE49-F238E27FC236}">
                <a16:creationId xmlns:a16="http://schemas.microsoft.com/office/drawing/2014/main" id="{039C92EE-B870-42B0-AD54-69E1E2B08B0E}"/>
              </a:ext>
            </a:extLst>
          </p:cNvPr>
          <p:cNvSpPr>
            <a:spLocks noGrp="1"/>
          </p:cNvSpPr>
          <p:nvPr>
            <p:ph type="title"/>
          </p:nvPr>
        </p:nvSpPr>
        <p:spPr/>
        <p:txBody>
          <a:bodyPr/>
          <a:lstStyle/>
          <a:p>
            <a:r>
              <a:rPr lang="en-US" dirty="0"/>
              <a:t>ECTA Center website</a:t>
            </a:r>
          </a:p>
        </p:txBody>
      </p:sp>
      <p:pic>
        <p:nvPicPr>
          <p:cNvPr id="5" name="Picture 4" descr="Early Childhood Technical Assistance Center, Improving Systems, Practices and Outcomes, Ongoing Learning Groups"/>
          <p:cNvPicPr>
            <a:picLocks noChangeAspect="1"/>
          </p:cNvPicPr>
          <p:nvPr/>
        </p:nvPicPr>
        <p:blipFill>
          <a:blip r:embed="rId3"/>
          <a:stretch>
            <a:fillRect/>
          </a:stretch>
        </p:blipFill>
        <p:spPr>
          <a:xfrm>
            <a:off x="339922" y="499790"/>
            <a:ext cx="4500122" cy="197157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514229" y="2471364"/>
            <a:ext cx="4808048" cy="369332"/>
          </a:xfrm>
          <a:prstGeom prst="rect">
            <a:avLst/>
          </a:prstGeom>
        </p:spPr>
        <p:txBody>
          <a:bodyPr wrap="square">
            <a:spAutoFit/>
          </a:bodyPr>
          <a:lstStyle/>
          <a:p>
            <a:r>
              <a:rPr lang="en-US" dirty="0"/>
              <a:t>http://</a:t>
            </a:r>
            <a:r>
              <a:rPr lang="en-US" dirty="0">
                <a:solidFill>
                  <a:schemeClr val="accent1"/>
                </a:solidFill>
                <a:hlinkClick r:id="rId4"/>
              </a:rPr>
              <a:t>ectacenter.org/events/communities.asp</a:t>
            </a:r>
            <a:endParaRPr lang="en-US" dirty="0">
              <a:solidFill>
                <a:schemeClr val="accent1"/>
              </a:solidFill>
            </a:endParaRPr>
          </a:p>
        </p:txBody>
      </p:sp>
      <p:pic>
        <p:nvPicPr>
          <p:cNvPr id="7" name="Picture 6" descr="&quot; &quot;"/>
          <p:cNvPicPr>
            <a:picLocks noChangeAspect="1"/>
          </p:cNvPicPr>
          <p:nvPr/>
        </p:nvPicPr>
        <p:blipFill>
          <a:blip r:embed="rId5"/>
          <a:stretch>
            <a:fillRect/>
          </a:stretch>
        </p:blipFill>
        <p:spPr>
          <a:xfrm>
            <a:off x="6154613" y="128424"/>
            <a:ext cx="5548617" cy="58489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825094" y="5445976"/>
            <a:ext cx="2788007" cy="369332"/>
          </a:xfrm>
          <a:prstGeom prst="rect">
            <a:avLst/>
          </a:prstGeom>
        </p:spPr>
        <p:txBody>
          <a:bodyPr wrap="none">
            <a:spAutoFit/>
          </a:bodyPr>
          <a:lstStyle/>
          <a:p>
            <a:r>
              <a:rPr lang="en-US" dirty="0">
                <a:hlinkClick r:id="rId6" tooltip="ECTA Center Outcomes Measurement"/>
              </a:rPr>
              <a:t>http://ectacenter.org/eco/</a:t>
            </a:r>
            <a:r>
              <a:rPr lang="en-US" dirty="0"/>
              <a:t> </a:t>
            </a:r>
          </a:p>
        </p:txBody>
      </p:sp>
      <p:sp>
        <p:nvSpPr>
          <p:cNvPr id="11" name="Left Brace 10" descr="&quot; &quot;"/>
          <p:cNvSpPr/>
          <p:nvPr/>
        </p:nvSpPr>
        <p:spPr>
          <a:xfrm>
            <a:off x="5307935" y="2329321"/>
            <a:ext cx="926123" cy="3648083"/>
          </a:xfrm>
          <a:prstGeom prst="leftBrace">
            <a:avLst>
              <a:gd name="adj1" fmla="val 106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quot; &quot;"/>
          <p:cNvPicPr>
            <a:picLocks noChangeAspect="1"/>
          </p:cNvPicPr>
          <p:nvPr/>
        </p:nvPicPr>
        <p:blipFill>
          <a:blip r:embed="rId7"/>
          <a:stretch>
            <a:fillRect/>
          </a:stretch>
        </p:blipFill>
        <p:spPr>
          <a:xfrm rot="21089260">
            <a:off x="2963321" y="3281817"/>
            <a:ext cx="2220730" cy="2032907"/>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Frame 15" descr="&quot; &quot;"/>
          <p:cNvSpPr/>
          <p:nvPr/>
        </p:nvSpPr>
        <p:spPr>
          <a:xfrm>
            <a:off x="0" y="0"/>
            <a:ext cx="12192000" cy="6858000"/>
          </a:xfrm>
          <a:prstGeom prst="frame">
            <a:avLst>
              <a:gd name="adj1" fmla="val 1389"/>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6394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31</a:t>
            </a:r>
          </a:p>
        </p:txBody>
      </p:sp>
      <p:sp>
        <p:nvSpPr>
          <p:cNvPr id="2" name="Title 1" hidden="1">
            <a:extLst>
              <a:ext uri="{FF2B5EF4-FFF2-40B4-BE49-F238E27FC236}">
                <a16:creationId xmlns:a16="http://schemas.microsoft.com/office/drawing/2014/main" id="{03DC529B-6ED1-4506-8DC2-5C3341769277}"/>
              </a:ext>
            </a:extLst>
          </p:cNvPr>
          <p:cNvSpPr>
            <a:spLocks noGrp="1"/>
          </p:cNvSpPr>
          <p:nvPr>
            <p:ph type="title"/>
          </p:nvPr>
        </p:nvSpPr>
        <p:spPr/>
        <p:txBody>
          <a:bodyPr/>
          <a:lstStyle/>
          <a:p>
            <a:r>
              <a:rPr lang="en-US" dirty="0"/>
              <a:t>COS-TC Quality Practices</a:t>
            </a:r>
          </a:p>
        </p:txBody>
      </p:sp>
      <p:pic>
        <p:nvPicPr>
          <p:cNvPr id="4" name="Picture 3" descr="&quot; &quot;"/>
          <p:cNvPicPr>
            <a:picLocks noChangeAspect="1"/>
          </p:cNvPicPr>
          <p:nvPr/>
        </p:nvPicPr>
        <p:blipFill>
          <a:blip r:embed="rId3"/>
          <a:stretch>
            <a:fillRect/>
          </a:stretch>
        </p:blipFill>
        <p:spPr>
          <a:xfrm>
            <a:off x="716968" y="441813"/>
            <a:ext cx="6129310" cy="1537430"/>
          </a:xfrm>
          <a:prstGeom prst="rect">
            <a:avLst/>
          </a:prstGeom>
        </p:spPr>
      </p:pic>
      <p:pic>
        <p:nvPicPr>
          <p:cNvPr id="5" name="Picture 4" descr="I. Planning COS, II. Explaining COS, III. Discuss Child Functioning, IV. Identifying Ratings, V. Interactive Principles"/>
          <p:cNvPicPr>
            <a:picLocks noChangeAspect="1"/>
          </p:cNvPicPr>
          <p:nvPr/>
        </p:nvPicPr>
        <p:blipFill>
          <a:blip r:embed="rId4"/>
          <a:stretch>
            <a:fillRect/>
          </a:stretch>
        </p:blipFill>
        <p:spPr>
          <a:xfrm>
            <a:off x="2074619" y="2335090"/>
            <a:ext cx="8582025" cy="2914650"/>
          </a:xfrm>
          <a:prstGeom prst="rect">
            <a:avLst/>
          </a:prstGeom>
        </p:spPr>
      </p:pic>
      <p:sp>
        <p:nvSpPr>
          <p:cNvPr id="6" name="Rectangle 5"/>
          <p:cNvSpPr/>
          <p:nvPr/>
        </p:nvSpPr>
        <p:spPr>
          <a:xfrm>
            <a:off x="6992910" y="1025862"/>
            <a:ext cx="4724435" cy="369332"/>
          </a:xfrm>
          <a:prstGeom prst="rect">
            <a:avLst/>
          </a:prstGeom>
        </p:spPr>
        <p:txBody>
          <a:bodyPr wrap="none">
            <a:spAutoFit/>
          </a:bodyPr>
          <a:lstStyle/>
          <a:p>
            <a:r>
              <a:rPr lang="en-US" dirty="0"/>
              <a:t>http://</a:t>
            </a:r>
            <a:r>
              <a:rPr lang="en-US" dirty="0">
                <a:hlinkClick r:id="rId5" tooltip="Outcomes Measurement: Child Outcomes Summary Team Collaboration (COS-TC)"/>
              </a:rPr>
              <a:t>ectacenter.org/eco/pages/costeam.asp</a:t>
            </a:r>
            <a:endParaRPr lang="en-US" dirty="0"/>
          </a:p>
        </p:txBody>
      </p:sp>
      <p:sp>
        <p:nvSpPr>
          <p:cNvPr id="8" name="Rectangle 7" descr="&quot; &quot;"/>
          <p:cNvSpPr/>
          <p:nvPr/>
        </p:nvSpPr>
        <p:spPr>
          <a:xfrm>
            <a:off x="4314096" y="4865076"/>
            <a:ext cx="1123554" cy="398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quot; &quot;"/>
          <p:cNvSpPr/>
          <p:nvPr/>
        </p:nvSpPr>
        <p:spPr>
          <a:xfrm>
            <a:off x="7162241" y="4865076"/>
            <a:ext cx="1372161" cy="398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descr="&quot; &quot;"/>
          <p:cNvSpPr/>
          <p:nvPr/>
        </p:nvSpPr>
        <p:spPr>
          <a:xfrm>
            <a:off x="0" y="0"/>
            <a:ext cx="12192000" cy="6858000"/>
          </a:xfrm>
          <a:prstGeom prst="frame">
            <a:avLst>
              <a:gd name="adj1" fmla="val 1389"/>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837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32</a:t>
            </a:r>
          </a:p>
        </p:txBody>
      </p:sp>
      <p:sp>
        <p:nvSpPr>
          <p:cNvPr id="2" name="Title 1" hidden="1">
            <a:extLst>
              <a:ext uri="{FF2B5EF4-FFF2-40B4-BE49-F238E27FC236}">
                <a16:creationId xmlns:a16="http://schemas.microsoft.com/office/drawing/2014/main" id="{1CF1DFC6-A88C-4551-8733-2026E9E7F6BD}"/>
              </a:ext>
            </a:extLst>
          </p:cNvPr>
          <p:cNvSpPr>
            <a:spLocks noGrp="1"/>
          </p:cNvSpPr>
          <p:nvPr>
            <p:ph type="title"/>
          </p:nvPr>
        </p:nvSpPr>
        <p:spPr/>
        <p:txBody>
          <a:bodyPr/>
          <a:lstStyle/>
          <a:p>
            <a:r>
              <a:rPr lang="en-US" dirty="0" err="1"/>
              <a:t>DaSy</a:t>
            </a:r>
            <a:r>
              <a:rPr lang="en-US" dirty="0"/>
              <a:t> /ECTA Center Resources</a:t>
            </a:r>
          </a:p>
        </p:txBody>
      </p:sp>
      <p:pic>
        <p:nvPicPr>
          <p:cNvPr id="5" name="Picture 4" descr="Age Anchoring Guidance for Determing Child Outcomes Summary (COS) Ratings"/>
          <p:cNvPicPr>
            <a:picLocks noChangeAspect="1"/>
          </p:cNvPicPr>
          <p:nvPr/>
        </p:nvPicPr>
        <p:blipFill>
          <a:blip r:embed="rId3"/>
          <a:stretch>
            <a:fillRect/>
          </a:stretch>
        </p:blipFill>
        <p:spPr>
          <a:xfrm>
            <a:off x="1272788" y="1485474"/>
            <a:ext cx="3734898" cy="3262372"/>
          </a:xfrm>
          <a:prstGeom prst="rect">
            <a:avLst/>
          </a:prstGeom>
          <a:ln>
            <a:solidFill>
              <a:schemeClr val="accent1"/>
            </a:solidFill>
          </a:ln>
        </p:spPr>
      </p:pic>
      <p:sp>
        <p:nvSpPr>
          <p:cNvPr id="6" name="Rectangle 5"/>
          <p:cNvSpPr/>
          <p:nvPr/>
        </p:nvSpPr>
        <p:spPr>
          <a:xfrm>
            <a:off x="1202301" y="4701009"/>
            <a:ext cx="3805385" cy="646331"/>
          </a:xfrm>
          <a:prstGeom prst="rect">
            <a:avLst/>
          </a:prstGeom>
        </p:spPr>
        <p:txBody>
          <a:bodyPr wrap="square">
            <a:spAutoFit/>
          </a:bodyPr>
          <a:lstStyle/>
          <a:p>
            <a:r>
              <a:rPr lang="en-US" dirty="0"/>
              <a:t>http://</a:t>
            </a:r>
            <a:r>
              <a:rPr lang="en-US" dirty="0">
                <a:hlinkClick r:id="rId4" tooltip="Age Anchoring Guidance for Determining Child Outcomes Summar (COS) Ratingsy"/>
              </a:rPr>
              <a:t>ectacenter.org</a:t>
            </a:r>
            <a:r>
              <a:rPr lang="en-US" dirty="0"/>
              <a:t>/~</a:t>
            </a:r>
            <a:r>
              <a:rPr lang="en-US" dirty="0">
                <a:hlinkClick r:id="rId4"/>
              </a:rPr>
              <a:t>pdfs/eco/COS_Age_Anchoring_Guidance.pdf</a:t>
            </a:r>
            <a:endParaRPr lang="en-US" dirty="0"/>
          </a:p>
        </p:txBody>
      </p:sp>
      <p:pic>
        <p:nvPicPr>
          <p:cNvPr id="4" name="Picture 3" descr="Applied Practice for COS Skill Building Activity"/>
          <p:cNvPicPr>
            <a:picLocks noChangeAspect="1"/>
          </p:cNvPicPr>
          <p:nvPr/>
        </p:nvPicPr>
        <p:blipFill>
          <a:blip r:embed="rId5"/>
          <a:stretch>
            <a:fillRect/>
          </a:stretch>
        </p:blipFill>
        <p:spPr>
          <a:xfrm>
            <a:off x="6494585" y="1485474"/>
            <a:ext cx="4167915" cy="2517627"/>
          </a:xfrm>
          <a:prstGeom prst="rect">
            <a:avLst/>
          </a:prstGeom>
          <a:ln>
            <a:solidFill>
              <a:schemeClr val="accent1"/>
            </a:solidFill>
          </a:ln>
        </p:spPr>
      </p:pic>
      <p:sp>
        <p:nvSpPr>
          <p:cNvPr id="10" name="Rectangle 9"/>
          <p:cNvSpPr/>
          <p:nvPr/>
        </p:nvSpPr>
        <p:spPr>
          <a:xfrm>
            <a:off x="6494585" y="4002564"/>
            <a:ext cx="4721465" cy="646331"/>
          </a:xfrm>
          <a:prstGeom prst="rect">
            <a:avLst/>
          </a:prstGeom>
        </p:spPr>
        <p:txBody>
          <a:bodyPr wrap="square">
            <a:spAutoFit/>
          </a:bodyPr>
          <a:lstStyle/>
          <a:p>
            <a:r>
              <a:rPr lang="en-US" dirty="0"/>
              <a:t>https://</a:t>
            </a:r>
            <a:r>
              <a:rPr lang="en-US" dirty="0">
                <a:hlinkClick r:id="rId6" tooltip="DaSy Center Online Learning"/>
              </a:rPr>
              <a:t>dasycenter.org/resources/dasy-products/online-learning</a:t>
            </a:r>
            <a:r>
              <a:rPr lang="en-US" dirty="0"/>
              <a:t>/</a:t>
            </a:r>
          </a:p>
        </p:txBody>
      </p:sp>
      <p:sp>
        <p:nvSpPr>
          <p:cNvPr id="8" name="Frame 7" descr="&quot; &quot;"/>
          <p:cNvSpPr/>
          <p:nvPr/>
        </p:nvSpPr>
        <p:spPr>
          <a:xfrm>
            <a:off x="0" y="0"/>
            <a:ext cx="12192000" cy="6858000"/>
          </a:xfrm>
          <a:prstGeom prst="frame">
            <a:avLst>
              <a:gd name="adj1" fmla="val 1389"/>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1476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33</a:t>
            </a:r>
          </a:p>
        </p:txBody>
      </p:sp>
      <p:sp>
        <p:nvSpPr>
          <p:cNvPr id="8" name="Title 1"/>
          <p:cNvSpPr txBox="1">
            <a:spLocks/>
          </p:cNvSpPr>
          <p:nvPr/>
        </p:nvSpPr>
        <p:spPr>
          <a:xfrm>
            <a:off x="1054472" y="1196573"/>
            <a:ext cx="2886808" cy="1380707"/>
          </a:xfrm>
          <a:prstGeom prst="star7">
            <a:avLst/>
          </a:prstGeom>
          <a:solidFill>
            <a:srgbClr val="FFFF79"/>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latin typeface="Franklin Gothic Demi" panose="020B0703020102020204" pitchFamily="34" charset="0"/>
              </a:rPr>
              <a:t>Mentoring &amp; Training Hubs</a:t>
            </a:r>
          </a:p>
        </p:txBody>
      </p:sp>
      <p:sp>
        <p:nvSpPr>
          <p:cNvPr id="2" name="Title 1"/>
          <p:cNvSpPr>
            <a:spLocks noGrp="1"/>
          </p:cNvSpPr>
          <p:nvPr>
            <p:ph type="title"/>
          </p:nvPr>
        </p:nvSpPr>
        <p:spPr>
          <a:xfrm>
            <a:off x="4647152" y="2195197"/>
            <a:ext cx="2886808" cy="1321956"/>
          </a:xfrm>
          <a:prstGeom prst="star7">
            <a:avLst/>
          </a:prstGeom>
          <a:solidFill>
            <a:srgbClr val="FFFF79"/>
          </a:solidFill>
          <a:ln>
            <a:solidFill>
              <a:schemeClr val="accent1"/>
            </a:solidFill>
          </a:ln>
        </p:spPr>
        <p:txBody>
          <a:bodyPr>
            <a:normAutofit/>
          </a:bodyPr>
          <a:lstStyle/>
          <a:p>
            <a:pPr algn="ctr">
              <a:lnSpc>
                <a:spcPct val="100000"/>
              </a:lnSpc>
            </a:pPr>
            <a:r>
              <a:rPr lang="en-US" sz="1800" dirty="0">
                <a:solidFill>
                  <a:schemeClr val="tx2"/>
                </a:solidFill>
                <a:latin typeface="Franklin Gothic Demi" panose="020B0703020102020204" pitchFamily="34" charset="0"/>
              </a:rPr>
              <a:t>Modules &amp; Certification</a:t>
            </a:r>
          </a:p>
        </p:txBody>
      </p:sp>
      <p:sp>
        <p:nvSpPr>
          <p:cNvPr id="5" name="Title 1"/>
          <p:cNvSpPr txBox="1">
            <a:spLocks/>
          </p:cNvSpPr>
          <p:nvPr/>
        </p:nvSpPr>
        <p:spPr>
          <a:xfrm>
            <a:off x="1446822" y="3431757"/>
            <a:ext cx="2886808" cy="1785372"/>
          </a:xfrm>
          <a:prstGeom prst="star7">
            <a:avLst/>
          </a:prstGeom>
          <a:solidFill>
            <a:srgbClr val="FFFF79"/>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latin typeface="Franklin Gothic Demi" panose="020B0703020102020204" pitchFamily="34" charset="0"/>
              </a:rPr>
              <a:t>Child-Family Linking Emphasis</a:t>
            </a:r>
          </a:p>
        </p:txBody>
      </p:sp>
      <p:sp>
        <p:nvSpPr>
          <p:cNvPr id="4" name="Title 1"/>
          <p:cNvSpPr txBox="1">
            <a:spLocks/>
          </p:cNvSpPr>
          <p:nvPr/>
        </p:nvSpPr>
        <p:spPr>
          <a:xfrm>
            <a:off x="8239832" y="1480529"/>
            <a:ext cx="2835086" cy="1468711"/>
          </a:xfrm>
          <a:prstGeom prst="star7">
            <a:avLst/>
          </a:prstGeom>
          <a:solidFill>
            <a:srgbClr val="FFFF79"/>
          </a:solidFill>
          <a:ln>
            <a:solidFill>
              <a:schemeClr val="accent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latin typeface="Franklin Gothic Demi" panose="020B0703020102020204" pitchFamily="34" charset="0"/>
              </a:rPr>
              <a:t>Outcomes </a:t>
            </a:r>
            <a:r>
              <a:rPr lang="en-US" sz="1800" b="1" dirty="0" err="1">
                <a:latin typeface="Franklin Gothic Demi" panose="020B0703020102020204" pitchFamily="34" charset="0"/>
              </a:rPr>
              <a:t>Crosswalking</a:t>
            </a:r>
            <a:endParaRPr lang="en-US" sz="1800" b="1" dirty="0">
              <a:latin typeface="Franklin Gothic Demi" panose="020B0703020102020204" pitchFamily="34" charset="0"/>
            </a:endParaRPr>
          </a:p>
        </p:txBody>
      </p:sp>
      <p:sp>
        <p:nvSpPr>
          <p:cNvPr id="7" name="Title 1"/>
          <p:cNvSpPr txBox="1">
            <a:spLocks/>
          </p:cNvSpPr>
          <p:nvPr/>
        </p:nvSpPr>
        <p:spPr>
          <a:xfrm>
            <a:off x="5713654" y="3981543"/>
            <a:ext cx="4789246" cy="1468711"/>
          </a:xfrm>
          <a:prstGeom prst="star7">
            <a:avLst/>
          </a:prstGeom>
          <a:solidFill>
            <a:srgbClr val="FFFF79"/>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latin typeface="Franklin Gothic Demi" panose="020B0703020102020204" pitchFamily="34" charset="0"/>
              </a:rPr>
              <a:t>Child Outcomes Summary - Competency Check COS-CC</a:t>
            </a:r>
          </a:p>
        </p:txBody>
      </p:sp>
      <p:sp>
        <p:nvSpPr>
          <p:cNvPr id="11" name="Title 1"/>
          <p:cNvSpPr txBox="1">
            <a:spLocks/>
          </p:cNvSpPr>
          <p:nvPr/>
        </p:nvSpPr>
        <p:spPr>
          <a:xfrm>
            <a:off x="1969930" y="327411"/>
            <a:ext cx="8241253" cy="845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4"/>
                </a:solidFill>
              </a:rPr>
              <a:t>Further Innovations</a:t>
            </a:r>
          </a:p>
        </p:txBody>
      </p:sp>
    </p:spTree>
    <p:extLst>
      <p:ext uri="{BB962C8B-B14F-4D97-AF65-F5344CB8AC3E}">
        <p14:creationId xmlns:p14="http://schemas.microsoft.com/office/powerpoint/2010/main" val="38110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34</a:t>
            </a:r>
          </a:p>
        </p:txBody>
      </p:sp>
      <p:sp>
        <p:nvSpPr>
          <p:cNvPr id="3074" name="Title 1"/>
          <p:cNvSpPr>
            <a:spLocks noGrp="1"/>
          </p:cNvSpPr>
          <p:nvPr>
            <p:ph type="title"/>
          </p:nvPr>
        </p:nvSpPr>
        <p:spPr>
          <a:xfrm>
            <a:off x="1233960" y="2175812"/>
            <a:ext cx="9401382" cy="1887950"/>
          </a:xfrm>
        </p:spPr>
        <p:txBody>
          <a:bodyPr>
            <a:noAutofit/>
          </a:bodyPr>
          <a:lstStyle/>
          <a:p>
            <a:r>
              <a:rPr lang="en-US" altLang="en-US" dirty="0"/>
              <a:t>Maryland’s Birth to Kindergarten </a:t>
            </a:r>
            <a:br>
              <a:rPr lang="en-US" altLang="en-US" dirty="0"/>
            </a:br>
            <a:r>
              <a:rPr lang="en-US" altLang="en-US" dirty="0"/>
              <a:t>Child Outcomes Summary (COS) Process  </a:t>
            </a:r>
            <a:br>
              <a:rPr lang="en-US" altLang="en-US" dirty="0"/>
            </a:br>
            <a:r>
              <a:rPr lang="en-US" altLang="en-US" dirty="0"/>
              <a:t>Professional Development</a:t>
            </a:r>
          </a:p>
        </p:txBody>
      </p:sp>
      <p:sp>
        <p:nvSpPr>
          <p:cNvPr id="3" name="Rectangle 2"/>
          <p:cNvSpPr/>
          <p:nvPr/>
        </p:nvSpPr>
        <p:spPr>
          <a:xfrm>
            <a:off x="3250233" y="4284783"/>
            <a:ext cx="6285651" cy="400110"/>
          </a:xfrm>
          <a:prstGeom prst="rect">
            <a:avLst/>
          </a:prstGeom>
        </p:spPr>
        <p:txBody>
          <a:bodyPr wrap="square">
            <a:spAutoFit/>
          </a:bodyPr>
          <a:lstStyle/>
          <a:p>
            <a:r>
              <a:rPr lang="en-US" sz="2000" b="1" dirty="0">
                <a:solidFill>
                  <a:schemeClr val="tx2">
                    <a:lumMod val="90000"/>
                    <a:lumOff val="10000"/>
                  </a:schemeClr>
                </a:solidFill>
              </a:rPr>
              <a:t>Pam Miller, Early Childhood Education Specialist</a:t>
            </a:r>
            <a:endParaRPr lang="en-US" sz="2000" dirty="0"/>
          </a:p>
        </p:txBody>
      </p:sp>
      <p:pic>
        <p:nvPicPr>
          <p:cNvPr id="3077" name="Picture 6" descr="Maryland State Department of Education. Equity and Excell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272" y="533813"/>
            <a:ext cx="2153783" cy="10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Maryland's Birth to K. Early Childhood Intervention and Education. System of Services for Young Children with Disabilities and Their Famili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0891" y="147170"/>
            <a:ext cx="1241030" cy="183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Division of Special Education Early Intervention Servic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17280" y="325507"/>
            <a:ext cx="1524000" cy="173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073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35</a:t>
            </a:r>
          </a:p>
        </p:txBody>
      </p:sp>
      <p:sp>
        <p:nvSpPr>
          <p:cNvPr id="5122" name="Title 1"/>
          <p:cNvSpPr>
            <a:spLocks noGrp="1"/>
          </p:cNvSpPr>
          <p:nvPr>
            <p:ph type="title"/>
          </p:nvPr>
        </p:nvSpPr>
        <p:spPr>
          <a:xfrm>
            <a:off x="1534886" y="-6350"/>
            <a:ext cx="8963252" cy="1143000"/>
          </a:xfrm>
        </p:spPr>
        <p:txBody>
          <a:bodyPr>
            <a:normAutofit fontScale="90000"/>
          </a:bodyPr>
          <a:lstStyle/>
          <a:p>
            <a:r>
              <a:rPr lang="en-US" altLang="en-US" sz="4000" dirty="0"/>
              <a:t>Evolution of COS Process and </a:t>
            </a:r>
            <a:br>
              <a:rPr lang="en-US" altLang="en-US" sz="4000" dirty="0"/>
            </a:br>
            <a:r>
              <a:rPr lang="en-US" altLang="en-US" sz="4000" dirty="0"/>
              <a:t>COS Professional Development in MD</a:t>
            </a:r>
          </a:p>
        </p:txBody>
      </p:sp>
      <p:sp>
        <p:nvSpPr>
          <p:cNvPr id="5123" name="Content Placeholder 2"/>
          <p:cNvSpPr>
            <a:spLocks noGrp="1"/>
          </p:cNvSpPr>
          <p:nvPr>
            <p:ph idx="1"/>
          </p:nvPr>
        </p:nvSpPr>
        <p:spPr>
          <a:xfrm>
            <a:off x="642257" y="1136650"/>
            <a:ext cx="5802086" cy="5437187"/>
          </a:xfrm>
        </p:spPr>
        <p:txBody>
          <a:bodyPr>
            <a:normAutofit fontScale="92500"/>
          </a:bodyPr>
          <a:lstStyle/>
          <a:p>
            <a:r>
              <a:rPr lang="en-US" altLang="en-US" sz="2200" dirty="0"/>
              <a:t>SFY 2011 - Began using the COS process to measure child outcomes in early intervention</a:t>
            </a:r>
          </a:p>
          <a:p>
            <a:r>
              <a:rPr lang="en-US" altLang="en-US" sz="2200" dirty="0"/>
              <a:t>SFY 2012 – Integrated COS process into the IFSP (strengths/needs summary) Birth – 4</a:t>
            </a:r>
          </a:p>
          <a:p>
            <a:r>
              <a:rPr lang="en-US" altLang="en-US" sz="2200" dirty="0"/>
              <a:t>SFY 2016 – Began using the COS process to measure child outcomes for preschoolers AND integrated COS process into the IEP (strengths/needs summary), ages 3 to Kindergarten</a:t>
            </a:r>
          </a:p>
          <a:p>
            <a:r>
              <a:rPr lang="en-US" altLang="en-US" sz="2200" dirty="0">
                <a:hlinkClick r:id="rId3" tooltip="COS Technical Assistance Bulletin"/>
              </a:rPr>
              <a:t>January 2016 - Issued Child Outcomes Summary (COS) Technical Assistance Bulletin </a:t>
            </a:r>
            <a:r>
              <a:rPr lang="en-US" altLang="en-US" sz="2200" u="sng" dirty="0">
                <a:hlinkClick r:id="rId3" tooltip="COS Technical Assistance Bulletin"/>
              </a:rPr>
              <a:t>Birth to Kindergarten</a:t>
            </a:r>
            <a:endParaRPr lang="en-US" altLang="en-US" dirty="0"/>
          </a:p>
        </p:txBody>
      </p:sp>
      <p:pic>
        <p:nvPicPr>
          <p:cNvPr id="5124" name="Picture 4" descr="Integration of the 3 early childhood outcomes/child outcomes summary (COS) into the IFSP/IEP Proce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4832" y="1136650"/>
            <a:ext cx="5363135" cy="46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501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36</a:t>
            </a:r>
          </a:p>
        </p:txBody>
      </p:sp>
      <p:sp>
        <p:nvSpPr>
          <p:cNvPr id="7170" name="Title 1"/>
          <p:cNvSpPr>
            <a:spLocks noGrp="1"/>
          </p:cNvSpPr>
          <p:nvPr>
            <p:ph type="title"/>
          </p:nvPr>
        </p:nvSpPr>
        <p:spPr>
          <a:xfrm>
            <a:off x="1981200" y="149225"/>
            <a:ext cx="8229600" cy="1143000"/>
          </a:xfrm>
        </p:spPr>
        <p:txBody>
          <a:bodyPr/>
          <a:lstStyle/>
          <a:p>
            <a:pPr eaLnBrk="1" hangingPunct="1"/>
            <a:r>
              <a:rPr lang="en-US" altLang="en-US" dirty="0"/>
              <a:t>Focus on Fidelity </a:t>
            </a:r>
            <a:br>
              <a:rPr lang="en-US" altLang="en-US" dirty="0"/>
            </a:br>
            <a:r>
              <a:rPr lang="en-US" altLang="en-US" dirty="0"/>
              <a:t>Driven By the Part C SSIP (SFY 2016)</a:t>
            </a:r>
          </a:p>
        </p:txBody>
      </p:sp>
      <p:sp>
        <p:nvSpPr>
          <p:cNvPr id="7171" name="Content Placeholder 2"/>
          <p:cNvSpPr>
            <a:spLocks noGrp="1"/>
          </p:cNvSpPr>
          <p:nvPr>
            <p:ph idx="1"/>
          </p:nvPr>
        </p:nvSpPr>
        <p:spPr>
          <a:xfrm>
            <a:off x="609600" y="1449388"/>
            <a:ext cx="5816600" cy="5124450"/>
          </a:xfrm>
        </p:spPr>
        <p:txBody>
          <a:bodyPr>
            <a:normAutofit/>
          </a:bodyPr>
          <a:lstStyle/>
          <a:p>
            <a:pPr eaLnBrk="1" hangingPunct="1">
              <a:lnSpc>
                <a:spcPct val="80000"/>
              </a:lnSpc>
            </a:pPr>
            <a:r>
              <a:rPr lang="en-US" altLang="en-US" sz="2200" dirty="0"/>
              <a:t>Discussions with the State Systemic Improvement Plan (SSIP) State Implementation Team (SIT) led to questions about COS practices and ultimately about the quality of our COS data.</a:t>
            </a:r>
          </a:p>
          <a:p>
            <a:pPr eaLnBrk="1" hangingPunct="1">
              <a:lnSpc>
                <a:spcPct val="80000"/>
              </a:lnSpc>
            </a:pPr>
            <a:r>
              <a:rPr lang="en-US" altLang="en-US" sz="2200" dirty="0"/>
              <a:t>SIT determined the need for Landscape Interviews to gather information about local COS implementation practices, specifically related to integration into the IFSP process and fidelity of implementation, in order to identify strengths, gaps, training, and support needs. </a:t>
            </a:r>
          </a:p>
        </p:txBody>
      </p:sp>
      <p:sp>
        <p:nvSpPr>
          <p:cNvPr id="7174" name="Rectangle 3"/>
          <p:cNvSpPr>
            <a:spLocks noChangeArrowheads="1"/>
          </p:cNvSpPr>
          <p:nvPr/>
        </p:nvSpPr>
        <p:spPr bwMode="auto">
          <a:xfrm>
            <a:off x="2076449" y="5362047"/>
            <a:ext cx="8328179"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Font typeface="Arial" panose="020B0604020202020204" pitchFamily="34" charset="0"/>
              <a:buNone/>
            </a:pPr>
            <a:r>
              <a:rPr lang="en-US" altLang="en-US" sz="2800" b="1" dirty="0"/>
              <a:t>Statewide fidelity is critical to ensuring valid COS data.</a:t>
            </a:r>
          </a:p>
        </p:txBody>
      </p:sp>
      <p:pic>
        <p:nvPicPr>
          <p:cNvPr id="7172" name="Picture 1"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7174" y="1749653"/>
            <a:ext cx="3922712" cy="318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1349" y="3058085"/>
            <a:ext cx="6143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20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37</a:t>
            </a:r>
          </a:p>
        </p:txBody>
      </p:sp>
      <p:sp>
        <p:nvSpPr>
          <p:cNvPr id="9218" name="Title 1"/>
          <p:cNvSpPr>
            <a:spLocks noGrp="1"/>
          </p:cNvSpPr>
          <p:nvPr>
            <p:ph type="title"/>
          </p:nvPr>
        </p:nvSpPr>
        <p:spPr>
          <a:xfrm>
            <a:off x="903515" y="184377"/>
            <a:ext cx="10461170" cy="1143000"/>
          </a:xfrm>
        </p:spPr>
        <p:txBody>
          <a:bodyPr>
            <a:noAutofit/>
          </a:bodyPr>
          <a:lstStyle/>
          <a:p>
            <a:r>
              <a:rPr lang="en-US" altLang="en-US" dirty="0"/>
              <a:t>Focus on Fidelity </a:t>
            </a:r>
            <a:br>
              <a:rPr lang="en-US" altLang="en-US" dirty="0"/>
            </a:br>
            <a:r>
              <a:rPr lang="en-US" altLang="en-US" sz="2400" dirty="0"/>
              <a:t>Provided the Framework for B-K COS Training and Support (SFY 2017)</a:t>
            </a:r>
          </a:p>
        </p:txBody>
      </p:sp>
      <p:sp>
        <p:nvSpPr>
          <p:cNvPr id="9219" name="Content Placeholder 2"/>
          <p:cNvSpPr>
            <a:spLocks noGrp="1"/>
          </p:cNvSpPr>
          <p:nvPr>
            <p:ph idx="1"/>
          </p:nvPr>
        </p:nvSpPr>
        <p:spPr>
          <a:xfrm>
            <a:off x="903515" y="1636714"/>
            <a:ext cx="10363199" cy="4992687"/>
          </a:xfrm>
        </p:spPr>
        <p:txBody>
          <a:bodyPr>
            <a:noAutofit/>
          </a:bodyPr>
          <a:lstStyle/>
          <a:p>
            <a:r>
              <a:rPr lang="en-US" altLang="en-US" sz="2800" dirty="0"/>
              <a:t>Maryland Child Outcomes Summary (COS) Core Components Rationale</a:t>
            </a:r>
          </a:p>
          <a:p>
            <a:r>
              <a:rPr lang="en-US" altLang="en-US" sz="2800" dirty="0"/>
              <a:t>Maryland’s Core Components of the Child Outcomes Summary (COS) Process</a:t>
            </a:r>
          </a:p>
          <a:p>
            <a:pPr marL="1195388" lvl="1" indent="-512763">
              <a:buFont typeface="Wingdings" panose="05000000000000000000" pitchFamily="2" charset="2"/>
              <a:buChar char="Ø"/>
            </a:pPr>
            <a:r>
              <a:rPr lang="en-US" altLang="en-US" sz="2400" b="1" dirty="0"/>
              <a:t>Functional Child and Family Assessment</a:t>
            </a:r>
          </a:p>
          <a:p>
            <a:pPr marL="1195388" lvl="1" indent="-512763">
              <a:buFont typeface="Wingdings" panose="05000000000000000000" pitchFamily="2" charset="2"/>
              <a:buChar char="Ø"/>
            </a:pPr>
            <a:r>
              <a:rPr lang="en-US" altLang="en-US" sz="2400" b="1" dirty="0"/>
              <a:t>Age-Anchoring Tools</a:t>
            </a:r>
          </a:p>
          <a:p>
            <a:pPr marL="1195388" lvl="1" indent="-512763">
              <a:buFont typeface="Wingdings" panose="05000000000000000000" pitchFamily="2" charset="2"/>
              <a:buChar char="Ø"/>
            </a:pPr>
            <a:r>
              <a:rPr lang="en-US" altLang="en-US" sz="2400" b="1" dirty="0"/>
              <a:t>COS Rating Prep Tool (AE, IF, F)</a:t>
            </a:r>
          </a:p>
          <a:p>
            <a:pPr marL="1195388" lvl="1" indent="-512763">
              <a:buFont typeface="Wingdings" panose="05000000000000000000" pitchFamily="2" charset="2"/>
              <a:buChar char="Ø"/>
            </a:pPr>
            <a:r>
              <a:rPr lang="en-US" altLang="en-US" sz="2400" b="1" dirty="0"/>
              <a:t>Decision Tree </a:t>
            </a:r>
          </a:p>
        </p:txBody>
      </p:sp>
    </p:spTree>
    <p:extLst>
      <p:ext uri="{BB962C8B-B14F-4D97-AF65-F5344CB8AC3E}">
        <p14:creationId xmlns:p14="http://schemas.microsoft.com/office/powerpoint/2010/main" val="254180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38</a:t>
            </a:r>
          </a:p>
        </p:txBody>
      </p:sp>
      <p:sp>
        <p:nvSpPr>
          <p:cNvPr id="11266" name="Title 3"/>
          <p:cNvSpPr>
            <a:spLocks noGrp="1"/>
          </p:cNvSpPr>
          <p:nvPr>
            <p:ph type="title"/>
          </p:nvPr>
        </p:nvSpPr>
        <p:spPr>
          <a:xfrm>
            <a:off x="1981200" y="292101"/>
            <a:ext cx="8229600" cy="854075"/>
          </a:xfrm>
        </p:spPr>
        <p:txBody>
          <a:bodyPr>
            <a:normAutofit fontScale="90000"/>
          </a:bodyPr>
          <a:lstStyle/>
          <a:p>
            <a:r>
              <a:rPr lang="en-US" altLang="en-US" sz="3600" dirty="0"/>
              <a:t>MD B-K Child Outcomes Gateway</a:t>
            </a:r>
            <a:br>
              <a:rPr lang="en-US" altLang="en-US" dirty="0"/>
            </a:br>
            <a:r>
              <a:rPr lang="en-US" altLang="en-US" sz="2400" dirty="0">
                <a:hlinkClick r:id="rId3" tooltip="Maryland Child Outcomes Gateway Early Childhood Outcomes"/>
              </a:rPr>
              <a:t>http://olms.cte.jhu.edu/mdcos-gateway</a:t>
            </a:r>
            <a:endParaRPr lang="en-US" altLang="en-US" sz="2400" dirty="0"/>
          </a:p>
        </p:txBody>
      </p:sp>
      <p:pic>
        <p:nvPicPr>
          <p:cNvPr id="11267" name="Content Placeholder 6" descr="&quot; &quot;"/>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570264" y="1221582"/>
            <a:ext cx="4038600" cy="3375025"/>
          </a:xfrm>
        </p:spPr>
      </p:pic>
      <p:sp>
        <p:nvSpPr>
          <p:cNvPr id="11269" name="TextBox 9"/>
          <p:cNvSpPr txBox="1">
            <a:spLocks noChangeArrowheads="1"/>
          </p:cNvSpPr>
          <p:nvPr/>
        </p:nvSpPr>
        <p:spPr bwMode="auto">
          <a:xfrm>
            <a:off x="707005" y="4672014"/>
            <a:ext cx="5595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i="1" dirty="0"/>
              <a:t>Guide to Birth to Kindergarten Child Outcomes and Child Outcomes Summary (COS) Process Training and Support </a:t>
            </a:r>
          </a:p>
          <a:p>
            <a:pPr eaLnBrk="1" hangingPunct="1">
              <a:spcBef>
                <a:spcPct val="0"/>
              </a:spcBef>
              <a:buFontTx/>
              <a:buNone/>
            </a:pPr>
            <a:endParaRPr lang="en-US" altLang="en-US" sz="1600" dirty="0"/>
          </a:p>
          <a:p>
            <a:pPr eaLnBrk="1" hangingPunct="1">
              <a:spcBef>
                <a:spcPct val="0"/>
              </a:spcBef>
              <a:buFontTx/>
              <a:buNone/>
            </a:pPr>
            <a:r>
              <a:rPr lang="en-US" altLang="en-US" sz="1600" dirty="0">
                <a:hlinkClick r:id="rId5" tooltip="COS B-K Training Guide November 2017"/>
              </a:rPr>
              <a:t>http://olms.cte.jhu.edu/data/ck/sites/4055/files/COS%20B-K%20Training%20Guide%20Nov2017.pdf</a:t>
            </a:r>
            <a:endParaRPr lang="en-US" altLang="en-US" sz="1600" dirty="0"/>
          </a:p>
        </p:txBody>
      </p:sp>
      <p:pic>
        <p:nvPicPr>
          <p:cNvPr id="11268" name="Content Placeholder 7" descr="&quot; &quot;"/>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56175" y="1158081"/>
            <a:ext cx="4395787" cy="4621213"/>
          </a:xfrm>
        </p:spPr>
      </p:pic>
    </p:spTree>
    <p:extLst>
      <p:ext uri="{BB962C8B-B14F-4D97-AF65-F5344CB8AC3E}">
        <p14:creationId xmlns:p14="http://schemas.microsoft.com/office/powerpoint/2010/main" val="114221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10360510" y="6349534"/>
            <a:ext cx="1232776" cy="503578"/>
          </a:xfrm>
        </p:spPr>
        <p:txBody>
          <a:bodyPr/>
          <a:lstStyle/>
          <a:p>
            <a:r>
              <a:rPr lang="en-US" dirty="0"/>
              <a:t>4</a:t>
            </a:r>
          </a:p>
        </p:txBody>
      </p:sp>
      <p:sp>
        <p:nvSpPr>
          <p:cNvPr id="4" name="Title 3" hidden="1">
            <a:extLst>
              <a:ext uri="{FF2B5EF4-FFF2-40B4-BE49-F238E27FC236}">
                <a16:creationId xmlns:a16="http://schemas.microsoft.com/office/drawing/2014/main" id="{F40926BC-493E-4467-A6B0-756E7B4EA5F4}"/>
              </a:ext>
            </a:extLst>
          </p:cNvPr>
          <p:cNvSpPr>
            <a:spLocks noGrp="1"/>
          </p:cNvSpPr>
          <p:nvPr>
            <p:ph type="title"/>
          </p:nvPr>
        </p:nvSpPr>
        <p:spPr/>
        <p:txBody>
          <a:bodyPr/>
          <a:lstStyle/>
          <a:p>
            <a:r>
              <a:rPr lang="en-US" dirty="0"/>
              <a:t>ECTA</a:t>
            </a:r>
            <a:r>
              <a:rPr lang="en-US" baseline="0" dirty="0"/>
              <a:t> Center website</a:t>
            </a:r>
            <a:endParaRPr lang="en-US" dirty="0"/>
          </a:p>
        </p:txBody>
      </p:sp>
      <p:sp>
        <p:nvSpPr>
          <p:cNvPr id="9" name="Explosion 1 8" descr="We got a makeover!"/>
          <p:cNvSpPr/>
          <p:nvPr/>
        </p:nvSpPr>
        <p:spPr>
          <a:xfrm rot="1209132">
            <a:off x="8622991" y="678521"/>
            <a:ext cx="2797629" cy="25581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879398">
            <a:off x="9144976" y="1408532"/>
            <a:ext cx="1753659" cy="830997"/>
          </a:xfrm>
          <a:prstGeom prst="rect">
            <a:avLst/>
          </a:prstGeom>
          <a:noFill/>
        </p:spPr>
        <p:txBody>
          <a:bodyPr wrap="square" rtlCol="0">
            <a:spAutoFit/>
          </a:bodyPr>
          <a:lstStyle/>
          <a:p>
            <a:pPr algn="ctr"/>
            <a:r>
              <a:rPr lang="en-US" sz="2400" b="1" dirty="0">
                <a:solidFill>
                  <a:schemeClr val="bg1"/>
                </a:solidFill>
              </a:rPr>
              <a:t>We got a makeover!</a:t>
            </a:r>
          </a:p>
        </p:txBody>
      </p:sp>
      <p:sp>
        <p:nvSpPr>
          <p:cNvPr id="11" name="Rectangle 10"/>
          <p:cNvSpPr/>
          <p:nvPr/>
        </p:nvSpPr>
        <p:spPr>
          <a:xfrm>
            <a:off x="8246274" y="5367048"/>
            <a:ext cx="3843360" cy="461665"/>
          </a:xfrm>
          <a:prstGeom prst="rect">
            <a:avLst/>
          </a:prstGeom>
        </p:spPr>
        <p:txBody>
          <a:bodyPr wrap="none">
            <a:spAutoFit/>
          </a:bodyPr>
          <a:lstStyle/>
          <a:p>
            <a:r>
              <a:rPr lang="en-US" sz="2400" b="1" dirty="0">
                <a:solidFill>
                  <a:schemeClr val="accent4"/>
                </a:solidFill>
              </a:rPr>
              <a:t>http://ectacenter.org/eco </a:t>
            </a:r>
          </a:p>
        </p:txBody>
      </p:sp>
      <p:pic>
        <p:nvPicPr>
          <p:cNvPr id="12" name="Picture 11" descr="Screenshot of the ECTA center website"/>
          <p:cNvPicPr>
            <a:picLocks noChangeAspect="1"/>
          </p:cNvPicPr>
          <p:nvPr/>
        </p:nvPicPr>
        <p:blipFill>
          <a:blip r:embed="rId2"/>
          <a:stretch>
            <a:fillRect/>
          </a:stretch>
        </p:blipFill>
        <p:spPr>
          <a:xfrm>
            <a:off x="4037715" y="126896"/>
            <a:ext cx="3919742" cy="5817447"/>
          </a:xfrm>
          <a:prstGeom prst="rect">
            <a:avLst/>
          </a:prstGeom>
          <a:ln>
            <a:noFill/>
          </a:ln>
          <a:effectLst>
            <a:outerShdw blurRad="190500" algn="tl" rotWithShape="0">
              <a:srgbClr val="000000">
                <a:alpha val="70000"/>
              </a:srgbClr>
            </a:outerShdw>
          </a:effectLst>
        </p:spPr>
      </p:pic>
      <p:sp>
        <p:nvSpPr>
          <p:cNvPr id="3" name="TextBox 2"/>
          <p:cNvSpPr txBox="1"/>
          <p:nvPr/>
        </p:nvSpPr>
        <p:spPr>
          <a:xfrm>
            <a:off x="319813" y="3235772"/>
            <a:ext cx="1993981" cy="923330"/>
          </a:xfrm>
          <a:prstGeom prst="rect">
            <a:avLst/>
          </a:prstGeom>
          <a:noFill/>
        </p:spPr>
        <p:txBody>
          <a:bodyPr wrap="square" rtlCol="0">
            <a:spAutoFit/>
          </a:bodyPr>
          <a:lstStyle/>
          <a:p>
            <a:r>
              <a:rPr lang="en-US" dirty="0">
                <a:solidFill>
                  <a:schemeClr val="accent3">
                    <a:lumMod val="50000"/>
                  </a:schemeClr>
                </a:solidFill>
              </a:rPr>
              <a:t>Outcomes TA provided in collaboration with</a:t>
            </a:r>
          </a:p>
        </p:txBody>
      </p:sp>
      <p:pic>
        <p:nvPicPr>
          <p:cNvPr id="2" name="Picture 1" descr="DaSy: The Center for IDEA Early Childhood Data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20" y="4051173"/>
            <a:ext cx="2215633" cy="1893170"/>
          </a:xfrm>
          <a:prstGeom prst="rect">
            <a:avLst/>
          </a:prstGeom>
        </p:spPr>
      </p:pic>
    </p:spTree>
    <p:extLst>
      <p:ext uri="{BB962C8B-B14F-4D97-AF65-F5344CB8AC3E}">
        <p14:creationId xmlns:p14="http://schemas.microsoft.com/office/powerpoint/2010/main" val="834215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39</a:t>
            </a:r>
          </a:p>
        </p:txBody>
      </p:sp>
      <p:sp>
        <p:nvSpPr>
          <p:cNvPr id="13314" name="Title 4"/>
          <p:cNvSpPr>
            <a:spLocks noGrp="1"/>
          </p:cNvSpPr>
          <p:nvPr>
            <p:ph type="title"/>
          </p:nvPr>
        </p:nvSpPr>
        <p:spPr/>
        <p:txBody>
          <a:bodyPr>
            <a:normAutofit/>
          </a:bodyPr>
          <a:lstStyle/>
          <a:p>
            <a:r>
              <a:rPr lang="en-US" altLang="en-US" dirty="0"/>
              <a:t>MD COS Competency Check</a:t>
            </a:r>
            <a:br>
              <a:rPr lang="en-US" altLang="en-US" dirty="0"/>
            </a:br>
            <a:r>
              <a:rPr lang="en-US" altLang="en-US" sz="2400" dirty="0">
                <a:hlinkClick r:id="rId3" tooltip="Maryland Child Outcomes Gateway COS Training Support"/>
              </a:rPr>
              <a:t>http://olms.cte.jhu.edu/mdcos-gateway-training</a:t>
            </a:r>
            <a:endParaRPr lang="en-US" altLang="en-US" sz="2400" dirty="0"/>
          </a:p>
        </p:txBody>
      </p:sp>
      <p:pic>
        <p:nvPicPr>
          <p:cNvPr id="13315" name="Content Placeholder 6" descr="&quot; &quot;"/>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660979" y="1141380"/>
            <a:ext cx="4281488" cy="4597400"/>
          </a:xfrm>
        </p:spPr>
      </p:pic>
      <p:pic>
        <p:nvPicPr>
          <p:cNvPr id="13316" name="Picture 7"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9388" y="1141380"/>
            <a:ext cx="400526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6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40</a:t>
            </a:r>
          </a:p>
        </p:txBody>
      </p:sp>
      <p:sp>
        <p:nvSpPr>
          <p:cNvPr id="15362" name="Title 1"/>
          <p:cNvSpPr>
            <a:spLocks noGrp="1"/>
          </p:cNvSpPr>
          <p:nvPr>
            <p:ph type="title"/>
          </p:nvPr>
        </p:nvSpPr>
        <p:spPr>
          <a:xfrm>
            <a:off x="1524000" y="0"/>
            <a:ext cx="9144000" cy="1143000"/>
          </a:xfrm>
        </p:spPr>
        <p:txBody>
          <a:bodyPr>
            <a:normAutofit/>
          </a:bodyPr>
          <a:lstStyle/>
          <a:p>
            <a:r>
              <a:rPr lang="en-US" altLang="en-US" dirty="0"/>
              <a:t>Maryland COS Process Fidelity Checklist</a:t>
            </a:r>
          </a:p>
        </p:txBody>
      </p:sp>
      <p:pic>
        <p:nvPicPr>
          <p:cNvPr id="15363"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65400" y="662443"/>
            <a:ext cx="7061200" cy="5202237"/>
          </a:xfrm>
        </p:spPr>
      </p:pic>
    </p:spTree>
    <p:extLst>
      <p:ext uri="{BB962C8B-B14F-4D97-AF65-F5344CB8AC3E}">
        <p14:creationId xmlns:p14="http://schemas.microsoft.com/office/powerpoint/2010/main" val="3194810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41</a:t>
            </a:r>
          </a:p>
        </p:txBody>
      </p:sp>
      <p:sp>
        <p:nvSpPr>
          <p:cNvPr id="17410" name="Title 1"/>
          <p:cNvSpPr>
            <a:spLocks noGrp="1"/>
          </p:cNvSpPr>
          <p:nvPr>
            <p:ph type="title"/>
          </p:nvPr>
        </p:nvSpPr>
        <p:spPr>
          <a:xfrm>
            <a:off x="1524000" y="132670"/>
            <a:ext cx="9144000" cy="780823"/>
          </a:xfrm>
        </p:spPr>
        <p:txBody>
          <a:bodyPr>
            <a:noAutofit/>
          </a:bodyPr>
          <a:lstStyle/>
          <a:p>
            <a:r>
              <a:rPr lang="en-US" altLang="en-US" dirty="0"/>
              <a:t>Major Revisions to MD IFSP (10/18)  </a:t>
            </a:r>
            <a:br>
              <a:rPr lang="en-US" altLang="en-US" dirty="0"/>
            </a:br>
            <a:endParaRPr lang="en-US" altLang="en-US" dirty="0"/>
          </a:p>
        </p:txBody>
      </p:sp>
      <p:sp>
        <p:nvSpPr>
          <p:cNvPr id="17411" name="Content Placeholder 2"/>
          <p:cNvSpPr>
            <a:spLocks noGrp="1"/>
          </p:cNvSpPr>
          <p:nvPr>
            <p:ph idx="1"/>
          </p:nvPr>
        </p:nvSpPr>
        <p:spPr>
          <a:xfrm>
            <a:off x="718457" y="804636"/>
            <a:ext cx="10428513" cy="5092700"/>
          </a:xfrm>
        </p:spPr>
        <p:txBody>
          <a:bodyPr>
            <a:noAutofit/>
          </a:bodyPr>
          <a:lstStyle/>
          <a:p>
            <a:pPr marL="0" indent="0" algn="ctr">
              <a:buNone/>
            </a:pPr>
            <a:r>
              <a:rPr lang="en-US" altLang="en-US" sz="2400" b="1" dirty="0"/>
              <a:t>Overall Shifts in Emphasis </a:t>
            </a:r>
          </a:p>
          <a:p>
            <a:pPr lvl="1">
              <a:buFont typeface="Wingdings" panose="05000000000000000000" pitchFamily="2" charset="2"/>
              <a:buChar char="Ø"/>
            </a:pPr>
            <a:r>
              <a:rPr lang="en-US" altLang="en-US" sz="2400" dirty="0"/>
              <a:t>IFSP Process Guide – Linking Principles and Practices</a:t>
            </a:r>
          </a:p>
          <a:p>
            <a:pPr lvl="1">
              <a:buFont typeface="Wingdings" panose="05000000000000000000" pitchFamily="2" charset="2"/>
              <a:buChar char="Ø"/>
            </a:pPr>
            <a:r>
              <a:rPr lang="en-US" altLang="en-US" sz="2400" dirty="0"/>
              <a:t>Child and Family Assessment</a:t>
            </a:r>
          </a:p>
          <a:p>
            <a:pPr lvl="2">
              <a:buFont typeface="Wingdings" panose="05000000000000000000" pitchFamily="2" charset="2"/>
              <a:buChar char="ü"/>
            </a:pPr>
            <a:r>
              <a:rPr lang="en-US" altLang="en-US" sz="2000" dirty="0"/>
              <a:t>Natural Routines/Activities and Environments</a:t>
            </a:r>
          </a:p>
          <a:p>
            <a:pPr lvl="2">
              <a:buFont typeface="Wingdings" panose="05000000000000000000" pitchFamily="2" charset="2"/>
              <a:buChar char="ü"/>
            </a:pPr>
            <a:r>
              <a:rPr lang="en-US" altLang="en-US" sz="2000" dirty="0"/>
              <a:t>Family Resources, Priorities, and Concerns</a:t>
            </a:r>
          </a:p>
          <a:p>
            <a:pPr lvl="2">
              <a:buFont typeface="Wingdings" panose="05000000000000000000" pitchFamily="2" charset="2"/>
              <a:buChar char="ü"/>
            </a:pPr>
            <a:r>
              <a:rPr lang="en-US" altLang="en-US" sz="2000" dirty="0"/>
              <a:t>Present Levels of Functional Development</a:t>
            </a:r>
          </a:p>
          <a:p>
            <a:pPr lvl="3">
              <a:buFont typeface="Arial" panose="020B0604020202020204" pitchFamily="34" charset="0"/>
              <a:buChar char="•"/>
            </a:pPr>
            <a:r>
              <a:rPr lang="en-US" altLang="en-US" sz="2000" dirty="0"/>
              <a:t>Developing Positive Social Skills and Relationships</a:t>
            </a:r>
          </a:p>
          <a:p>
            <a:pPr lvl="3">
              <a:buFont typeface="Arial" panose="020B0604020202020204" pitchFamily="34" charset="0"/>
              <a:buChar char="•"/>
            </a:pPr>
            <a:r>
              <a:rPr lang="en-US" altLang="en-US" sz="2000" dirty="0"/>
              <a:t>Acquiring and Using Knowledge &amp; Skills</a:t>
            </a:r>
          </a:p>
          <a:p>
            <a:pPr lvl="3">
              <a:buFont typeface="Arial" panose="020B0604020202020204" pitchFamily="34" charset="0"/>
              <a:buChar char="•"/>
            </a:pPr>
            <a:r>
              <a:rPr lang="en-US" altLang="en-US" sz="2000" dirty="0"/>
              <a:t>Using Appropriate Behaviors to Meet Needs</a:t>
            </a:r>
          </a:p>
          <a:p>
            <a:pPr lvl="2">
              <a:buFont typeface="Wingdings" panose="05000000000000000000" pitchFamily="2" charset="2"/>
              <a:buChar char="ü"/>
            </a:pPr>
            <a:r>
              <a:rPr lang="en-US" altLang="en-US" sz="2000" dirty="0"/>
              <a:t>COS Ratings (including a required Decision Tree Procedural Facilitator)</a:t>
            </a:r>
          </a:p>
          <a:p>
            <a:pPr lvl="1">
              <a:buFont typeface="Wingdings" panose="05000000000000000000" pitchFamily="2" charset="2"/>
              <a:buChar char="Ø"/>
            </a:pPr>
            <a:r>
              <a:rPr lang="en-US" altLang="en-US" sz="2400" dirty="0"/>
              <a:t>Functional, Routines-Based Outcomes &amp; Services</a:t>
            </a:r>
          </a:p>
        </p:txBody>
      </p:sp>
    </p:spTree>
    <p:extLst>
      <p:ext uri="{BB962C8B-B14F-4D97-AF65-F5344CB8AC3E}">
        <p14:creationId xmlns:p14="http://schemas.microsoft.com/office/powerpoint/2010/main" val="1190155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42</a:t>
            </a:r>
          </a:p>
        </p:txBody>
      </p:sp>
      <p:sp>
        <p:nvSpPr>
          <p:cNvPr id="19458" name="Title 1"/>
          <p:cNvSpPr>
            <a:spLocks noGrp="1"/>
          </p:cNvSpPr>
          <p:nvPr>
            <p:ph type="title"/>
          </p:nvPr>
        </p:nvSpPr>
        <p:spPr>
          <a:xfrm>
            <a:off x="740229" y="740910"/>
            <a:ext cx="4615543" cy="1143000"/>
          </a:xfrm>
        </p:spPr>
        <p:txBody>
          <a:bodyPr>
            <a:normAutofit fontScale="90000"/>
          </a:bodyPr>
          <a:lstStyle/>
          <a:p>
            <a:pPr eaLnBrk="1" hangingPunct="1"/>
            <a:r>
              <a:rPr lang="en-US" altLang="en-US" dirty="0"/>
              <a:t>Active Implementation Drivers</a:t>
            </a:r>
            <a:br>
              <a:rPr lang="en-US" altLang="en-US" dirty="0"/>
            </a:br>
            <a:br>
              <a:rPr lang="en-US" altLang="en-US" dirty="0"/>
            </a:br>
            <a:r>
              <a:rPr lang="en-US" altLang="en-US" sz="3600" dirty="0"/>
              <a:t>Local Implementation Grants</a:t>
            </a:r>
            <a:endParaRPr lang="en-US" altLang="en-US" dirty="0"/>
          </a:p>
        </p:txBody>
      </p:sp>
      <p:graphicFrame>
        <p:nvGraphicFramePr>
          <p:cNvPr id="4" name="Content Placeholder 3" descr="Organizational/Infrastructure, Leadership, Staff Competence"/>
          <p:cNvGraphicFramePr>
            <a:graphicFrameLocks noGrp="1"/>
          </p:cNvGraphicFramePr>
          <p:nvPr>
            <p:ph idx="1"/>
            <p:extLst>
              <p:ext uri="{D42A27DB-BD31-4B8C-83A1-F6EECF244321}">
                <p14:modId xmlns:p14="http://schemas.microsoft.com/office/powerpoint/2010/main" val="2884173350"/>
              </p:ext>
            </p:extLst>
          </p:nvPr>
        </p:nvGraphicFramePr>
        <p:xfrm>
          <a:off x="3516086" y="377144"/>
          <a:ext cx="9067799" cy="519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07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44</a:t>
            </a:fld>
            <a:endParaRPr lang="en-US"/>
          </a:p>
        </p:txBody>
      </p:sp>
      <p:sp>
        <p:nvSpPr>
          <p:cNvPr id="6" name="Title 5"/>
          <p:cNvSpPr>
            <a:spLocks noGrp="1"/>
          </p:cNvSpPr>
          <p:nvPr>
            <p:ph type="title"/>
          </p:nvPr>
        </p:nvSpPr>
        <p:spPr>
          <a:xfrm>
            <a:off x="862570" y="2003275"/>
            <a:ext cx="10433263" cy="1887950"/>
          </a:xfrm>
        </p:spPr>
        <p:txBody>
          <a:bodyPr>
            <a:noAutofit/>
          </a:bodyPr>
          <a:lstStyle/>
          <a:p>
            <a:r>
              <a:rPr lang="en-US" dirty="0"/>
              <a:t>Continuous Improvement of the COS Process: Vermont’s Data Days</a:t>
            </a:r>
          </a:p>
        </p:txBody>
      </p:sp>
      <p:sp>
        <p:nvSpPr>
          <p:cNvPr id="7" name="Subtitle 6"/>
          <p:cNvSpPr>
            <a:spLocks noGrp="1"/>
          </p:cNvSpPr>
          <p:nvPr>
            <p:ph type="body" idx="1"/>
          </p:nvPr>
        </p:nvSpPr>
        <p:spPr>
          <a:xfrm>
            <a:off x="1941533" y="4190187"/>
            <a:ext cx="8287544" cy="676542"/>
          </a:xfrm>
        </p:spPr>
        <p:txBody>
          <a:bodyPr>
            <a:normAutofit/>
          </a:bodyPr>
          <a:lstStyle/>
          <a:p>
            <a:r>
              <a:rPr lang="en-US" sz="2000" b="1" dirty="0">
                <a:solidFill>
                  <a:schemeClr val="tx2">
                    <a:lumMod val="90000"/>
                    <a:lumOff val="10000"/>
                  </a:schemeClr>
                </a:solidFill>
              </a:rPr>
              <a:t>      Katie McCarthy, IDEA Part B 619/Early Childhood Coordinator</a:t>
            </a:r>
          </a:p>
        </p:txBody>
      </p:sp>
      <p:pic>
        <p:nvPicPr>
          <p:cNvPr id="12" name="Picture 11" descr="Vermont Agency of Education ">
            <a:extLst>
              <a:ext uri="{FF2B5EF4-FFF2-40B4-BE49-F238E27FC236}">
                <a16:creationId xmlns:a16="http://schemas.microsoft.com/office/drawing/2014/main" id="{21A224E0-326F-4197-86D1-F2C21957B8A8}"/>
              </a:ext>
            </a:extLst>
          </p:cNvPr>
          <p:cNvPicPr>
            <a:picLocks noChangeAspect="1"/>
          </p:cNvPicPr>
          <p:nvPr/>
        </p:nvPicPr>
        <p:blipFill>
          <a:blip r:embed="rId3"/>
          <a:stretch>
            <a:fillRect/>
          </a:stretch>
        </p:blipFill>
        <p:spPr>
          <a:xfrm>
            <a:off x="4165226" y="1109795"/>
            <a:ext cx="3827953" cy="999883"/>
          </a:xfrm>
          <a:prstGeom prst="rect">
            <a:avLst/>
          </a:prstGeom>
        </p:spPr>
      </p:pic>
    </p:spTree>
    <p:extLst>
      <p:ext uri="{BB962C8B-B14F-4D97-AF65-F5344CB8AC3E}">
        <p14:creationId xmlns:p14="http://schemas.microsoft.com/office/powerpoint/2010/main" val="1742591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44</a:t>
            </a:r>
          </a:p>
        </p:txBody>
      </p:sp>
      <p:sp>
        <p:nvSpPr>
          <p:cNvPr id="8" name="Title 7">
            <a:extLst>
              <a:ext uri="{FF2B5EF4-FFF2-40B4-BE49-F238E27FC236}">
                <a16:creationId xmlns:a16="http://schemas.microsoft.com/office/drawing/2014/main" id="{C7DCF773-7AB2-43F8-B3C0-19636BE11419}"/>
              </a:ext>
            </a:extLst>
          </p:cNvPr>
          <p:cNvSpPr>
            <a:spLocks noGrp="1"/>
          </p:cNvSpPr>
          <p:nvPr>
            <p:ph type="title"/>
          </p:nvPr>
        </p:nvSpPr>
        <p:spPr/>
        <p:txBody>
          <a:bodyPr>
            <a:normAutofit/>
          </a:bodyPr>
          <a:lstStyle/>
          <a:p>
            <a:r>
              <a:rPr lang="en-US" sz="3600" dirty="0"/>
              <a:t>Vermont’s COS (ECO)Timeline to Quality</a:t>
            </a:r>
          </a:p>
        </p:txBody>
      </p:sp>
      <p:graphicFrame>
        <p:nvGraphicFramePr>
          <p:cNvPr id="21" name="Content Placeholder 4" descr="Vermont's COS (ECO) Timeline to Quality">
            <a:extLst>
              <a:ext uri="{FF2B5EF4-FFF2-40B4-BE49-F238E27FC236}">
                <a16:creationId xmlns:a16="http://schemas.microsoft.com/office/drawing/2014/main" id="{6D4A7A58-E838-407C-B792-3B3F1486B0EE}"/>
              </a:ext>
            </a:extLst>
          </p:cNvPr>
          <p:cNvGraphicFramePr>
            <a:graphicFrameLocks noGrp="1"/>
          </p:cNvGraphicFramePr>
          <p:nvPr>
            <p:ph idx="1"/>
            <p:extLst>
              <p:ext uri="{D42A27DB-BD31-4B8C-83A1-F6EECF244321}">
                <p14:modId xmlns:p14="http://schemas.microsoft.com/office/powerpoint/2010/main" val="1059953977"/>
              </p:ext>
            </p:extLst>
          </p:nvPr>
        </p:nvGraphicFramePr>
        <p:xfrm>
          <a:off x="168676" y="905522"/>
          <a:ext cx="11638311" cy="456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548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46</a:t>
            </a:fld>
            <a:endParaRPr lang="en-US"/>
          </a:p>
        </p:txBody>
      </p:sp>
      <p:sp>
        <p:nvSpPr>
          <p:cNvPr id="2" name="Title 1"/>
          <p:cNvSpPr>
            <a:spLocks noGrp="1"/>
          </p:cNvSpPr>
          <p:nvPr>
            <p:ph type="title"/>
          </p:nvPr>
        </p:nvSpPr>
        <p:spPr>
          <a:xfrm>
            <a:off x="587828" y="226980"/>
            <a:ext cx="11005457" cy="799715"/>
          </a:xfrm>
        </p:spPr>
        <p:txBody>
          <a:bodyPr>
            <a:normAutofit/>
          </a:bodyPr>
          <a:lstStyle/>
          <a:p>
            <a:r>
              <a:rPr lang="en-US" sz="3600" dirty="0"/>
              <a:t>Data Days Objectives</a:t>
            </a:r>
          </a:p>
        </p:txBody>
      </p:sp>
      <p:graphicFrame>
        <p:nvGraphicFramePr>
          <p:cNvPr id="6" name="Content Placeholder 5" descr="Data Days Objectives">
            <a:extLst>
              <a:ext uri="{FF2B5EF4-FFF2-40B4-BE49-F238E27FC236}">
                <a16:creationId xmlns:a16="http://schemas.microsoft.com/office/drawing/2014/main" id="{1EF15667-4FB0-4976-A508-F72CC22A72E2}"/>
              </a:ext>
            </a:extLst>
          </p:cNvPr>
          <p:cNvGraphicFramePr>
            <a:graphicFrameLocks noGrp="1"/>
          </p:cNvGraphicFramePr>
          <p:nvPr>
            <p:ph idx="1"/>
            <p:extLst>
              <p:ext uri="{D42A27DB-BD31-4B8C-83A1-F6EECF244321}">
                <p14:modId xmlns:p14="http://schemas.microsoft.com/office/powerpoint/2010/main" val="175967158"/>
              </p:ext>
            </p:extLst>
          </p:nvPr>
        </p:nvGraphicFramePr>
        <p:xfrm>
          <a:off x="587375" y="1141413"/>
          <a:ext cx="11006138" cy="462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9BB3DCA-CFE3-49CC-A4FA-A9FD1DB5064C}"/>
              </a:ext>
            </a:extLst>
          </p:cNvPr>
          <p:cNvSpPr txBox="1"/>
          <p:nvPr/>
        </p:nvSpPr>
        <p:spPr>
          <a:xfrm>
            <a:off x="1092484" y="894288"/>
            <a:ext cx="5133474" cy="584775"/>
          </a:xfrm>
          <a:prstGeom prst="rect">
            <a:avLst/>
          </a:prstGeom>
          <a:noFill/>
        </p:spPr>
        <p:txBody>
          <a:bodyPr wrap="square" rtlCol="0">
            <a:spAutoFit/>
          </a:bodyPr>
          <a:lstStyle/>
          <a:p>
            <a:r>
              <a:rPr lang="en-US" sz="3200" dirty="0">
                <a:solidFill>
                  <a:srgbClr val="002060"/>
                </a:solidFill>
              </a:rPr>
              <a:t>Participants will:</a:t>
            </a:r>
          </a:p>
        </p:txBody>
      </p:sp>
      <p:sp>
        <p:nvSpPr>
          <p:cNvPr id="8" name="TextBox 7">
            <a:extLst>
              <a:ext uri="{FF2B5EF4-FFF2-40B4-BE49-F238E27FC236}">
                <a16:creationId xmlns:a16="http://schemas.microsoft.com/office/drawing/2014/main" id="{5540220C-FCEE-43A7-83A3-F8E6B02215EA}"/>
              </a:ext>
            </a:extLst>
          </p:cNvPr>
          <p:cNvSpPr txBox="1"/>
          <p:nvPr/>
        </p:nvSpPr>
        <p:spPr>
          <a:xfrm>
            <a:off x="802105" y="1665328"/>
            <a:ext cx="900823" cy="707885"/>
          </a:xfrm>
          <a:prstGeom prst="rect">
            <a:avLst/>
          </a:prstGeom>
          <a:noFill/>
        </p:spPr>
        <p:txBody>
          <a:bodyPr wrap="square" rtlCol="0">
            <a:spAutoFit/>
          </a:bodyPr>
          <a:lstStyle/>
          <a:p>
            <a:r>
              <a:rPr lang="en-US" sz="4000" dirty="0"/>
              <a:t> </a:t>
            </a:r>
            <a:r>
              <a:rPr lang="en-US" sz="4000" dirty="0">
                <a:solidFill>
                  <a:srgbClr val="002060"/>
                </a:solidFill>
              </a:rPr>
              <a:t>1</a:t>
            </a:r>
          </a:p>
        </p:txBody>
      </p:sp>
      <p:sp>
        <p:nvSpPr>
          <p:cNvPr id="9" name="TextBox 8">
            <a:extLst>
              <a:ext uri="{FF2B5EF4-FFF2-40B4-BE49-F238E27FC236}">
                <a16:creationId xmlns:a16="http://schemas.microsoft.com/office/drawing/2014/main" id="{4E435E07-145A-4BEF-8AEB-C5AA6DAB2CD3}"/>
              </a:ext>
            </a:extLst>
          </p:cNvPr>
          <p:cNvSpPr txBox="1"/>
          <p:nvPr/>
        </p:nvSpPr>
        <p:spPr>
          <a:xfrm>
            <a:off x="1203158" y="3144253"/>
            <a:ext cx="690057" cy="707886"/>
          </a:xfrm>
          <a:prstGeom prst="rect">
            <a:avLst/>
          </a:prstGeom>
          <a:noFill/>
        </p:spPr>
        <p:txBody>
          <a:bodyPr wrap="square" rtlCol="0">
            <a:spAutoFit/>
          </a:bodyPr>
          <a:lstStyle/>
          <a:p>
            <a:r>
              <a:rPr lang="en-US" sz="4000" dirty="0">
                <a:solidFill>
                  <a:srgbClr val="002060"/>
                </a:solidFill>
              </a:rPr>
              <a:t> 2</a:t>
            </a:r>
          </a:p>
        </p:txBody>
      </p:sp>
      <p:sp>
        <p:nvSpPr>
          <p:cNvPr id="10" name="TextBox 9">
            <a:extLst>
              <a:ext uri="{FF2B5EF4-FFF2-40B4-BE49-F238E27FC236}">
                <a16:creationId xmlns:a16="http://schemas.microsoft.com/office/drawing/2014/main" id="{DD5D7C58-1115-4F0F-9981-A1ACED95E1D0}"/>
              </a:ext>
            </a:extLst>
          </p:cNvPr>
          <p:cNvSpPr txBox="1"/>
          <p:nvPr/>
        </p:nvSpPr>
        <p:spPr>
          <a:xfrm>
            <a:off x="1016284" y="4490773"/>
            <a:ext cx="470000" cy="707886"/>
          </a:xfrm>
          <a:prstGeom prst="rect">
            <a:avLst/>
          </a:prstGeom>
          <a:noFill/>
        </p:spPr>
        <p:txBody>
          <a:bodyPr wrap="none" rtlCol="0">
            <a:spAutoFit/>
          </a:bodyPr>
          <a:lstStyle/>
          <a:p>
            <a:r>
              <a:rPr lang="en-US" sz="4000" dirty="0">
                <a:solidFill>
                  <a:srgbClr val="002060"/>
                </a:solidFill>
              </a:rPr>
              <a:t>3</a:t>
            </a:r>
          </a:p>
        </p:txBody>
      </p:sp>
    </p:spTree>
    <p:extLst>
      <p:ext uri="{BB962C8B-B14F-4D97-AF65-F5344CB8AC3E}">
        <p14:creationId xmlns:p14="http://schemas.microsoft.com/office/powerpoint/2010/main" val="2714083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46</a:t>
            </a:r>
          </a:p>
        </p:txBody>
      </p:sp>
      <p:sp>
        <p:nvSpPr>
          <p:cNvPr id="6" name="Title 5"/>
          <p:cNvSpPr>
            <a:spLocks noGrp="1"/>
          </p:cNvSpPr>
          <p:nvPr>
            <p:ph type="title"/>
          </p:nvPr>
        </p:nvSpPr>
        <p:spPr>
          <a:xfrm>
            <a:off x="587829" y="169260"/>
            <a:ext cx="11005457" cy="911753"/>
          </a:xfrm>
        </p:spPr>
        <p:txBody>
          <a:bodyPr>
            <a:normAutofit/>
          </a:bodyPr>
          <a:lstStyle/>
          <a:p>
            <a:r>
              <a:rPr lang="en-US" sz="3600" dirty="0"/>
              <a:t>December Data Days</a:t>
            </a:r>
          </a:p>
        </p:txBody>
      </p:sp>
      <p:sp>
        <p:nvSpPr>
          <p:cNvPr id="7" name="Text Placeholder 6">
            <a:extLst>
              <a:ext uri="{FF2B5EF4-FFF2-40B4-BE49-F238E27FC236}">
                <a16:creationId xmlns:a16="http://schemas.microsoft.com/office/drawing/2014/main" id="{E48A2D8E-7BC4-4F54-A669-C2DBB78FF742}"/>
              </a:ext>
            </a:extLst>
          </p:cNvPr>
          <p:cNvSpPr>
            <a:spLocks noGrp="1"/>
          </p:cNvSpPr>
          <p:nvPr>
            <p:ph type="body" idx="1"/>
          </p:nvPr>
        </p:nvSpPr>
        <p:spPr>
          <a:xfrm>
            <a:off x="-1" y="812777"/>
            <a:ext cx="5976258" cy="771302"/>
          </a:xfrm>
        </p:spPr>
        <p:txBody>
          <a:bodyPr>
            <a:normAutofit fontScale="25000" lnSpcReduction="20000"/>
          </a:bodyPr>
          <a:lstStyle/>
          <a:p>
            <a:endParaRPr lang="en-US" dirty="0"/>
          </a:p>
          <a:p>
            <a:endParaRPr lang="en-US" sz="8800" dirty="0"/>
          </a:p>
          <a:p>
            <a:r>
              <a:rPr lang="en-US" sz="8800" dirty="0"/>
              <a:t>Sessions</a:t>
            </a:r>
          </a:p>
          <a:p>
            <a:endParaRPr lang="en-US" dirty="0"/>
          </a:p>
        </p:txBody>
      </p:sp>
      <p:sp>
        <p:nvSpPr>
          <p:cNvPr id="8" name="Content Placeholder 7">
            <a:extLst>
              <a:ext uri="{FF2B5EF4-FFF2-40B4-BE49-F238E27FC236}">
                <a16:creationId xmlns:a16="http://schemas.microsoft.com/office/drawing/2014/main" id="{4715BCB8-0183-4BE0-8447-E48FB2AA477D}"/>
              </a:ext>
            </a:extLst>
          </p:cNvPr>
          <p:cNvSpPr>
            <a:spLocks noGrp="1"/>
          </p:cNvSpPr>
          <p:nvPr>
            <p:ph sz="half" idx="2"/>
          </p:nvPr>
        </p:nvSpPr>
        <p:spPr>
          <a:xfrm>
            <a:off x="0" y="1661768"/>
            <a:ext cx="5976257" cy="4386105"/>
          </a:xfrm>
        </p:spPr>
        <p:txBody>
          <a:bodyPr>
            <a:noAutofit/>
          </a:bodyPr>
          <a:lstStyle/>
          <a:p>
            <a:r>
              <a:rPr lang="en-US" sz="1900" dirty="0"/>
              <a:t>Early Childhood and School Readiness: The Building Block to Discuss- Tony Ruggiero, DaSy</a:t>
            </a:r>
          </a:p>
          <a:p>
            <a:r>
              <a:rPr lang="en-US" sz="1900" dirty="0"/>
              <a:t>Discovering the Practices and Procedures Manual- Katie McCarthy, VT AOE</a:t>
            </a:r>
          </a:p>
          <a:p>
            <a:r>
              <a:rPr lang="en-US" sz="1900" dirty="0"/>
              <a:t>Vermont’s Early Childhood Outcomes Practices and Procedures Session -Kellen Reid, DaSy/ECTA</a:t>
            </a:r>
          </a:p>
          <a:p>
            <a:r>
              <a:rPr lang="en-US" sz="1900" dirty="0"/>
              <a:t>What Can My Data Tell Me? Developing Critical Questions to Guide Early Childhood Program Improvement- Gary Harmon, DaSy/ECTA</a:t>
            </a:r>
          </a:p>
          <a:p>
            <a:r>
              <a:rPr lang="en-US" sz="1900" dirty="0"/>
              <a:t>Data Quality Matters- Tony Ruggiero, DaSy</a:t>
            </a:r>
          </a:p>
        </p:txBody>
      </p:sp>
      <p:sp>
        <p:nvSpPr>
          <p:cNvPr id="9" name="Text Placeholder 8">
            <a:extLst>
              <a:ext uri="{FF2B5EF4-FFF2-40B4-BE49-F238E27FC236}">
                <a16:creationId xmlns:a16="http://schemas.microsoft.com/office/drawing/2014/main" id="{C31FA3B7-7E5A-4C2E-9895-C71101C66D86}"/>
              </a:ext>
            </a:extLst>
          </p:cNvPr>
          <p:cNvSpPr>
            <a:spLocks noGrp="1"/>
          </p:cNvSpPr>
          <p:nvPr>
            <p:ph type="body" sz="quarter" idx="3"/>
          </p:nvPr>
        </p:nvSpPr>
        <p:spPr>
          <a:xfrm>
            <a:off x="5976258" y="812777"/>
            <a:ext cx="6204857" cy="781589"/>
          </a:xfrm>
        </p:spPr>
        <p:txBody>
          <a:bodyPr>
            <a:noAutofit/>
          </a:bodyPr>
          <a:lstStyle/>
          <a:p>
            <a:r>
              <a:rPr lang="en-US" dirty="0"/>
              <a:t>ECTA and </a:t>
            </a:r>
            <a:r>
              <a:rPr lang="en-US" dirty="0" err="1"/>
              <a:t>DaSY</a:t>
            </a:r>
            <a:r>
              <a:rPr lang="en-US" dirty="0"/>
              <a:t> PD Materials </a:t>
            </a:r>
          </a:p>
          <a:p>
            <a:r>
              <a:rPr lang="en-US" dirty="0"/>
              <a:t>Utilized and Shared</a:t>
            </a:r>
          </a:p>
        </p:txBody>
      </p:sp>
      <p:sp>
        <p:nvSpPr>
          <p:cNvPr id="10" name="Content Placeholder 9">
            <a:extLst>
              <a:ext uri="{FF2B5EF4-FFF2-40B4-BE49-F238E27FC236}">
                <a16:creationId xmlns:a16="http://schemas.microsoft.com/office/drawing/2014/main" id="{628D7853-A81D-4154-A701-CE275DF29252}"/>
              </a:ext>
            </a:extLst>
          </p:cNvPr>
          <p:cNvSpPr>
            <a:spLocks noGrp="1"/>
          </p:cNvSpPr>
          <p:nvPr>
            <p:ph sz="quarter" idx="4"/>
          </p:nvPr>
        </p:nvSpPr>
        <p:spPr>
          <a:xfrm>
            <a:off x="5976258" y="1672055"/>
            <a:ext cx="6215742" cy="4188178"/>
          </a:xfrm>
        </p:spPr>
        <p:txBody>
          <a:bodyPr/>
          <a:lstStyle/>
          <a:p>
            <a:r>
              <a:rPr lang="en-US" dirty="0"/>
              <a:t>ENHANCE Survey</a:t>
            </a:r>
          </a:p>
          <a:p>
            <a:r>
              <a:rPr lang="en-US" dirty="0"/>
              <a:t>The COS Decision Tree</a:t>
            </a:r>
          </a:p>
          <a:p>
            <a:r>
              <a:rPr lang="en-US" dirty="0"/>
              <a:t>A Family Guide to Participating in the Child Outcomes Measurement Process</a:t>
            </a:r>
          </a:p>
          <a:p>
            <a:r>
              <a:rPr lang="en-US" dirty="0"/>
              <a:t>Integrated COS-IEP Flow Chart</a:t>
            </a:r>
          </a:p>
          <a:p>
            <a:r>
              <a:rPr lang="en-US" dirty="0"/>
              <a:t>COS Modules</a:t>
            </a:r>
          </a:p>
          <a:p>
            <a:r>
              <a:rPr lang="en-US" dirty="0"/>
              <a:t>COS Teaming and Collaboration (COS-TC)</a:t>
            </a:r>
          </a:p>
          <a:p>
            <a:r>
              <a:rPr lang="en-US" dirty="0" err="1"/>
              <a:t>DaSy’s</a:t>
            </a:r>
            <a:r>
              <a:rPr lang="en-US" dirty="0"/>
              <a:t> Critical Questions</a:t>
            </a:r>
          </a:p>
        </p:txBody>
      </p:sp>
    </p:spTree>
    <p:extLst>
      <p:ext uri="{BB962C8B-B14F-4D97-AF65-F5344CB8AC3E}">
        <p14:creationId xmlns:p14="http://schemas.microsoft.com/office/powerpoint/2010/main" val="2559477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4B0096-D5B0-4743-87A9-35F5996AB59D}"/>
              </a:ext>
            </a:extLst>
          </p:cNvPr>
          <p:cNvSpPr>
            <a:spLocks noGrp="1"/>
          </p:cNvSpPr>
          <p:nvPr>
            <p:ph type="sldNum" sz="quarter" idx="4"/>
          </p:nvPr>
        </p:nvSpPr>
        <p:spPr/>
        <p:txBody>
          <a:bodyPr/>
          <a:lstStyle/>
          <a:p>
            <a:fld id="{8FF8BE51-C3B0-9B4F-9A06-4F809A9A7941}" type="slidenum">
              <a:rPr lang="en-US" smtClean="0"/>
              <a:pPr/>
              <a:t>48</a:t>
            </a:fld>
            <a:endParaRPr lang="en-US"/>
          </a:p>
        </p:txBody>
      </p:sp>
      <p:sp>
        <p:nvSpPr>
          <p:cNvPr id="2" name="Title 1">
            <a:extLst>
              <a:ext uri="{FF2B5EF4-FFF2-40B4-BE49-F238E27FC236}">
                <a16:creationId xmlns:a16="http://schemas.microsoft.com/office/drawing/2014/main" id="{355CB1C6-1F60-4497-A530-0F62B7E273E1}"/>
              </a:ext>
            </a:extLst>
          </p:cNvPr>
          <p:cNvSpPr>
            <a:spLocks noGrp="1"/>
          </p:cNvSpPr>
          <p:nvPr>
            <p:ph type="title"/>
          </p:nvPr>
        </p:nvSpPr>
        <p:spPr/>
        <p:txBody>
          <a:bodyPr>
            <a:noAutofit/>
          </a:bodyPr>
          <a:lstStyle/>
          <a:p>
            <a:r>
              <a:rPr lang="en-US" sz="3600" dirty="0"/>
              <a:t>Vermont’s Continuous Improvement </a:t>
            </a:r>
            <a:br>
              <a:rPr lang="en-US" sz="3600" dirty="0"/>
            </a:br>
            <a:r>
              <a:rPr lang="en-US" sz="3600" dirty="0"/>
              <a:t>in 2018 and Beyond</a:t>
            </a:r>
          </a:p>
        </p:txBody>
      </p:sp>
      <p:sp>
        <p:nvSpPr>
          <p:cNvPr id="10" name="TextBox 9">
            <a:extLst>
              <a:ext uri="{FF2B5EF4-FFF2-40B4-BE49-F238E27FC236}">
                <a16:creationId xmlns:a16="http://schemas.microsoft.com/office/drawing/2014/main" id="{B219604E-35F5-4554-90B5-B9051715609D}"/>
              </a:ext>
            </a:extLst>
          </p:cNvPr>
          <p:cNvSpPr txBox="1"/>
          <p:nvPr/>
        </p:nvSpPr>
        <p:spPr>
          <a:xfrm>
            <a:off x="587828" y="1565252"/>
            <a:ext cx="11445461" cy="3416320"/>
          </a:xfrm>
          <a:prstGeom prst="rect">
            <a:avLst/>
          </a:prstGeom>
          <a:noFill/>
        </p:spPr>
        <p:txBody>
          <a:bodyPr wrap="square" rtlCol="0">
            <a:spAutoFit/>
          </a:bodyPr>
          <a:lstStyle/>
          <a:p>
            <a:r>
              <a:rPr lang="en-US" sz="2400" b="1" dirty="0">
                <a:solidFill>
                  <a:srgbClr val="002060"/>
                </a:solidFill>
              </a:rPr>
              <a:t>Working with field to expand data knowledge and ensure high quality data. </a:t>
            </a:r>
          </a:p>
          <a:p>
            <a:r>
              <a:rPr lang="en-US" sz="2400" dirty="0">
                <a:solidFill>
                  <a:srgbClr val="002060"/>
                </a:solidFill>
              </a:rPr>
              <a:t>1. Incorporation of COS Modules into online PD and partnering with Part C</a:t>
            </a:r>
          </a:p>
          <a:p>
            <a:r>
              <a:rPr lang="en-US" sz="2400" dirty="0">
                <a:solidFill>
                  <a:srgbClr val="002060"/>
                </a:solidFill>
              </a:rPr>
              <a:t>2. October ECSE training </a:t>
            </a:r>
          </a:p>
          <a:p>
            <a:r>
              <a:rPr lang="en-US" sz="2400" dirty="0">
                <a:solidFill>
                  <a:srgbClr val="002060"/>
                </a:solidFill>
              </a:rPr>
              <a:t>3. Inclusion of new supplemental COS materials</a:t>
            </a:r>
          </a:p>
          <a:p>
            <a:endParaRPr lang="en-US" sz="2400" dirty="0">
              <a:solidFill>
                <a:srgbClr val="002060"/>
              </a:solidFill>
            </a:endParaRPr>
          </a:p>
          <a:p>
            <a:r>
              <a:rPr lang="en-US" sz="2400" b="1" dirty="0">
                <a:solidFill>
                  <a:srgbClr val="002060"/>
                </a:solidFill>
              </a:rPr>
              <a:t>Working with our data team. </a:t>
            </a:r>
          </a:p>
          <a:p>
            <a:pPr marL="342900" indent="-342900">
              <a:buAutoNum type="arabicPeriod"/>
            </a:pPr>
            <a:r>
              <a:rPr lang="en-US" sz="2400" dirty="0">
                <a:solidFill>
                  <a:srgbClr val="002060"/>
                </a:solidFill>
              </a:rPr>
              <a:t>SLDS</a:t>
            </a:r>
          </a:p>
          <a:p>
            <a:pPr marL="342900" indent="-342900">
              <a:buAutoNum type="arabicPeriod"/>
            </a:pPr>
            <a:r>
              <a:rPr lang="en-US" sz="2400" dirty="0">
                <a:solidFill>
                  <a:srgbClr val="002060"/>
                </a:solidFill>
              </a:rPr>
              <a:t>Partnering with Special Education Data Manager/Business Analyst, Sam Steiner to investigate data</a:t>
            </a:r>
          </a:p>
        </p:txBody>
      </p:sp>
      <p:sp>
        <p:nvSpPr>
          <p:cNvPr id="12" name="Rectangle 11">
            <a:extLst>
              <a:ext uri="{FF2B5EF4-FFF2-40B4-BE49-F238E27FC236}">
                <a16:creationId xmlns:a16="http://schemas.microsoft.com/office/drawing/2014/main" id="{3F627763-7229-46F5-9C54-D3E1CA2F8AA3}"/>
              </a:ext>
            </a:extLst>
          </p:cNvPr>
          <p:cNvSpPr/>
          <p:nvPr/>
        </p:nvSpPr>
        <p:spPr>
          <a:xfrm>
            <a:off x="2175328" y="5372237"/>
            <a:ext cx="8708572" cy="461665"/>
          </a:xfrm>
          <a:prstGeom prst="rect">
            <a:avLst/>
          </a:prstGeom>
        </p:spPr>
        <p:txBody>
          <a:bodyPr wrap="square">
            <a:spAutoFit/>
          </a:bodyPr>
          <a:lstStyle/>
          <a:p>
            <a:r>
              <a:rPr lang="en-US" sz="2400" b="1" dirty="0">
                <a:solidFill>
                  <a:srgbClr val="002060"/>
                </a:solidFill>
              </a:rPr>
              <a:t>All with a little help from our ECTA and </a:t>
            </a:r>
            <a:r>
              <a:rPr lang="en-US" sz="2400" b="1" dirty="0" err="1">
                <a:solidFill>
                  <a:srgbClr val="002060"/>
                </a:solidFill>
              </a:rPr>
              <a:t>DaSy</a:t>
            </a:r>
            <a:r>
              <a:rPr lang="en-US" sz="2400" b="1" dirty="0">
                <a:solidFill>
                  <a:srgbClr val="002060"/>
                </a:solidFill>
              </a:rPr>
              <a:t> friends</a:t>
            </a:r>
            <a:r>
              <a:rPr lang="en-US" sz="2000" b="1" dirty="0">
                <a:solidFill>
                  <a:srgbClr val="002060"/>
                </a:solidFill>
              </a:rPr>
              <a:t>.</a:t>
            </a:r>
          </a:p>
        </p:txBody>
      </p:sp>
    </p:spTree>
    <p:extLst>
      <p:ext uri="{BB962C8B-B14F-4D97-AF65-F5344CB8AC3E}">
        <p14:creationId xmlns:p14="http://schemas.microsoft.com/office/powerpoint/2010/main" val="907585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49</a:t>
            </a:fld>
            <a:endParaRPr lang="en-US"/>
          </a:p>
        </p:txBody>
      </p:sp>
      <p:sp>
        <p:nvSpPr>
          <p:cNvPr id="2" name="Title 1"/>
          <p:cNvSpPr>
            <a:spLocks noGrp="1"/>
          </p:cNvSpPr>
          <p:nvPr>
            <p:ph type="title"/>
          </p:nvPr>
        </p:nvSpPr>
        <p:spPr/>
        <p:txBody>
          <a:bodyPr/>
          <a:lstStyle/>
          <a:p>
            <a:r>
              <a:rPr lang="en-US" dirty="0"/>
              <a:t>What’s Happening in Your State?</a:t>
            </a:r>
          </a:p>
        </p:txBody>
      </p:sp>
      <p:sp>
        <p:nvSpPr>
          <p:cNvPr id="6" name="Text Placeholder 5"/>
          <p:cNvSpPr>
            <a:spLocks noGrp="1"/>
          </p:cNvSpPr>
          <p:nvPr>
            <p:ph type="body" idx="1"/>
          </p:nvPr>
        </p:nvSpPr>
        <p:spPr>
          <a:xfrm>
            <a:off x="1941679" y="4279900"/>
            <a:ext cx="8287544" cy="584944"/>
          </a:xfrm>
        </p:spPr>
        <p:txBody>
          <a:bodyPr>
            <a:normAutofit/>
          </a:bodyPr>
          <a:lstStyle/>
          <a:p>
            <a:pPr algn="ctr"/>
            <a:r>
              <a:rPr lang="en-US" sz="2000" b="1" dirty="0">
                <a:solidFill>
                  <a:schemeClr val="accent3">
                    <a:lumMod val="50000"/>
                  </a:schemeClr>
                </a:solidFill>
              </a:rPr>
              <a:t>Group Polling &amp; Discussion</a:t>
            </a:r>
          </a:p>
        </p:txBody>
      </p:sp>
    </p:spTree>
    <p:extLst>
      <p:ext uri="{BB962C8B-B14F-4D97-AF65-F5344CB8AC3E}">
        <p14:creationId xmlns:p14="http://schemas.microsoft.com/office/powerpoint/2010/main" val="318300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5</a:t>
            </a:fld>
            <a:endParaRPr lang="en-US"/>
          </a:p>
        </p:txBody>
      </p:sp>
      <p:sp>
        <p:nvSpPr>
          <p:cNvPr id="2" name="Title 1"/>
          <p:cNvSpPr>
            <a:spLocks noGrp="1"/>
          </p:cNvSpPr>
          <p:nvPr>
            <p:ph type="title"/>
          </p:nvPr>
        </p:nvSpPr>
        <p:spPr/>
        <p:txBody>
          <a:bodyPr>
            <a:normAutofit/>
          </a:bodyPr>
          <a:lstStyle/>
          <a:p>
            <a:r>
              <a:rPr lang="en-US" sz="3600" dirty="0"/>
              <a:t>What’s New</a:t>
            </a:r>
          </a:p>
        </p:txBody>
      </p:sp>
      <p:sp>
        <p:nvSpPr>
          <p:cNvPr id="3" name="Content Placeholder 2"/>
          <p:cNvSpPr>
            <a:spLocks noGrp="1"/>
          </p:cNvSpPr>
          <p:nvPr>
            <p:ph idx="1"/>
          </p:nvPr>
        </p:nvSpPr>
        <p:spPr>
          <a:xfrm>
            <a:off x="587829" y="1141381"/>
            <a:ext cx="11005457" cy="4628048"/>
          </a:xfrm>
        </p:spPr>
        <p:txBody>
          <a:bodyPr>
            <a:normAutofit lnSpcReduction="10000"/>
          </a:bodyPr>
          <a:lstStyle/>
          <a:p>
            <a:r>
              <a:rPr lang="en-US" dirty="0"/>
              <a:t>Separate sections for child and family outcomes with information organized using the same structure/subpages</a:t>
            </a:r>
          </a:p>
          <a:p>
            <a:pPr lvl="1" fontAlgn="base"/>
            <a:r>
              <a:rPr lang="en-US" sz="2000" dirty="0"/>
              <a:t>National Data Analysis</a:t>
            </a:r>
          </a:p>
          <a:p>
            <a:pPr lvl="1" fontAlgn="base"/>
            <a:r>
              <a:rPr lang="en-US" sz="2000" dirty="0"/>
              <a:t>State Approaches to Measurement</a:t>
            </a:r>
          </a:p>
          <a:p>
            <a:pPr lvl="1" fontAlgn="base"/>
            <a:r>
              <a:rPr lang="en-US" sz="2000" dirty="0"/>
              <a:t>Frameworks &amp; Self-Assessments</a:t>
            </a:r>
          </a:p>
          <a:p>
            <a:pPr lvl="1" fontAlgn="base"/>
            <a:r>
              <a:rPr lang="en-US" sz="2000" dirty="0"/>
              <a:t>Calculators &amp; Graphing Templates</a:t>
            </a:r>
          </a:p>
          <a:p>
            <a:pPr lvl="1" fontAlgn="base"/>
            <a:r>
              <a:rPr lang="en-US" sz="2000" dirty="0"/>
              <a:t>Video Overview</a:t>
            </a:r>
          </a:p>
          <a:p>
            <a:pPr lvl="1" fontAlgn="base"/>
            <a:r>
              <a:rPr lang="en-US" sz="2000" dirty="0"/>
              <a:t>Forms/Instruments</a:t>
            </a:r>
          </a:p>
          <a:p>
            <a:pPr lvl="1" fontAlgn="base"/>
            <a:r>
              <a:rPr lang="en-US" sz="2000" dirty="0"/>
              <a:t>Data Use</a:t>
            </a:r>
          </a:p>
          <a:p>
            <a:pPr fontAlgn="base"/>
            <a:r>
              <a:rPr lang="en-US" dirty="0"/>
              <a:t>COS process information in its own section</a:t>
            </a:r>
          </a:p>
          <a:p>
            <a:pPr lvl="1" fontAlgn="base"/>
            <a:r>
              <a:rPr lang="en-US" sz="2000" dirty="0"/>
              <a:t>COS professional development (PD) resources</a:t>
            </a:r>
          </a:p>
        </p:txBody>
      </p:sp>
    </p:spTree>
    <p:extLst>
      <p:ext uri="{BB962C8B-B14F-4D97-AF65-F5344CB8AC3E}">
        <p14:creationId xmlns:p14="http://schemas.microsoft.com/office/powerpoint/2010/main" val="339778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50</a:t>
            </a:fld>
            <a:endParaRPr lang="en-US"/>
          </a:p>
        </p:txBody>
      </p:sp>
      <p:sp>
        <p:nvSpPr>
          <p:cNvPr id="6" name="Title 5"/>
          <p:cNvSpPr>
            <a:spLocks noGrp="1"/>
          </p:cNvSpPr>
          <p:nvPr>
            <p:ph type="title"/>
          </p:nvPr>
        </p:nvSpPr>
        <p:spPr/>
        <p:txBody>
          <a:bodyPr/>
          <a:lstStyle/>
          <a:p>
            <a:r>
              <a:rPr lang="en-US" dirty="0"/>
              <a:t>Group Discussion</a:t>
            </a:r>
          </a:p>
        </p:txBody>
      </p:sp>
      <p:sp>
        <p:nvSpPr>
          <p:cNvPr id="7" name="Content Placeholder 6"/>
          <p:cNvSpPr>
            <a:spLocks noGrp="1"/>
          </p:cNvSpPr>
          <p:nvPr>
            <p:ph idx="1"/>
          </p:nvPr>
        </p:nvSpPr>
        <p:spPr>
          <a:xfrm>
            <a:off x="587829" y="984627"/>
            <a:ext cx="11005457" cy="4945910"/>
          </a:xfrm>
        </p:spPr>
        <p:txBody>
          <a:bodyPr>
            <a:normAutofit/>
          </a:bodyPr>
          <a:lstStyle/>
          <a:p>
            <a:r>
              <a:rPr lang="en-US" sz="2400" dirty="0"/>
              <a:t>Groups: Where in the 4-part PD sequence do you feel you are? </a:t>
            </a:r>
            <a:endParaRPr lang="en-US" dirty="0"/>
          </a:p>
          <a:p>
            <a:pPr lvl="1"/>
            <a:r>
              <a:rPr lang="en-US" sz="2000" dirty="0"/>
              <a:t>Building Knowledge of COS Process</a:t>
            </a:r>
          </a:p>
          <a:p>
            <a:pPr lvl="1"/>
            <a:r>
              <a:rPr lang="en-US" sz="2000" dirty="0"/>
              <a:t>Developing COS Process Skills</a:t>
            </a:r>
          </a:p>
          <a:p>
            <a:pPr lvl="1"/>
            <a:r>
              <a:rPr lang="en-US" sz="2000" dirty="0"/>
              <a:t>Assessing COS Process Competence</a:t>
            </a:r>
          </a:p>
          <a:p>
            <a:pPr lvl="1"/>
            <a:r>
              <a:rPr lang="en-US" sz="2000" dirty="0"/>
              <a:t>Encouraging COS Process Continuous Improvement</a:t>
            </a:r>
          </a:p>
          <a:p>
            <a:r>
              <a:rPr lang="en-US" sz="2400" dirty="0"/>
              <a:t>Discussion:</a:t>
            </a:r>
          </a:p>
          <a:p>
            <a:pPr lvl="1"/>
            <a:r>
              <a:rPr lang="en-US" sz="2000" dirty="0"/>
              <a:t>As you listened to the state presentations today what resonated with you as a challenge or opportunity to further your work in this area? (Participants discuss in small groups)</a:t>
            </a:r>
          </a:p>
          <a:p>
            <a:pPr lvl="1"/>
            <a:r>
              <a:rPr lang="en-US" sz="2000" dirty="0"/>
              <a:t>What is one thing that you learned today (tip/ idea/ resource) that you feel will help you progress in this area? (Participants discuss in small groups and write responses on a sticky note and add it to the poster board).</a:t>
            </a:r>
          </a:p>
        </p:txBody>
      </p:sp>
    </p:spTree>
    <p:extLst>
      <p:ext uri="{BB962C8B-B14F-4D97-AF65-F5344CB8AC3E}">
        <p14:creationId xmlns:p14="http://schemas.microsoft.com/office/powerpoint/2010/main" val="1677754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6"/>
          <p:cNvSpPr>
            <a:spLocks noGrp="1"/>
          </p:cNvSpPr>
          <p:nvPr>
            <p:ph type="sldNum" sz="quarter" idx="4"/>
          </p:nvPr>
        </p:nvSpPr>
        <p:spPr>
          <a:xfrm>
            <a:off x="10360510" y="6349534"/>
            <a:ext cx="1232776" cy="503578"/>
          </a:xfrm>
          <a:prstGeom prst="rect">
            <a:avLst/>
          </a:prstGeom>
        </p:spPr>
        <p:txBody>
          <a:bodyPr/>
          <a:lstStyle/>
          <a:p>
            <a:r>
              <a:rPr lang="en-US" dirty="0"/>
              <a:t>49</a:t>
            </a:r>
          </a:p>
        </p:txBody>
      </p:sp>
      <p:sp>
        <p:nvSpPr>
          <p:cNvPr id="7" name="Title 1" descr="&quot; &quot;"/>
          <p:cNvSpPr>
            <a:spLocks noGrp="1"/>
          </p:cNvSpPr>
          <p:nvPr>
            <p:ph type="title"/>
          </p:nvPr>
        </p:nvSpPr>
        <p:spPr>
          <a:xfrm>
            <a:off x="1981200" y="274638"/>
            <a:ext cx="8229600" cy="1143000"/>
          </a:xfrm>
        </p:spPr>
        <p:txBody>
          <a:bodyPr/>
          <a:lstStyle/>
          <a:p>
            <a:r>
              <a:rPr lang="en-US" dirty="0"/>
              <a:t>Thank You</a:t>
            </a:r>
          </a:p>
        </p:txBody>
      </p:sp>
      <p:sp>
        <p:nvSpPr>
          <p:cNvPr id="3" name="Content Placeholder 2"/>
          <p:cNvSpPr>
            <a:spLocks noGrp="1"/>
          </p:cNvSpPr>
          <p:nvPr>
            <p:ph idx="1"/>
          </p:nvPr>
        </p:nvSpPr>
        <p:spPr>
          <a:xfrm>
            <a:off x="1848465" y="1420096"/>
            <a:ext cx="8229600" cy="4038600"/>
          </a:xfrm>
        </p:spPr>
        <p:txBody>
          <a:bodyPr/>
          <a:lstStyle/>
          <a:p>
            <a:pPr marL="0" indent="0">
              <a:buNone/>
            </a:pPr>
            <a:r>
              <a:rPr lang="en-US" sz="1800" dirty="0">
                <a:solidFill>
                  <a:schemeClr val="accent3">
                    <a:lumMod val="50000"/>
                  </a:schemeClr>
                </a:solidFill>
              </a:rPr>
              <a:t>The contents of this presentation were developed under grants from the U.S. Department of Education (#s</a:t>
            </a:r>
            <a:r>
              <a:rPr lang="is-IS" sz="1800" dirty="0">
                <a:solidFill>
                  <a:schemeClr val="accent3">
                    <a:lumMod val="50000"/>
                  </a:schemeClr>
                </a:solidFill>
              </a:rPr>
              <a:t> H326P170001,</a:t>
            </a:r>
            <a:r>
              <a:rPr lang="en-US" sz="1800" dirty="0">
                <a:solidFill>
                  <a:schemeClr val="accent3">
                    <a:lumMod val="50000"/>
                  </a:schemeClr>
                </a:solidFill>
              </a:rPr>
              <a:t> H373Z120002). However, those contents do not necessarily represent the policy of the U.S. Department of Education, and you should not assume endorsement by the Federal Government.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553" y="3276820"/>
            <a:ext cx="1713423" cy="1429134"/>
          </a:xfrm>
          <a:prstGeom prst="rect">
            <a:avLst/>
          </a:prstGeom>
        </p:spPr>
      </p:pic>
    </p:spTree>
    <p:extLst>
      <p:ext uri="{BB962C8B-B14F-4D97-AF65-F5344CB8AC3E}">
        <p14:creationId xmlns:p14="http://schemas.microsoft.com/office/powerpoint/2010/main" val="257266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0360510" y="6420555"/>
            <a:ext cx="1232776" cy="503578"/>
          </a:xfrm>
          <a:prstGeom prst="rect">
            <a:avLst/>
          </a:prstGeom>
        </p:spPr>
        <p:txBody>
          <a:bodyPr/>
          <a:lstStyle/>
          <a:p>
            <a:pPr algn="r"/>
            <a:r>
              <a:rPr lang="en-US" b="1" dirty="0">
                <a:solidFill>
                  <a:schemeClr val="bg1"/>
                </a:solidFill>
              </a:rPr>
              <a:t>6</a:t>
            </a:r>
          </a:p>
        </p:txBody>
      </p:sp>
      <p:sp>
        <p:nvSpPr>
          <p:cNvPr id="6" name="Title 5"/>
          <p:cNvSpPr>
            <a:spLocks noGrp="1"/>
          </p:cNvSpPr>
          <p:nvPr>
            <p:ph type="title"/>
          </p:nvPr>
        </p:nvSpPr>
        <p:spPr>
          <a:xfrm>
            <a:off x="700543" y="424544"/>
            <a:ext cx="3468687" cy="1362075"/>
          </a:xfrm>
        </p:spPr>
        <p:txBody>
          <a:bodyPr>
            <a:normAutofit fontScale="90000"/>
          </a:bodyPr>
          <a:lstStyle/>
          <a:p>
            <a:r>
              <a:rPr lang="en-US" dirty="0"/>
              <a:t>COS PD Guidance and Resources </a:t>
            </a:r>
          </a:p>
        </p:txBody>
      </p:sp>
      <p:sp>
        <p:nvSpPr>
          <p:cNvPr id="2" name="Rectangle 1"/>
          <p:cNvSpPr/>
          <p:nvPr/>
        </p:nvSpPr>
        <p:spPr>
          <a:xfrm>
            <a:off x="700543" y="2085787"/>
            <a:ext cx="6190114" cy="3416320"/>
          </a:xfrm>
          <a:prstGeom prst="rect">
            <a:avLst/>
          </a:prstGeom>
        </p:spPr>
        <p:txBody>
          <a:bodyPr wrap="square">
            <a:spAutoFit/>
          </a:bodyPr>
          <a:lstStyle/>
          <a:p>
            <a:r>
              <a:rPr lang="en-US" sz="2400" b="1" dirty="0">
                <a:solidFill>
                  <a:schemeClr val="accent4"/>
                </a:solidFill>
              </a:rPr>
              <a:t>http://ectacenter.org/eco/pages/cos.asp</a:t>
            </a:r>
          </a:p>
          <a:p>
            <a:endParaRPr lang="en-US" sz="2400" b="1" dirty="0">
              <a:solidFill>
                <a:schemeClr val="accent4"/>
              </a:solidFill>
            </a:endParaRPr>
          </a:p>
          <a:p>
            <a:r>
              <a:rPr lang="en-US" sz="2400" b="1" u="sng" dirty="0">
                <a:solidFill>
                  <a:schemeClr val="accent4"/>
                </a:solidFill>
              </a:rPr>
              <a:t>4-Part Sequence:</a:t>
            </a:r>
          </a:p>
          <a:p>
            <a:endParaRPr lang="en-US" sz="2400" b="1" dirty="0">
              <a:solidFill>
                <a:schemeClr val="accent4"/>
              </a:solidFill>
            </a:endParaRPr>
          </a:p>
          <a:p>
            <a:pPr marL="457200" indent="-457200">
              <a:buFont typeface="+mj-lt"/>
              <a:buAutoNum type="arabicPeriod"/>
            </a:pPr>
            <a:r>
              <a:rPr lang="en-US" sz="2400" b="1" dirty="0">
                <a:solidFill>
                  <a:schemeClr val="accent4"/>
                </a:solidFill>
              </a:rPr>
              <a:t>Build Knowledge of the COS Process</a:t>
            </a:r>
          </a:p>
          <a:p>
            <a:pPr marL="457200" indent="-457200">
              <a:buFont typeface="+mj-lt"/>
              <a:buAutoNum type="arabicPeriod"/>
            </a:pPr>
            <a:r>
              <a:rPr lang="en-US" sz="2400" b="1" dirty="0">
                <a:solidFill>
                  <a:schemeClr val="accent4"/>
                </a:solidFill>
              </a:rPr>
              <a:t>Develop COS Process Skills</a:t>
            </a:r>
          </a:p>
          <a:p>
            <a:pPr marL="457200" indent="-457200">
              <a:buFont typeface="+mj-lt"/>
              <a:buAutoNum type="arabicPeriod"/>
            </a:pPr>
            <a:r>
              <a:rPr lang="en-US" sz="2400" b="1" dirty="0">
                <a:solidFill>
                  <a:schemeClr val="accent4"/>
                </a:solidFill>
              </a:rPr>
              <a:t>Assess COS Process Competence</a:t>
            </a:r>
          </a:p>
          <a:p>
            <a:pPr marL="457200" indent="-457200">
              <a:buFont typeface="+mj-lt"/>
              <a:buAutoNum type="arabicPeriod"/>
            </a:pPr>
            <a:r>
              <a:rPr lang="en-US" sz="2400" b="1" dirty="0">
                <a:solidFill>
                  <a:schemeClr val="accent4"/>
                </a:solidFill>
              </a:rPr>
              <a:t>Encourage Continuous Improvement on the COS Process</a:t>
            </a:r>
          </a:p>
        </p:txBody>
      </p:sp>
      <p:pic>
        <p:nvPicPr>
          <p:cNvPr id="3" name="Picture 2" descr="Screenshot of the ECTA Outcomes Measurement COS Process Professional Development web page"/>
          <p:cNvPicPr>
            <a:picLocks noChangeAspect="1"/>
          </p:cNvPicPr>
          <p:nvPr/>
        </p:nvPicPr>
        <p:blipFill>
          <a:blip r:embed="rId3"/>
          <a:stretch>
            <a:fillRect/>
          </a:stretch>
        </p:blipFill>
        <p:spPr>
          <a:xfrm>
            <a:off x="7184571" y="102326"/>
            <a:ext cx="3958009" cy="5867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582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B2897048-00E0-47FB-B07B-F36BBE8AF579}" type="slidenum">
              <a:rPr lang="en-US" smtClean="0"/>
              <a:pPr/>
              <a:t>7</a:t>
            </a:fld>
            <a:endParaRPr lang="en-US" dirty="0"/>
          </a:p>
        </p:txBody>
      </p:sp>
      <p:sp>
        <p:nvSpPr>
          <p:cNvPr id="2" name="Title 1">
            <a:extLst>
              <a:ext uri="{FF2B5EF4-FFF2-40B4-BE49-F238E27FC236}">
                <a16:creationId xmlns:a16="http://schemas.microsoft.com/office/drawing/2014/main" id="{3D3F4593-2EA3-4D89-92D4-CFF7E92FB68F}"/>
              </a:ext>
            </a:extLst>
          </p:cNvPr>
          <p:cNvSpPr>
            <a:spLocks noGrp="1"/>
          </p:cNvSpPr>
          <p:nvPr>
            <p:ph type="title"/>
          </p:nvPr>
        </p:nvSpPr>
        <p:spPr/>
        <p:txBody>
          <a:bodyPr/>
          <a:lstStyle/>
          <a:p>
            <a:r>
              <a:rPr lang="en-US" dirty="0"/>
              <a:t>COS Process Professional Development Screenshot</a:t>
            </a:r>
          </a:p>
        </p:txBody>
      </p:sp>
      <p:pic>
        <p:nvPicPr>
          <p:cNvPr id="3" name="Picture 2" descr="COS Process Professional Development: Guidance for Preparing and Implementing Effective Training and TA"/>
          <p:cNvPicPr>
            <a:picLocks noChangeAspect="1"/>
          </p:cNvPicPr>
          <p:nvPr/>
        </p:nvPicPr>
        <p:blipFill>
          <a:blip r:embed="rId3"/>
          <a:stretch>
            <a:fillRect/>
          </a:stretch>
        </p:blipFill>
        <p:spPr>
          <a:xfrm>
            <a:off x="2003946" y="838201"/>
            <a:ext cx="8125442" cy="4657725"/>
          </a:xfrm>
          <a:prstGeom prst="rect">
            <a:avLst/>
          </a:prstGeom>
          <a:ln>
            <a:noFill/>
          </a:ln>
          <a:effectLst>
            <a:outerShdw blurRad="190500" algn="tl" rotWithShape="0">
              <a:srgbClr val="000000">
                <a:alpha val="70000"/>
              </a:srgbClr>
            </a:outerShdw>
          </a:effectLst>
        </p:spPr>
      </p:pic>
      <p:sp>
        <p:nvSpPr>
          <p:cNvPr id="7" name="Right Arrow 6" descr="&quot; &quot;"/>
          <p:cNvSpPr/>
          <p:nvPr/>
        </p:nvSpPr>
        <p:spPr>
          <a:xfrm>
            <a:off x="3429001" y="1981200"/>
            <a:ext cx="1027043" cy="4572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7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a:xfrm>
            <a:off x="217714" y="225360"/>
            <a:ext cx="11789229" cy="914400"/>
          </a:xfrm>
        </p:spPr>
        <p:txBody>
          <a:bodyPr>
            <a:normAutofit fontScale="90000"/>
          </a:bodyPr>
          <a:lstStyle/>
          <a:p>
            <a:r>
              <a:rPr lang="en-US" sz="3100" dirty="0"/>
              <a:t>COS Process Professional Development:                                             Guidance for Preparing and Implementing Effective Training and TA</a:t>
            </a:r>
          </a:p>
        </p:txBody>
      </p:sp>
      <p:sp>
        <p:nvSpPr>
          <p:cNvPr id="2" name="Content Placeholder 1"/>
          <p:cNvSpPr>
            <a:spLocks noGrp="1"/>
          </p:cNvSpPr>
          <p:nvPr>
            <p:ph idx="1"/>
          </p:nvPr>
        </p:nvSpPr>
        <p:spPr>
          <a:xfrm>
            <a:off x="1534886" y="1600201"/>
            <a:ext cx="5094514" cy="4267199"/>
          </a:xfrm>
        </p:spPr>
        <p:txBody>
          <a:bodyPr>
            <a:normAutofit fontScale="92500" lnSpcReduction="10000"/>
          </a:bodyPr>
          <a:lstStyle/>
          <a:p>
            <a:pPr marL="0" indent="0">
              <a:buNone/>
            </a:pPr>
            <a:r>
              <a:rPr lang="en-US" sz="2400" dirty="0"/>
              <a:t>Designed to support state and local technical assistance (TA) providers in implementing effective professional development (PD) on COS process.</a:t>
            </a:r>
            <a:endParaRPr lang="en-US" dirty="0"/>
          </a:p>
          <a:p>
            <a:pPr marL="457200" indent="-457200">
              <a:buFont typeface="+mj-lt"/>
              <a:buAutoNum type="arabicPeriod"/>
            </a:pPr>
            <a:r>
              <a:rPr lang="en-US" sz="2300" dirty="0"/>
              <a:t>Compressive list of PD resources</a:t>
            </a:r>
          </a:p>
          <a:p>
            <a:pPr marL="457200" indent="-457200">
              <a:buFont typeface="+mj-lt"/>
              <a:buAutoNum type="arabicPeriod"/>
            </a:pPr>
            <a:r>
              <a:rPr lang="en-US" sz="2300" dirty="0"/>
              <a:t>Suggested progression through activities for effective training</a:t>
            </a:r>
          </a:p>
          <a:p>
            <a:pPr marL="457200" indent="-457200">
              <a:buFont typeface="+mj-lt"/>
              <a:buAutoNum type="arabicPeriod"/>
            </a:pPr>
            <a:r>
              <a:rPr lang="en-US" sz="2300" dirty="0"/>
              <a:t>Support for where to start planning a PD sequence based on provider characteristics and needs</a:t>
            </a:r>
          </a:p>
        </p:txBody>
      </p:sp>
      <p:sp>
        <p:nvSpPr>
          <p:cNvPr id="6" name="Explosion 1 5" descr="New"/>
          <p:cNvSpPr/>
          <p:nvPr/>
        </p:nvSpPr>
        <p:spPr>
          <a:xfrm rot="20873801">
            <a:off x="78876" y="1222811"/>
            <a:ext cx="1329165" cy="13508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6129" y="1612768"/>
            <a:ext cx="794657" cy="400110"/>
          </a:xfrm>
          <a:prstGeom prst="rect">
            <a:avLst/>
          </a:prstGeom>
          <a:noFill/>
        </p:spPr>
        <p:txBody>
          <a:bodyPr wrap="square" rtlCol="0">
            <a:spAutoFit/>
          </a:bodyPr>
          <a:lstStyle/>
          <a:p>
            <a:r>
              <a:rPr lang="en-US" sz="2000" b="1" dirty="0">
                <a:solidFill>
                  <a:schemeClr val="bg1"/>
                </a:solidFill>
              </a:rPr>
              <a:t>New</a:t>
            </a:r>
          </a:p>
        </p:txBody>
      </p:sp>
      <p:pic>
        <p:nvPicPr>
          <p:cNvPr id="5" name="Picture 4" descr="&quot; &quot;"/>
          <p:cNvPicPr>
            <a:picLocks noChangeAspect="1"/>
          </p:cNvPicPr>
          <p:nvPr/>
        </p:nvPicPr>
        <p:blipFill>
          <a:blip r:embed="rId3"/>
          <a:stretch>
            <a:fillRect/>
          </a:stretch>
        </p:blipFill>
        <p:spPr>
          <a:xfrm>
            <a:off x="6934200" y="1349560"/>
            <a:ext cx="3509438" cy="4527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550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2897048-00E0-47FB-B07B-F36BBE8AF579}" type="slidenum">
              <a:rPr lang="en-US" smtClean="0"/>
              <a:pPr/>
              <a:t>9</a:t>
            </a:fld>
            <a:endParaRPr lang="en-US" dirty="0"/>
          </a:p>
        </p:txBody>
      </p:sp>
      <p:sp>
        <p:nvSpPr>
          <p:cNvPr id="2" name="Title 1">
            <a:extLst>
              <a:ext uri="{FF2B5EF4-FFF2-40B4-BE49-F238E27FC236}">
                <a16:creationId xmlns:a16="http://schemas.microsoft.com/office/drawing/2014/main" id="{B22DF294-BE00-448D-B0E6-88E03B8C4539}"/>
              </a:ext>
            </a:extLst>
          </p:cNvPr>
          <p:cNvSpPr>
            <a:spLocks noGrp="1"/>
          </p:cNvSpPr>
          <p:nvPr>
            <p:ph type="title" idx="4294967295"/>
          </p:nvPr>
        </p:nvSpPr>
        <p:spPr/>
        <p:txBody>
          <a:bodyPr/>
          <a:lstStyle/>
          <a:p>
            <a:r>
              <a:rPr lang="en-US" dirty="0"/>
              <a:t>COS Process Online Module</a:t>
            </a:r>
          </a:p>
        </p:txBody>
      </p:sp>
      <p:sp>
        <p:nvSpPr>
          <p:cNvPr id="6" name="Rectangle 5" descr="&quot; &quot;"/>
          <p:cNvSpPr/>
          <p:nvPr/>
        </p:nvSpPr>
        <p:spPr>
          <a:xfrm>
            <a:off x="2209800" y="156265"/>
            <a:ext cx="7848600" cy="5867400"/>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of COS Process Online Module: Collecting and Using Data to Improve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438" y="321365"/>
            <a:ext cx="7343325" cy="5537200"/>
          </a:xfrm>
          <a:prstGeom prst="rect">
            <a:avLst/>
          </a:prstGeom>
        </p:spPr>
      </p:pic>
    </p:spTree>
    <p:extLst>
      <p:ext uri="{BB962C8B-B14F-4D97-AF65-F5344CB8AC3E}">
        <p14:creationId xmlns:p14="http://schemas.microsoft.com/office/powerpoint/2010/main" val="1539425322"/>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5" ma:contentTypeDescription="Create a new document." ma:contentTypeScope="" ma:versionID="057195bd5a85fdaddb00d827d6c06a82">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535c67fe3ba065e930bc670b596106ef"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F2EB3-0ACC-43DC-ADA3-6086031BD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purl.org/dc/dcmitype/"/>
    <ds:schemaRef ds:uri="8d8b1221-cb47-43e5-997b-7d0bdebf637a"/>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09c8a845-e7a6-41fb-9590-158bae58e4d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ecta2-template-v1</Template>
  <TotalTime>1751</TotalTime>
  <Words>2200</Words>
  <Application>Microsoft Office PowerPoint</Application>
  <PresentationFormat>Widescreen</PresentationFormat>
  <Paragraphs>359</Paragraphs>
  <Slides>51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MS PGothic</vt:lpstr>
      <vt:lpstr>Arial</vt:lpstr>
      <vt:lpstr>Calibri</vt:lpstr>
      <vt:lpstr>Century Gothic</vt:lpstr>
      <vt:lpstr>Franklin Gothic Demi</vt:lpstr>
      <vt:lpstr>Wingdings</vt:lpstr>
      <vt:lpstr>Gallery</vt:lpstr>
      <vt:lpstr>Guidance for Implementing Effective Training and TA on the Child Outcomes Summary (COS) Process</vt:lpstr>
      <vt:lpstr>Presentation Team</vt:lpstr>
      <vt:lpstr>Overview of Session</vt:lpstr>
      <vt:lpstr>ECTA Center website</vt:lpstr>
      <vt:lpstr>What’s New</vt:lpstr>
      <vt:lpstr>COS PD Guidance and Resources </vt:lpstr>
      <vt:lpstr>COS Process Professional Development Screenshot</vt:lpstr>
      <vt:lpstr>COS Process Professional Development:                                             Guidance for Preparing and Implementing Effective Training and TA</vt:lpstr>
      <vt:lpstr>COS Process Online Module</vt:lpstr>
      <vt:lpstr>State/Program-Specific COS Process Policies and Procedures Checklist Screenshot</vt:lpstr>
      <vt:lpstr>State/Program-Specific COS Process Policies and                         Procedures Checklist</vt:lpstr>
      <vt:lpstr>Applied Practice for COS Skill Building Activity Screenshot</vt:lpstr>
      <vt:lpstr>Applied Practice for COS Skill Building Activity</vt:lpstr>
      <vt:lpstr>Topical COS PD Activities Screenshot</vt:lpstr>
      <vt:lpstr>Topical COS PD Activities</vt:lpstr>
      <vt:lpstr>COS Process Age Anchoring Guidance</vt:lpstr>
      <vt:lpstr>Child Outcomes Summary Team Collaboration (COS-TC) Screenshot</vt:lpstr>
      <vt:lpstr>Child Outcomes Summary Team Collaboration (COS-TC)</vt:lpstr>
      <vt:lpstr>Child Outcomes Summary Competency Check (COS-CC) Screenshot</vt:lpstr>
      <vt:lpstr>Child Outcomes Summary Competency Check (COS-CC)</vt:lpstr>
      <vt:lpstr>Number of COS-CC Field Test Participants</vt:lpstr>
      <vt:lpstr>Pass Rates by Level and Age Group</vt:lpstr>
      <vt:lpstr>Performance on COS Rating Items within Level 2</vt:lpstr>
      <vt:lpstr>Encourage Continuous Improvement on the COS Process</vt:lpstr>
      <vt:lpstr>State/Program-Specific COS Professional Development</vt:lpstr>
      <vt:lpstr>DoD EDIS COS PD Journey </vt:lpstr>
      <vt:lpstr>A Slow and Separate Start</vt:lpstr>
      <vt:lpstr>Popped Up COS Trainings</vt:lpstr>
      <vt:lpstr>ECTA Center Resources</vt:lpstr>
      <vt:lpstr>Upgraded and Integrated COS</vt:lpstr>
      <vt:lpstr>ECTA Center website</vt:lpstr>
      <vt:lpstr>COS-TC Quality Practices</vt:lpstr>
      <vt:lpstr>DaSy /ECTA Center Resources</vt:lpstr>
      <vt:lpstr>Modules &amp; Certification</vt:lpstr>
      <vt:lpstr>Maryland’s Birth to Kindergarten  Child Outcomes Summary (COS) Process   Professional Development</vt:lpstr>
      <vt:lpstr>Evolution of COS Process and  COS Professional Development in MD</vt:lpstr>
      <vt:lpstr>Focus on Fidelity  Driven By the Part C SSIP (SFY 2016)</vt:lpstr>
      <vt:lpstr>Focus on Fidelity  Provided the Framework for B-K COS Training and Support (SFY 2017)</vt:lpstr>
      <vt:lpstr>MD B-K Child Outcomes Gateway http://olms.cte.jhu.edu/mdcos-gateway</vt:lpstr>
      <vt:lpstr>MD COS Competency Check http://olms.cte.jhu.edu/mdcos-gateway-training</vt:lpstr>
      <vt:lpstr>Maryland COS Process Fidelity Checklist</vt:lpstr>
      <vt:lpstr>Major Revisions to MD IFSP (10/18)   </vt:lpstr>
      <vt:lpstr>Active Implementation Drivers  Local Implementation Grants</vt:lpstr>
      <vt:lpstr>Continuous Improvement of the COS Process: Vermont’s Data Days</vt:lpstr>
      <vt:lpstr>Vermont’s COS (ECO)Timeline to Quality</vt:lpstr>
      <vt:lpstr>Data Days Objectives</vt:lpstr>
      <vt:lpstr>December Data Days</vt:lpstr>
      <vt:lpstr>Vermont’s Continuous Improvement  in 2018 and Beyond</vt:lpstr>
      <vt:lpstr>What’s Happening in Your State?</vt:lpstr>
      <vt:lpstr>Group Discussion</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Implementing Effective Training and TA on the Child Outcomes Summary (COS) Process</dc:title>
  <dc:subject>Child Outcomes</dc:subject>
  <dc:creator>Katrina Martin, Katie McCarthy, Pam Miller, Amy Nicholas, Kellen Reid, Naomi Younggren</dc:creator>
  <cp:keywords>Technical Assistance, Child Outcomes</cp:keywords>
  <cp:lastModifiedBy>Roxanne Jones</cp:lastModifiedBy>
  <cp:revision>173</cp:revision>
  <dcterms:created xsi:type="dcterms:W3CDTF">2017-11-28T16:39:02Z</dcterms:created>
  <dcterms:modified xsi:type="dcterms:W3CDTF">2018-11-21T21:51:53Z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Language">
    <vt:lpwstr>English</vt:lpwstr>
  </property>
</Properties>
</file>