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8" r:id="rId2"/>
    <p:sldId id="257" r:id="rId3"/>
    <p:sldId id="569" r:id="rId4"/>
    <p:sldId id="259" r:id="rId5"/>
    <p:sldId id="568" r:id="rId6"/>
    <p:sldId id="315" r:id="rId7"/>
    <p:sldId id="520" r:id="rId8"/>
    <p:sldId id="316" r:id="rId9"/>
    <p:sldId id="321" r:id="rId10"/>
    <p:sldId id="570" r:id="rId11"/>
    <p:sldId id="329" r:id="rId12"/>
    <p:sldId id="330" r:id="rId13"/>
    <p:sldId id="571" r:id="rId14"/>
    <p:sldId id="573" r:id="rId15"/>
    <p:sldId id="323" r:id="rId16"/>
    <p:sldId id="325" r:id="rId17"/>
    <p:sldId id="326" r:id="rId18"/>
    <p:sldId id="327" r:id="rId19"/>
    <p:sldId id="328" r:id="rId20"/>
    <p:sldId id="572" r:id="rId21"/>
    <p:sldId id="277" r:id="rId22"/>
    <p:sldId id="280" r:id="rId23"/>
    <p:sldId id="291" r:id="rId24"/>
    <p:sldId id="308" r:id="rId25"/>
    <p:sldId id="310" r:id="rId26"/>
    <p:sldId id="309" r:id="rId27"/>
    <p:sldId id="311" r:id="rId28"/>
    <p:sldId id="274" r:id="rId29"/>
    <p:sldId id="312" r:id="rId30"/>
    <p:sldId id="278" r:id="rId31"/>
    <p:sldId id="279" r:id="rId32"/>
    <p:sldId id="574" r:id="rId33"/>
    <p:sldId id="269"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F5D90-E118-41DF-ADB5-3765D0675436}" v="3257" dt="2018-07-09T22:01:55.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7" autoAdjust="0"/>
    <p:restoredTop sz="86454" autoAdjust="0"/>
  </p:normalViewPr>
  <p:slideViewPr>
    <p:cSldViewPr>
      <p:cViewPr>
        <p:scale>
          <a:sx n="70" d="100"/>
          <a:sy n="70" d="100"/>
        </p:scale>
        <p:origin x="276" y="552"/>
      </p:cViewPr>
      <p:guideLst>
        <p:guide orient="horz" pos="2160"/>
        <p:guide pos="2880"/>
      </p:guideLst>
    </p:cSldViewPr>
  </p:slideViewPr>
  <p:outlineViewPr>
    <p:cViewPr>
      <p:scale>
        <a:sx n="33" d="100"/>
        <a:sy n="33" d="100"/>
      </p:scale>
      <p:origin x="0" y="-21036"/>
    </p:cViewPr>
  </p:outlineViewPr>
  <p:notesTextViewPr>
    <p:cViewPr>
      <p:scale>
        <a:sx n="1" d="1"/>
        <a:sy n="1" d="1"/>
      </p:scale>
      <p:origin x="0" y="0"/>
    </p:cViewPr>
  </p:notesTextViewPr>
  <p:sorterViewPr>
    <p:cViewPr>
      <p:scale>
        <a:sx n="100" d="100"/>
        <a:sy n="100" d="100"/>
      </p:scale>
      <p:origin x="0" y="-6582"/>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Jones" userId="e1c4ed23-3a2b-47d4-96ca-3a0da3781e2a" providerId="ADAL" clId="{8A066686-E79D-4335-BF01-CF4BAEC45255}"/>
    <pc:docChg chg="addSld modSld">
      <pc:chgData name="Roxanne Jones" userId="e1c4ed23-3a2b-47d4-96ca-3a0da3781e2a" providerId="ADAL" clId="{8A066686-E79D-4335-BF01-CF4BAEC45255}" dt="2018-07-09T22:00:04.493" v="3225" actId="20577"/>
      <pc:docMkLst>
        <pc:docMk/>
      </pc:docMkLst>
      <pc:sldChg chg="modSp">
        <pc:chgData name="Roxanne Jones" userId="e1c4ed23-3a2b-47d4-96ca-3a0da3781e2a" providerId="ADAL" clId="{8A066686-E79D-4335-BF01-CF4BAEC45255}" dt="2018-07-09T20:46:43.696" v="3" actId="20577"/>
        <pc:sldMkLst>
          <pc:docMk/>
          <pc:sldMk cId="2035676878" sldId="257"/>
        </pc:sldMkLst>
        <pc:spChg chg="mod">
          <ac:chgData name="Roxanne Jones" userId="e1c4ed23-3a2b-47d4-96ca-3a0da3781e2a" providerId="ADAL" clId="{8A066686-E79D-4335-BF01-CF4BAEC45255}" dt="2018-07-09T20:46:43.696" v="3" actId="20577"/>
          <ac:spMkLst>
            <pc:docMk/>
            <pc:sldMk cId="2035676878" sldId="257"/>
            <ac:spMk id="2" creationId="{00000000-0000-0000-0000-000000000000}"/>
          </ac:spMkLst>
        </pc:spChg>
      </pc:sldChg>
      <pc:sldChg chg="modSp">
        <pc:chgData name="Roxanne Jones" userId="e1c4ed23-3a2b-47d4-96ca-3a0da3781e2a" providerId="ADAL" clId="{8A066686-E79D-4335-BF01-CF4BAEC45255}" dt="2018-07-09T20:47:00.121" v="4" actId="20577"/>
        <pc:sldMkLst>
          <pc:docMk/>
          <pc:sldMk cId="941942949" sldId="258"/>
        </pc:sldMkLst>
        <pc:spChg chg="mod">
          <ac:chgData name="Roxanne Jones" userId="e1c4ed23-3a2b-47d4-96ca-3a0da3781e2a" providerId="ADAL" clId="{8A066686-E79D-4335-BF01-CF4BAEC45255}" dt="2018-07-09T20:44:47.174" v="0" actId="20577"/>
          <ac:spMkLst>
            <pc:docMk/>
            <pc:sldMk cId="941942949" sldId="258"/>
            <ac:spMk id="5" creationId="{00000000-0000-0000-0000-000000000000}"/>
          </ac:spMkLst>
        </pc:spChg>
        <pc:spChg chg="mod">
          <ac:chgData name="Roxanne Jones" userId="e1c4ed23-3a2b-47d4-96ca-3a0da3781e2a" providerId="ADAL" clId="{8A066686-E79D-4335-BF01-CF4BAEC45255}" dt="2018-07-09T20:47:00.121" v="4" actId="20577"/>
          <ac:spMkLst>
            <pc:docMk/>
            <pc:sldMk cId="941942949" sldId="258"/>
            <ac:spMk id="6" creationId="{00000000-0000-0000-0000-000000000000}"/>
          </ac:spMkLst>
        </pc:spChg>
      </pc:sldChg>
      <pc:sldChg chg="modSp">
        <pc:chgData name="Roxanne Jones" userId="e1c4ed23-3a2b-47d4-96ca-3a0da3781e2a" providerId="ADAL" clId="{8A066686-E79D-4335-BF01-CF4BAEC45255}" dt="2018-07-09T20:47:35.782" v="8" actId="20577"/>
        <pc:sldMkLst>
          <pc:docMk/>
          <pc:sldMk cId="207963112" sldId="259"/>
        </pc:sldMkLst>
        <pc:spChg chg="mod">
          <ac:chgData name="Roxanne Jones" userId="e1c4ed23-3a2b-47d4-96ca-3a0da3781e2a" providerId="ADAL" clId="{8A066686-E79D-4335-BF01-CF4BAEC45255}" dt="2018-07-09T20:47:35.782" v="8" actId="20577"/>
          <ac:spMkLst>
            <pc:docMk/>
            <pc:sldMk cId="207963112" sldId="259"/>
            <ac:spMk id="2" creationId="{00000000-0000-0000-0000-000000000000}"/>
          </ac:spMkLst>
        </pc:spChg>
      </pc:sldChg>
      <pc:sldChg chg="modSp">
        <pc:chgData name="Roxanne Jones" userId="e1c4ed23-3a2b-47d4-96ca-3a0da3781e2a" providerId="ADAL" clId="{8A066686-E79D-4335-BF01-CF4BAEC45255}" dt="2018-07-09T21:42:20.950" v="3195"/>
        <pc:sldMkLst>
          <pc:docMk/>
          <pc:sldMk cId="2621243068" sldId="269"/>
        </pc:sldMkLst>
        <pc:spChg chg="mod">
          <ac:chgData name="Roxanne Jones" userId="e1c4ed23-3a2b-47d4-96ca-3a0da3781e2a" providerId="ADAL" clId="{8A066686-E79D-4335-BF01-CF4BAEC45255}" dt="2018-07-09T21:42:20.950" v="3195"/>
          <ac:spMkLst>
            <pc:docMk/>
            <pc:sldMk cId="2621243068" sldId="269"/>
            <ac:spMk id="5" creationId="{00000000-0000-0000-0000-000000000000}"/>
          </ac:spMkLst>
        </pc:spChg>
      </pc:sldChg>
      <pc:sldChg chg="modSp">
        <pc:chgData name="Roxanne Jones" userId="e1c4ed23-3a2b-47d4-96ca-3a0da3781e2a" providerId="ADAL" clId="{8A066686-E79D-4335-BF01-CF4BAEC45255}" dt="2018-07-09T20:56:58.057" v="122" actId="20577"/>
        <pc:sldMkLst>
          <pc:docMk/>
          <pc:sldMk cId="2688361542" sldId="274"/>
        </pc:sldMkLst>
        <pc:spChg chg="mod">
          <ac:chgData name="Roxanne Jones" userId="e1c4ed23-3a2b-47d4-96ca-3a0da3781e2a" providerId="ADAL" clId="{8A066686-E79D-4335-BF01-CF4BAEC45255}" dt="2018-07-09T20:56:58.057" v="122" actId="20577"/>
          <ac:spMkLst>
            <pc:docMk/>
            <pc:sldMk cId="2688361542" sldId="274"/>
            <ac:spMk id="2" creationId="{00000000-0000-0000-0000-000000000000}"/>
          </ac:spMkLst>
        </pc:spChg>
      </pc:sldChg>
      <pc:sldChg chg="modSp">
        <pc:chgData name="Roxanne Jones" userId="e1c4ed23-3a2b-47d4-96ca-3a0da3781e2a" providerId="ADAL" clId="{8A066686-E79D-4335-BF01-CF4BAEC45255}" dt="2018-07-09T21:02:59.608" v="161" actId="20577"/>
        <pc:sldMkLst>
          <pc:docMk/>
          <pc:sldMk cId="2804675739" sldId="277"/>
        </pc:sldMkLst>
        <pc:spChg chg="mod">
          <ac:chgData name="Roxanne Jones" userId="e1c4ed23-3a2b-47d4-96ca-3a0da3781e2a" providerId="ADAL" clId="{8A066686-E79D-4335-BF01-CF4BAEC45255}" dt="2018-07-09T21:02:59.608" v="161" actId="20577"/>
          <ac:spMkLst>
            <pc:docMk/>
            <pc:sldMk cId="2804675739" sldId="277"/>
            <ac:spMk id="3" creationId="{00000000-0000-0000-0000-000000000000}"/>
          </ac:spMkLst>
        </pc:spChg>
      </pc:sldChg>
      <pc:sldChg chg="modSp">
        <pc:chgData name="Roxanne Jones" userId="e1c4ed23-3a2b-47d4-96ca-3a0da3781e2a" providerId="ADAL" clId="{8A066686-E79D-4335-BF01-CF4BAEC45255}" dt="2018-07-09T21:41:57.567" v="3191" actId="1038"/>
        <pc:sldMkLst>
          <pc:docMk/>
          <pc:sldMk cId="3857699904" sldId="278"/>
        </pc:sldMkLst>
        <pc:spChg chg="mod">
          <ac:chgData name="Roxanne Jones" userId="e1c4ed23-3a2b-47d4-96ca-3a0da3781e2a" providerId="ADAL" clId="{8A066686-E79D-4335-BF01-CF4BAEC45255}" dt="2018-07-09T21:41:38.992" v="3182"/>
          <ac:spMkLst>
            <pc:docMk/>
            <pc:sldMk cId="3857699904" sldId="278"/>
            <ac:spMk id="3" creationId="{00000000-0000-0000-0000-000000000000}"/>
          </ac:spMkLst>
        </pc:spChg>
        <pc:spChg chg="mod">
          <ac:chgData name="Roxanne Jones" userId="e1c4ed23-3a2b-47d4-96ca-3a0da3781e2a" providerId="ADAL" clId="{8A066686-E79D-4335-BF01-CF4BAEC45255}" dt="2018-07-09T21:41:42.760" v="3183"/>
          <ac:spMkLst>
            <pc:docMk/>
            <pc:sldMk cId="3857699904" sldId="278"/>
            <ac:spMk id="4" creationId="{00000000-0000-0000-0000-000000000000}"/>
          </ac:spMkLst>
        </pc:spChg>
        <pc:picChg chg="mod">
          <ac:chgData name="Roxanne Jones" userId="e1c4ed23-3a2b-47d4-96ca-3a0da3781e2a" providerId="ADAL" clId="{8A066686-E79D-4335-BF01-CF4BAEC45255}" dt="2018-07-09T21:41:57.567" v="3191" actId="1038"/>
          <ac:picMkLst>
            <pc:docMk/>
            <pc:sldMk cId="3857699904" sldId="278"/>
            <ac:picMk id="6" creationId="{93727AA3-7057-42E5-82C1-E11DA5E9F1C0}"/>
          </ac:picMkLst>
        </pc:picChg>
      </pc:sldChg>
      <pc:sldChg chg="modSp">
        <pc:chgData name="Roxanne Jones" userId="e1c4ed23-3a2b-47d4-96ca-3a0da3781e2a" providerId="ADAL" clId="{8A066686-E79D-4335-BF01-CF4BAEC45255}" dt="2018-07-09T20:57:08.945" v="126" actId="20577"/>
        <pc:sldMkLst>
          <pc:docMk/>
          <pc:sldMk cId="1421176795" sldId="279"/>
        </pc:sldMkLst>
        <pc:spChg chg="mod">
          <ac:chgData name="Roxanne Jones" userId="e1c4ed23-3a2b-47d4-96ca-3a0da3781e2a" providerId="ADAL" clId="{8A066686-E79D-4335-BF01-CF4BAEC45255}" dt="2018-07-09T20:57:08.945" v="126" actId="20577"/>
          <ac:spMkLst>
            <pc:docMk/>
            <pc:sldMk cId="1421176795" sldId="279"/>
            <ac:spMk id="2" creationId="{00000000-0000-0000-0000-000000000000}"/>
          </ac:spMkLst>
        </pc:spChg>
      </pc:sldChg>
      <pc:sldChg chg="addSp modSp">
        <pc:chgData name="Roxanne Jones" userId="e1c4ed23-3a2b-47d4-96ca-3a0da3781e2a" providerId="ADAL" clId="{8A066686-E79D-4335-BF01-CF4BAEC45255}" dt="2018-07-09T21:39:02.465" v="3118"/>
        <pc:sldMkLst>
          <pc:docMk/>
          <pc:sldMk cId="3041307745" sldId="280"/>
        </pc:sldMkLst>
        <pc:spChg chg="add mod">
          <ac:chgData name="Roxanne Jones" userId="e1c4ed23-3a2b-47d4-96ca-3a0da3781e2a" providerId="ADAL" clId="{8A066686-E79D-4335-BF01-CF4BAEC45255}" dt="2018-07-09T21:39:02.465" v="3118"/>
          <ac:spMkLst>
            <pc:docMk/>
            <pc:sldMk cId="3041307745" sldId="280"/>
            <ac:spMk id="2" creationId="{67749996-6BF3-4A70-879D-D6CE52F08D37}"/>
          </ac:spMkLst>
        </pc:spChg>
        <pc:spChg chg="mod">
          <ac:chgData name="Roxanne Jones" userId="e1c4ed23-3a2b-47d4-96ca-3a0da3781e2a" providerId="ADAL" clId="{8A066686-E79D-4335-BF01-CF4BAEC45255}" dt="2018-07-09T21:38:39.308" v="3105"/>
          <ac:spMkLst>
            <pc:docMk/>
            <pc:sldMk cId="3041307745" sldId="280"/>
            <ac:spMk id="3" creationId="{9CC91A9F-1095-4D7F-AD6B-E6A1F38C7CD0}"/>
          </ac:spMkLst>
        </pc:spChg>
        <pc:picChg chg="mod">
          <ac:chgData name="Roxanne Jones" userId="e1c4ed23-3a2b-47d4-96ca-3a0da3781e2a" providerId="ADAL" clId="{8A066686-E79D-4335-BF01-CF4BAEC45255}" dt="2018-07-09T21:38:54.544" v="3114"/>
          <ac:picMkLst>
            <pc:docMk/>
            <pc:sldMk cId="3041307745" sldId="280"/>
            <ac:picMk id="4" creationId="{00000000-0000-0000-0000-000000000000}"/>
          </ac:picMkLst>
        </pc:picChg>
      </pc:sldChg>
      <pc:sldChg chg="addSp modSp">
        <pc:chgData name="Roxanne Jones" userId="e1c4ed23-3a2b-47d4-96ca-3a0da3781e2a" providerId="ADAL" clId="{8A066686-E79D-4335-BF01-CF4BAEC45255}" dt="2018-07-09T21:39:21.728" v="3121"/>
        <pc:sldMkLst>
          <pc:docMk/>
          <pc:sldMk cId="1608013456" sldId="291"/>
        </pc:sldMkLst>
        <pc:spChg chg="mod">
          <ac:chgData name="Roxanne Jones" userId="e1c4ed23-3a2b-47d4-96ca-3a0da3781e2a" providerId="ADAL" clId="{8A066686-E79D-4335-BF01-CF4BAEC45255}" dt="2018-07-09T21:39:13.397" v="3120"/>
          <ac:spMkLst>
            <pc:docMk/>
            <pc:sldMk cId="1608013456" sldId="291"/>
            <ac:spMk id="2" creationId="{54687ABF-713B-49E3-85AC-AB776CF4780B}"/>
          </ac:spMkLst>
        </pc:spChg>
        <pc:spChg chg="mod">
          <ac:chgData name="Roxanne Jones" userId="e1c4ed23-3a2b-47d4-96ca-3a0da3781e2a" providerId="ADAL" clId="{8A066686-E79D-4335-BF01-CF4BAEC45255}" dt="2018-07-09T21:39:21.728" v="3121"/>
          <ac:spMkLst>
            <pc:docMk/>
            <pc:sldMk cId="1608013456" sldId="291"/>
            <ac:spMk id="3" creationId="{E81C7E05-204C-4492-BFCA-45950DA76B5B}"/>
          </ac:spMkLst>
        </pc:spChg>
        <pc:spChg chg="mod">
          <ac:chgData name="Roxanne Jones" userId="e1c4ed23-3a2b-47d4-96ca-3a0da3781e2a" providerId="ADAL" clId="{8A066686-E79D-4335-BF01-CF4BAEC45255}" dt="2018-07-09T21:24:36.005" v="2334" actId="164"/>
          <ac:spMkLst>
            <pc:docMk/>
            <pc:sldMk cId="1608013456" sldId="291"/>
            <ac:spMk id="4"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5"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6"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7"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8"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11"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12"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14" creationId="{00000000-0000-0000-0000-000000000000}"/>
          </ac:spMkLst>
        </pc:spChg>
        <pc:spChg chg="mod">
          <ac:chgData name="Roxanne Jones" userId="e1c4ed23-3a2b-47d4-96ca-3a0da3781e2a" providerId="ADAL" clId="{8A066686-E79D-4335-BF01-CF4BAEC45255}" dt="2018-07-09T21:24:36.005" v="2334" actId="164"/>
          <ac:spMkLst>
            <pc:docMk/>
            <pc:sldMk cId="1608013456" sldId="291"/>
            <ac:spMk id="17" creationId="{00000000-0000-0000-0000-000000000000}"/>
          </ac:spMkLst>
        </pc:spChg>
        <pc:grpChg chg="add mod">
          <ac:chgData name="Roxanne Jones" userId="e1c4ed23-3a2b-47d4-96ca-3a0da3781e2a" providerId="ADAL" clId="{8A066686-E79D-4335-BF01-CF4BAEC45255}" dt="2018-07-09T21:26:14.556" v="2840" actId="962"/>
          <ac:grpSpMkLst>
            <pc:docMk/>
            <pc:sldMk cId="1608013456" sldId="291"/>
            <ac:grpSpMk id="9" creationId="{93564CF2-C90A-4926-8DDA-8F4B15224DBB}"/>
          </ac:grpSpMkLst>
        </pc:grpChg>
      </pc:sldChg>
      <pc:sldChg chg="modSp">
        <pc:chgData name="Roxanne Jones" userId="e1c4ed23-3a2b-47d4-96ca-3a0da3781e2a" providerId="ADAL" clId="{8A066686-E79D-4335-BF01-CF4BAEC45255}" dt="2018-07-09T21:40:02.313" v="3142"/>
        <pc:sldMkLst>
          <pc:docMk/>
          <pc:sldMk cId="3040613329" sldId="308"/>
        </pc:sldMkLst>
        <pc:spChg chg="mod">
          <ac:chgData name="Roxanne Jones" userId="e1c4ed23-3a2b-47d4-96ca-3a0da3781e2a" providerId="ADAL" clId="{8A066686-E79D-4335-BF01-CF4BAEC45255}" dt="2018-07-09T21:39:32.924" v="3127"/>
          <ac:spMkLst>
            <pc:docMk/>
            <pc:sldMk cId="3040613329" sldId="308"/>
            <ac:spMk id="2" creationId="{3A685FEC-37C6-4F1C-B7D6-2B48CE4BEEA5}"/>
          </ac:spMkLst>
        </pc:spChg>
        <pc:spChg chg="mod">
          <ac:chgData name="Roxanne Jones" userId="e1c4ed23-3a2b-47d4-96ca-3a0da3781e2a" providerId="ADAL" clId="{8A066686-E79D-4335-BF01-CF4BAEC45255}" dt="2018-07-09T21:39:58.430" v="3141"/>
          <ac:spMkLst>
            <pc:docMk/>
            <pc:sldMk cId="3040613329" sldId="308"/>
            <ac:spMk id="4" creationId="{00000000-0000-0000-0000-000000000000}"/>
          </ac:spMkLst>
        </pc:spChg>
        <pc:spChg chg="mod">
          <ac:chgData name="Roxanne Jones" userId="e1c4ed23-3a2b-47d4-96ca-3a0da3781e2a" providerId="ADAL" clId="{8A066686-E79D-4335-BF01-CF4BAEC45255}" dt="2018-07-09T21:27:00.076" v="2855" actId="962"/>
          <ac:spMkLst>
            <pc:docMk/>
            <pc:sldMk cId="3040613329" sldId="308"/>
            <ac:spMk id="6" creationId="{00000000-0000-0000-0000-000000000000}"/>
          </ac:spMkLst>
        </pc:spChg>
        <pc:spChg chg="mod">
          <ac:chgData name="Roxanne Jones" userId="e1c4ed23-3a2b-47d4-96ca-3a0da3781e2a" providerId="ADAL" clId="{8A066686-E79D-4335-BF01-CF4BAEC45255}" dt="2018-07-09T21:40:02.313" v="3142"/>
          <ac:spMkLst>
            <pc:docMk/>
            <pc:sldMk cId="3040613329" sldId="308"/>
            <ac:spMk id="7" creationId="{00000000-0000-0000-0000-000000000000}"/>
          </ac:spMkLst>
        </pc:spChg>
        <pc:spChg chg="mod">
          <ac:chgData name="Roxanne Jones" userId="e1c4ed23-3a2b-47d4-96ca-3a0da3781e2a" providerId="ADAL" clId="{8A066686-E79D-4335-BF01-CF4BAEC45255}" dt="2018-07-09T21:39:56.064" v="3139"/>
          <ac:spMkLst>
            <pc:docMk/>
            <pc:sldMk cId="3040613329" sldId="308"/>
            <ac:spMk id="9" creationId="{00000000-0000-0000-0000-000000000000}"/>
          </ac:spMkLst>
        </pc:spChg>
        <pc:spChg chg="mod">
          <ac:chgData name="Roxanne Jones" userId="e1c4ed23-3a2b-47d4-96ca-3a0da3781e2a" providerId="ADAL" clId="{8A066686-E79D-4335-BF01-CF4BAEC45255}" dt="2018-07-09T21:39:52.627" v="3136"/>
          <ac:spMkLst>
            <pc:docMk/>
            <pc:sldMk cId="3040613329" sldId="308"/>
            <ac:spMk id="10" creationId="{00000000-0000-0000-0000-000000000000}"/>
          </ac:spMkLst>
        </pc:spChg>
        <pc:spChg chg="mod">
          <ac:chgData name="Roxanne Jones" userId="e1c4ed23-3a2b-47d4-96ca-3a0da3781e2a" providerId="ADAL" clId="{8A066686-E79D-4335-BF01-CF4BAEC45255}" dt="2018-07-09T21:39:36.687" v="3132"/>
          <ac:spMkLst>
            <pc:docMk/>
            <pc:sldMk cId="3040613329" sldId="308"/>
            <ac:spMk id="12" creationId="{00000000-0000-0000-0000-000000000000}"/>
          </ac:spMkLst>
        </pc:spChg>
      </pc:sldChg>
      <pc:sldChg chg="addSp delSp modSp">
        <pc:chgData name="Roxanne Jones" userId="e1c4ed23-3a2b-47d4-96ca-3a0da3781e2a" providerId="ADAL" clId="{8A066686-E79D-4335-BF01-CF4BAEC45255}" dt="2018-07-09T21:40:46.856" v="3166"/>
        <pc:sldMkLst>
          <pc:docMk/>
          <pc:sldMk cId="1881580041" sldId="309"/>
        </pc:sldMkLst>
        <pc:spChg chg="add del mod">
          <ac:chgData name="Roxanne Jones" userId="e1c4ed23-3a2b-47d4-96ca-3a0da3781e2a" providerId="ADAL" clId="{8A066686-E79D-4335-BF01-CF4BAEC45255}" dt="2018-07-09T21:40:30.731" v="3151"/>
          <ac:spMkLst>
            <pc:docMk/>
            <pc:sldMk cId="1881580041" sldId="309"/>
            <ac:spMk id="2" creationId="{FC6C95EC-ADB9-4EF4-AE6A-98C1B639F180}"/>
          </ac:spMkLst>
        </pc:spChg>
        <pc:spChg chg="mod">
          <ac:chgData name="Roxanne Jones" userId="e1c4ed23-3a2b-47d4-96ca-3a0da3781e2a" providerId="ADAL" clId="{8A066686-E79D-4335-BF01-CF4BAEC45255}" dt="2018-07-09T21:40:44.283" v="3165"/>
          <ac:spMkLst>
            <pc:docMk/>
            <pc:sldMk cId="1881580041" sldId="309"/>
            <ac:spMk id="4" creationId="{00000000-0000-0000-0000-000000000000}"/>
          </ac:spMkLst>
        </pc:spChg>
        <pc:spChg chg="mod">
          <ac:chgData name="Roxanne Jones" userId="e1c4ed23-3a2b-47d4-96ca-3a0da3781e2a" providerId="ADAL" clId="{8A066686-E79D-4335-BF01-CF4BAEC45255}" dt="2018-07-09T21:40:46.856" v="3166"/>
          <ac:spMkLst>
            <pc:docMk/>
            <pc:sldMk cId="1881580041" sldId="309"/>
            <ac:spMk id="6" creationId="{00000000-0000-0000-0000-000000000000}"/>
          </ac:spMkLst>
        </pc:spChg>
        <pc:spChg chg="mod">
          <ac:chgData name="Roxanne Jones" userId="e1c4ed23-3a2b-47d4-96ca-3a0da3781e2a" providerId="ADAL" clId="{8A066686-E79D-4335-BF01-CF4BAEC45255}" dt="2018-07-09T21:27:20.276" v="2856" actId="1035"/>
          <ac:spMkLst>
            <pc:docMk/>
            <pc:sldMk cId="1881580041" sldId="309"/>
            <ac:spMk id="7" creationId="{00000000-0000-0000-0000-000000000000}"/>
          </ac:spMkLst>
        </pc:spChg>
        <pc:spChg chg="mod">
          <ac:chgData name="Roxanne Jones" userId="e1c4ed23-3a2b-47d4-96ca-3a0da3781e2a" providerId="ADAL" clId="{8A066686-E79D-4335-BF01-CF4BAEC45255}" dt="2018-07-09T21:40:41.413" v="3163"/>
          <ac:spMkLst>
            <pc:docMk/>
            <pc:sldMk cId="1881580041" sldId="309"/>
            <ac:spMk id="9" creationId="{00000000-0000-0000-0000-000000000000}"/>
          </ac:spMkLst>
        </pc:spChg>
        <pc:spChg chg="mod">
          <ac:chgData name="Roxanne Jones" userId="e1c4ed23-3a2b-47d4-96ca-3a0da3781e2a" providerId="ADAL" clId="{8A066686-E79D-4335-BF01-CF4BAEC45255}" dt="2018-07-09T21:40:37.647" v="3160"/>
          <ac:spMkLst>
            <pc:docMk/>
            <pc:sldMk cId="1881580041" sldId="309"/>
            <ac:spMk id="10" creationId="{00000000-0000-0000-0000-000000000000}"/>
          </ac:spMkLst>
        </pc:spChg>
        <pc:spChg chg="mod">
          <ac:chgData name="Roxanne Jones" userId="e1c4ed23-3a2b-47d4-96ca-3a0da3781e2a" providerId="ADAL" clId="{8A066686-E79D-4335-BF01-CF4BAEC45255}" dt="2018-07-09T21:40:34.021" v="3156"/>
          <ac:spMkLst>
            <pc:docMk/>
            <pc:sldMk cId="1881580041" sldId="309"/>
            <ac:spMk id="12" creationId="{00000000-0000-0000-0000-000000000000}"/>
          </ac:spMkLst>
        </pc:spChg>
      </pc:sldChg>
      <pc:sldChg chg="modSp">
        <pc:chgData name="Roxanne Jones" userId="e1c4ed23-3a2b-47d4-96ca-3a0da3781e2a" providerId="ADAL" clId="{8A066686-E79D-4335-BF01-CF4BAEC45255}" dt="2018-07-09T21:40:19.855" v="3145"/>
        <pc:sldMkLst>
          <pc:docMk/>
          <pc:sldMk cId="2992277584" sldId="310"/>
        </pc:sldMkLst>
        <pc:spChg chg="mod">
          <ac:chgData name="Roxanne Jones" userId="e1c4ed23-3a2b-47d4-96ca-3a0da3781e2a" providerId="ADAL" clId="{8A066686-E79D-4335-BF01-CF4BAEC45255}" dt="2018-07-09T21:40:19.855" v="3145"/>
          <ac:spMkLst>
            <pc:docMk/>
            <pc:sldMk cId="2992277584" sldId="310"/>
            <ac:spMk id="2" creationId="{DF4AB858-773C-4455-BFAC-3A3CAB5E5C45}"/>
          </ac:spMkLst>
        </pc:spChg>
        <pc:spChg chg="mod">
          <ac:chgData name="Roxanne Jones" userId="e1c4ed23-3a2b-47d4-96ca-3a0da3781e2a" providerId="ADAL" clId="{8A066686-E79D-4335-BF01-CF4BAEC45255}" dt="2018-07-09T21:40:17.275" v="3143"/>
          <ac:spMkLst>
            <pc:docMk/>
            <pc:sldMk cId="2992277584" sldId="310"/>
            <ac:spMk id="4" creationId="{0FB01F4A-68D5-463A-AA4A-C7EF1286C61D}"/>
          </ac:spMkLst>
        </pc:spChg>
      </pc:sldChg>
      <pc:sldChg chg="addSp modSp">
        <pc:chgData name="Roxanne Jones" userId="e1c4ed23-3a2b-47d4-96ca-3a0da3781e2a" providerId="ADAL" clId="{8A066686-E79D-4335-BF01-CF4BAEC45255}" dt="2018-07-09T21:41:07.709" v="3178"/>
        <pc:sldMkLst>
          <pc:docMk/>
          <pc:sldMk cId="266941208" sldId="311"/>
        </pc:sldMkLst>
        <pc:spChg chg="add mod">
          <ac:chgData name="Roxanne Jones" userId="e1c4ed23-3a2b-47d4-96ca-3a0da3781e2a" providerId="ADAL" clId="{8A066686-E79D-4335-BF01-CF4BAEC45255}" dt="2018-07-09T21:41:07.709" v="3178"/>
          <ac:spMkLst>
            <pc:docMk/>
            <pc:sldMk cId="266941208" sldId="311"/>
            <ac:spMk id="3" creationId="{9629C111-9029-4C94-9AC4-D41713B832AD}"/>
          </ac:spMkLst>
        </pc:spChg>
        <pc:spChg chg="mod">
          <ac:chgData name="Roxanne Jones" userId="e1c4ed23-3a2b-47d4-96ca-3a0da3781e2a" providerId="ADAL" clId="{8A066686-E79D-4335-BF01-CF4BAEC45255}" dt="2018-07-09T21:28:14.694" v="2873" actId="164"/>
          <ac:spMkLst>
            <pc:docMk/>
            <pc:sldMk cId="266941208" sldId="311"/>
            <ac:spMk id="4" creationId="{00000000-0000-0000-0000-000000000000}"/>
          </ac:spMkLst>
        </pc:spChg>
        <pc:spChg chg="mod">
          <ac:chgData name="Roxanne Jones" userId="e1c4ed23-3a2b-47d4-96ca-3a0da3781e2a" providerId="ADAL" clId="{8A066686-E79D-4335-BF01-CF4BAEC45255}" dt="2018-07-09T21:28:14.694" v="2873" actId="164"/>
          <ac:spMkLst>
            <pc:docMk/>
            <pc:sldMk cId="266941208" sldId="311"/>
            <ac:spMk id="5" creationId="{00000000-0000-0000-0000-000000000000}"/>
          </ac:spMkLst>
        </pc:spChg>
        <pc:spChg chg="mod">
          <ac:chgData name="Roxanne Jones" userId="e1c4ed23-3a2b-47d4-96ca-3a0da3781e2a" providerId="ADAL" clId="{8A066686-E79D-4335-BF01-CF4BAEC45255}" dt="2018-07-09T21:28:14.694" v="2873" actId="164"/>
          <ac:spMkLst>
            <pc:docMk/>
            <pc:sldMk cId="266941208" sldId="311"/>
            <ac:spMk id="6" creationId="{00000000-0000-0000-0000-000000000000}"/>
          </ac:spMkLst>
        </pc:spChg>
        <pc:spChg chg="mod">
          <ac:chgData name="Roxanne Jones" userId="e1c4ed23-3a2b-47d4-96ca-3a0da3781e2a" providerId="ADAL" clId="{8A066686-E79D-4335-BF01-CF4BAEC45255}" dt="2018-07-09T21:28:14.694" v="2873" actId="164"/>
          <ac:spMkLst>
            <pc:docMk/>
            <pc:sldMk cId="266941208" sldId="311"/>
            <ac:spMk id="7" creationId="{00000000-0000-0000-0000-000000000000}"/>
          </ac:spMkLst>
        </pc:spChg>
        <pc:spChg chg="mod">
          <ac:chgData name="Roxanne Jones" userId="e1c4ed23-3a2b-47d4-96ca-3a0da3781e2a" providerId="ADAL" clId="{8A066686-E79D-4335-BF01-CF4BAEC45255}" dt="2018-07-09T21:28:14.694" v="2873" actId="164"/>
          <ac:spMkLst>
            <pc:docMk/>
            <pc:sldMk cId="266941208" sldId="311"/>
            <ac:spMk id="8" creationId="{00000000-0000-0000-0000-000000000000}"/>
          </ac:spMkLst>
        </pc:spChg>
        <pc:spChg chg="mod">
          <ac:chgData name="Roxanne Jones" userId="e1c4ed23-3a2b-47d4-96ca-3a0da3781e2a" providerId="ADAL" clId="{8A066686-E79D-4335-BF01-CF4BAEC45255}" dt="2018-07-09T21:41:04.212" v="3172"/>
          <ac:spMkLst>
            <pc:docMk/>
            <pc:sldMk cId="266941208" sldId="311"/>
            <ac:spMk id="9" creationId="{AC4E8C9F-F5DE-4FEF-9FC7-A2A06D5489E6}"/>
          </ac:spMkLst>
        </pc:spChg>
        <pc:spChg chg="mod">
          <ac:chgData name="Roxanne Jones" userId="e1c4ed23-3a2b-47d4-96ca-3a0da3781e2a" providerId="ADAL" clId="{8A066686-E79D-4335-BF01-CF4BAEC45255}" dt="2018-07-09T21:28:14.694" v="2873" actId="164"/>
          <ac:spMkLst>
            <pc:docMk/>
            <pc:sldMk cId="266941208" sldId="311"/>
            <ac:spMk id="11" creationId="{00000000-0000-0000-0000-000000000000}"/>
          </ac:spMkLst>
        </pc:spChg>
        <pc:spChg chg="mod">
          <ac:chgData name="Roxanne Jones" userId="e1c4ed23-3a2b-47d4-96ca-3a0da3781e2a" providerId="ADAL" clId="{8A066686-E79D-4335-BF01-CF4BAEC45255}" dt="2018-07-09T21:28:14.694" v="2873" actId="164"/>
          <ac:spMkLst>
            <pc:docMk/>
            <pc:sldMk cId="266941208" sldId="311"/>
            <ac:spMk id="12" creationId="{00000000-0000-0000-0000-000000000000}"/>
          </ac:spMkLst>
        </pc:spChg>
        <pc:spChg chg="mod">
          <ac:chgData name="Roxanne Jones" userId="e1c4ed23-3a2b-47d4-96ca-3a0da3781e2a" providerId="ADAL" clId="{8A066686-E79D-4335-BF01-CF4BAEC45255}" dt="2018-07-09T21:28:14.694" v="2873" actId="164"/>
          <ac:spMkLst>
            <pc:docMk/>
            <pc:sldMk cId="266941208" sldId="311"/>
            <ac:spMk id="14" creationId="{00000000-0000-0000-0000-000000000000}"/>
          </ac:spMkLst>
        </pc:spChg>
        <pc:spChg chg="mod">
          <ac:chgData name="Roxanne Jones" userId="e1c4ed23-3a2b-47d4-96ca-3a0da3781e2a" providerId="ADAL" clId="{8A066686-E79D-4335-BF01-CF4BAEC45255}" dt="2018-07-09T21:28:14.694" v="2873" actId="164"/>
          <ac:spMkLst>
            <pc:docMk/>
            <pc:sldMk cId="266941208" sldId="311"/>
            <ac:spMk id="17" creationId="{00000000-0000-0000-0000-000000000000}"/>
          </ac:spMkLst>
        </pc:spChg>
        <pc:grpChg chg="add mod">
          <ac:chgData name="Roxanne Jones" userId="e1c4ed23-3a2b-47d4-96ca-3a0da3781e2a" providerId="ADAL" clId="{8A066686-E79D-4335-BF01-CF4BAEC45255}" dt="2018-07-09T21:28:43.840" v="2875" actId="962"/>
          <ac:grpSpMkLst>
            <pc:docMk/>
            <pc:sldMk cId="266941208" sldId="311"/>
            <ac:grpSpMk id="10" creationId="{47445593-3A06-4CA5-8D98-04DBDC14FF07}"/>
          </ac:grpSpMkLst>
        </pc:grpChg>
      </pc:sldChg>
      <pc:sldChg chg="modSp">
        <pc:chgData name="Roxanne Jones" userId="e1c4ed23-3a2b-47d4-96ca-3a0da3781e2a" providerId="ADAL" clId="{8A066686-E79D-4335-BF01-CF4BAEC45255}" dt="2018-07-09T21:41:29.946" v="3181"/>
        <pc:sldMkLst>
          <pc:docMk/>
          <pc:sldMk cId="588244609" sldId="312"/>
        </pc:sldMkLst>
        <pc:spChg chg="mod">
          <ac:chgData name="Roxanne Jones" userId="e1c4ed23-3a2b-47d4-96ca-3a0da3781e2a" providerId="ADAL" clId="{8A066686-E79D-4335-BF01-CF4BAEC45255}" dt="2018-07-09T21:41:27.658" v="3179"/>
          <ac:spMkLst>
            <pc:docMk/>
            <pc:sldMk cId="588244609" sldId="312"/>
            <ac:spMk id="2" creationId="{A4ACF90D-2581-4223-9FC6-0C775C92355E}"/>
          </ac:spMkLst>
        </pc:spChg>
        <pc:spChg chg="mod">
          <ac:chgData name="Roxanne Jones" userId="e1c4ed23-3a2b-47d4-96ca-3a0da3781e2a" providerId="ADAL" clId="{8A066686-E79D-4335-BF01-CF4BAEC45255}" dt="2018-07-09T21:41:29.946" v="3181"/>
          <ac:spMkLst>
            <pc:docMk/>
            <pc:sldMk cId="588244609" sldId="312"/>
            <ac:spMk id="4" creationId="{593191C2-E660-4A07-BB54-31AEEA0BEACD}"/>
          </ac:spMkLst>
        </pc:spChg>
      </pc:sldChg>
      <pc:sldChg chg="modSp">
        <pc:chgData name="Roxanne Jones" userId="e1c4ed23-3a2b-47d4-96ca-3a0da3781e2a" providerId="ADAL" clId="{8A066686-E79D-4335-BF01-CF4BAEC45255}" dt="2018-07-09T21:34:48.711" v="3076"/>
        <pc:sldMkLst>
          <pc:docMk/>
          <pc:sldMk cId="2910692014" sldId="315"/>
        </pc:sldMkLst>
        <pc:spChg chg="mod">
          <ac:chgData name="Roxanne Jones" userId="e1c4ed23-3a2b-47d4-96ca-3a0da3781e2a" providerId="ADAL" clId="{8A066686-E79D-4335-BF01-CF4BAEC45255}" dt="2018-07-09T21:34:48.711" v="3076"/>
          <ac:spMkLst>
            <pc:docMk/>
            <pc:sldMk cId="2910692014" sldId="315"/>
            <ac:spMk id="2" creationId="{91B49F86-730B-4A4C-AF0B-E73363E5E541}"/>
          </ac:spMkLst>
        </pc:spChg>
        <pc:spChg chg="mod">
          <ac:chgData name="Roxanne Jones" userId="e1c4ed23-3a2b-47d4-96ca-3a0da3781e2a" providerId="ADAL" clId="{8A066686-E79D-4335-BF01-CF4BAEC45255}" dt="2018-07-09T21:06:42.961" v="261"/>
          <ac:spMkLst>
            <pc:docMk/>
            <pc:sldMk cId="2910692014" sldId="315"/>
            <ac:spMk id="5" creationId="{00000000-0000-0000-0000-000000000000}"/>
          </ac:spMkLst>
        </pc:spChg>
      </pc:sldChg>
      <pc:sldChg chg="delSp modSp">
        <pc:chgData name="Roxanne Jones" userId="e1c4ed23-3a2b-47d4-96ca-3a0da3781e2a" providerId="ADAL" clId="{8A066686-E79D-4335-BF01-CF4BAEC45255}" dt="2018-07-09T21:36:41.441" v="3081" actId="478"/>
        <pc:sldMkLst>
          <pc:docMk/>
          <pc:sldMk cId="1221618459" sldId="316"/>
        </pc:sldMkLst>
        <pc:spChg chg="mod">
          <ac:chgData name="Roxanne Jones" userId="e1c4ed23-3a2b-47d4-96ca-3a0da3781e2a" providerId="ADAL" clId="{8A066686-E79D-4335-BF01-CF4BAEC45255}" dt="2018-07-09T21:36:26.751" v="3080"/>
          <ac:spMkLst>
            <pc:docMk/>
            <pc:sldMk cId="1221618459" sldId="316"/>
            <ac:spMk id="2" creationId="{00000000-0000-0000-0000-000000000000}"/>
          </ac:spMkLst>
        </pc:spChg>
        <pc:spChg chg="mod">
          <ac:chgData name="Roxanne Jones" userId="e1c4ed23-3a2b-47d4-96ca-3a0da3781e2a" providerId="ADAL" clId="{8A066686-E79D-4335-BF01-CF4BAEC45255}" dt="2018-07-09T21:07:47.166" v="266"/>
          <ac:spMkLst>
            <pc:docMk/>
            <pc:sldMk cId="1221618459" sldId="316"/>
            <ac:spMk id="3" creationId="{00000000-0000-0000-0000-000000000000}"/>
          </ac:spMkLst>
        </pc:spChg>
        <pc:spChg chg="mod">
          <ac:chgData name="Roxanne Jones" userId="e1c4ed23-3a2b-47d4-96ca-3a0da3781e2a" providerId="ADAL" clId="{8A066686-E79D-4335-BF01-CF4BAEC45255}" dt="2018-07-09T21:35:33.748" v="3079"/>
          <ac:spMkLst>
            <pc:docMk/>
            <pc:sldMk cId="1221618459" sldId="316"/>
            <ac:spMk id="4" creationId="{DA0ABC4E-F690-4AB5-AB1E-9A997836D971}"/>
          </ac:spMkLst>
        </pc:spChg>
        <pc:spChg chg="del">
          <ac:chgData name="Roxanne Jones" userId="e1c4ed23-3a2b-47d4-96ca-3a0da3781e2a" providerId="ADAL" clId="{8A066686-E79D-4335-BF01-CF4BAEC45255}" dt="2018-07-09T21:36:41.441" v="3081" actId="478"/>
          <ac:spMkLst>
            <pc:docMk/>
            <pc:sldMk cId="1221618459" sldId="316"/>
            <ac:spMk id="5" creationId="{53A3177B-547D-431C-82F2-0F813E74D835}"/>
          </ac:spMkLst>
        </pc:spChg>
        <pc:picChg chg="mod">
          <ac:chgData name="Roxanne Jones" userId="e1c4ed23-3a2b-47d4-96ca-3a0da3781e2a" providerId="ADAL" clId="{8A066686-E79D-4335-BF01-CF4BAEC45255}" dt="2018-07-09T21:18:41.079" v="1503" actId="962"/>
          <ac:picMkLst>
            <pc:docMk/>
            <pc:sldMk cId="1221618459" sldId="316"/>
            <ac:picMk id="6" creationId="{D3F8C3E7-7B82-4AD7-9CF0-4876FD29A1A0}"/>
          </ac:picMkLst>
        </pc:picChg>
      </pc:sldChg>
      <pc:sldChg chg="modSp">
        <pc:chgData name="Roxanne Jones" userId="e1c4ed23-3a2b-47d4-96ca-3a0da3781e2a" providerId="ADAL" clId="{8A066686-E79D-4335-BF01-CF4BAEC45255}" dt="2018-07-09T21:36:53.204" v="3083"/>
        <pc:sldMkLst>
          <pc:docMk/>
          <pc:sldMk cId="3050613970" sldId="321"/>
        </pc:sldMkLst>
        <pc:spChg chg="mod">
          <ac:chgData name="Roxanne Jones" userId="e1c4ed23-3a2b-47d4-96ca-3a0da3781e2a" providerId="ADAL" clId="{8A066686-E79D-4335-BF01-CF4BAEC45255}" dt="2018-07-09T21:02:27.214" v="156" actId="20577"/>
          <ac:spMkLst>
            <pc:docMk/>
            <pc:sldMk cId="3050613970" sldId="321"/>
            <ac:spMk id="2" creationId="{00000000-0000-0000-0000-000000000000}"/>
          </ac:spMkLst>
        </pc:spChg>
        <pc:spChg chg="mod">
          <ac:chgData name="Roxanne Jones" userId="e1c4ed23-3a2b-47d4-96ca-3a0da3781e2a" providerId="ADAL" clId="{8A066686-E79D-4335-BF01-CF4BAEC45255}" dt="2018-07-09T21:08:00.095" v="268" actId="27636"/>
          <ac:spMkLst>
            <pc:docMk/>
            <pc:sldMk cId="3050613970" sldId="321"/>
            <ac:spMk id="3" creationId="{00000000-0000-0000-0000-000000000000}"/>
          </ac:spMkLst>
        </pc:spChg>
        <pc:spChg chg="mod">
          <ac:chgData name="Roxanne Jones" userId="e1c4ed23-3a2b-47d4-96ca-3a0da3781e2a" providerId="ADAL" clId="{8A066686-E79D-4335-BF01-CF4BAEC45255}" dt="2018-07-09T21:36:53.204" v="3083"/>
          <ac:spMkLst>
            <pc:docMk/>
            <pc:sldMk cId="3050613970" sldId="321"/>
            <ac:spMk id="4" creationId="{CBBF90C0-6965-4199-A30D-1DBD69B3C050}"/>
          </ac:spMkLst>
        </pc:spChg>
      </pc:sldChg>
      <pc:sldChg chg="modSp">
        <pc:chgData name="Roxanne Jones" userId="e1c4ed23-3a2b-47d4-96ca-3a0da3781e2a" providerId="ADAL" clId="{8A066686-E79D-4335-BF01-CF4BAEC45255}" dt="2018-07-09T21:37:51.546" v="3092"/>
        <pc:sldMkLst>
          <pc:docMk/>
          <pc:sldMk cId="1624319035" sldId="323"/>
        </pc:sldMkLst>
        <pc:spChg chg="mod">
          <ac:chgData name="Roxanne Jones" userId="e1c4ed23-3a2b-47d4-96ca-3a0da3781e2a" providerId="ADAL" clId="{8A066686-E79D-4335-BF01-CF4BAEC45255}" dt="2018-07-09T21:02:05.358" v="155" actId="20577"/>
          <ac:spMkLst>
            <pc:docMk/>
            <pc:sldMk cId="1624319035" sldId="323"/>
            <ac:spMk id="2" creationId="{00000000-0000-0000-0000-000000000000}"/>
          </ac:spMkLst>
        </pc:spChg>
        <pc:spChg chg="mod">
          <ac:chgData name="Roxanne Jones" userId="e1c4ed23-3a2b-47d4-96ca-3a0da3781e2a" providerId="ADAL" clId="{8A066686-E79D-4335-BF01-CF4BAEC45255}" dt="2018-07-09T21:01:02.495" v="150" actId="114"/>
          <ac:spMkLst>
            <pc:docMk/>
            <pc:sldMk cId="1624319035" sldId="323"/>
            <ac:spMk id="3" creationId="{00000000-0000-0000-0000-000000000000}"/>
          </ac:spMkLst>
        </pc:spChg>
        <pc:spChg chg="mod">
          <ac:chgData name="Roxanne Jones" userId="e1c4ed23-3a2b-47d4-96ca-3a0da3781e2a" providerId="ADAL" clId="{8A066686-E79D-4335-BF01-CF4BAEC45255}" dt="2018-07-09T21:37:51.546" v="3092"/>
          <ac:spMkLst>
            <pc:docMk/>
            <pc:sldMk cId="1624319035" sldId="323"/>
            <ac:spMk id="4" creationId="{BE0B0E54-75A8-4CEA-92A8-EFDEA1829A7B}"/>
          </ac:spMkLst>
        </pc:spChg>
      </pc:sldChg>
      <pc:sldChg chg="modSp">
        <pc:chgData name="Roxanne Jones" userId="e1c4ed23-3a2b-47d4-96ca-3a0da3781e2a" providerId="ADAL" clId="{8A066686-E79D-4335-BF01-CF4BAEC45255}" dt="2018-07-09T21:37:59.759" v="3094"/>
        <pc:sldMkLst>
          <pc:docMk/>
          <pc:sldMk cId="2702295342" sldId="325"/>
        </pc:sldMkLst>
        <pc:spChg chg="mod">
          <ac:chgData name="Roxanne Jones" userId="e1c4ed23-3a2b-47d4-96ca-3a0da3781e2a" providerId="ADAL" clId="{8A066686-E79D-4335-BF01-CF4BAEC45255}" dt="2018-07-09T21:08:52.556" v="270" actId="27636"/>
          <ac:spMkLst>
            <pc:docMk/>
            <pc:sldMk cId="2702295342" sldId="325"/>
            <ac:spMk id="3" creationId="{00000000-0000-0000-0000-000000000000}"/>
          </ac:spMkLst>
        </pc:spChg>
        <pc:spChg chg="mod">
          <ac:chgData name="Roxanne Jones" userId="e1c4ed23-3a2b-47d4-96ca-3a0da3781e2a" providerId="ADAL" clId="{8A066686-E79D-4335-BF01-CF4BAEC45255}" dt="2018-07-09T21:37:59.759" v="3094"/>
          <ac:spMkLst>
            <pc:docMk/>
            <pc:sldMk cId="2702295342" sldId="325"/>
            <ac:spMk id="4" creationId="{61960A0E-0A57-4CB5-A073-8D9403D38B5A}"/>
          </ac:spMkLst>
        </pc:spChg>
      </pc:sldChg>
      <pc:sldChg chg="modSp">
        <pc:chgData name="Roxanne Jones" userId="e1c4ed23-3a2b-47d4-96ca-3a0da3781e2a" providerId="ADAL" clId="{8A066686-E79D-4335-BF01-CF4BAEC45255}" dt="2018-07-09T21:38:06.519" v="3096"/>
        <pc:sldMkLst>
          <pc:docMk/>
          <pc:sldMk cId="2171560007" sldId="326"/>
        </pc:sldMkLst>
        <pc:spChg chg="mod">
          <ac:chgData name="Roxanne Jones" userId="e1c4ed23-3a2b-47d4-96ca-3a0da3781e2a" providerId="ADAL" clId="{8A066686-E79D-4335-BF01-CF4BAEC45255}" dt="2018-07-09T20:56:13.144" v="113" actId="20577"/>
          <ac:spMkLst>
            <pc:docMk/>
            <pc:sldMk cId="2171560007" sldId="326"/>
            <ac:spMk id="3" creationId="{00000000-0000-0000-0000-000000000000}"/>
          </ac:spMkLst>
        </pc:spChg>
        <pc:spChg chg="mod">
          <ac:chgData name="Roxanne Jones" userId="e1c4ed23-3a2b-47d4-96ca-3a0da3781e2a" providerId="ADAL" clId="{8A066686-E79D-4335-BF01-CF4BAEC45255}" dt="2018-07-09T21:38:06.519" v="3096"/>
          <ac:spMkLst>
            <pc:docMk/>
            <pc:sldMk cId="2171560007" sldId="326"/>
            <ac:spMk id="4" creationId="{58250C2E-B7A1-4DAB-960E-D2C4912388E4}"/>
          </ac:spMkLst>
        </pc:spChg>
      </pc:sldChg>
      <pc:sldChg chg="modSp">
        <pc:chgData name="Roxanne Jones" userId="e1c4ed23-3a2b-47d4-96ca-3a0da3781e2a" providerId="ADAL" clId="{8A066686-E79D-4335-BF01-CF4BAEC45255}" dt="2018-07-09T21:38:14.653" v="3099"/>
        <pc:sldMkLst>
          <pc:docMk/>
          <pc:sldMk cId="2248223046" sldId="327"/>
        </pc:sldMkLst>
        <pc:spChg chg="mod">
          <ac:chgData name="Roxanne Jones" userId="e1c4ed23-3a2b-47d4-96ca-3a0da3781e2a" providerId="ADAL" clId="{8A066686-E79D-4335-BF01-CF4BAEC45255}" dt="2018-07-09T20:56:18.575" v="118" actId="27636"/>
          <ac:spMkLst>
            <pc:docMk/>
            <pc:sldMk cId="2248223046" sldId="327"/>
            <ac:spMk id="3" creationId="{00000000-0000-0000-0000-000000000000}"/>
          </ac:spMkLst>
        </pc:spChg>
        <pc:spChg chg="mod">
          <ac:chgData name="Roxanne Jones" userId="e1c4ed23-3a2b-47d4-96ca-3a0da3781e2a" providerId="ADAL" clId="{8A066686-E79D-4335-BF01-CF4BAEC45255}" dt="2018-07-09T21:09:20.447" v="272" actId="6549"/>
          <ac:spMkLst>
            <pc:docMk/>
            <pc:sldMk cId="2248223046" sldId="327"/>
            <ac:spMk id="4" creationId="{DE8FFF52-582C-44D2-BAD6-1BCADC95B763}"/>
          </ac:spMkLst>
        </pc:spChg>
        <pc:spChg chg="mod">
          <ac:chgData name="Roxanne Jones" userId="e1c4ed23-3a2b-47d4-96ca-3a0da3781e2a" providerId="ADAL" clId="{8A066686-E79D-4335-BF01-CF4BAEC45255}" dt="2018-07-09T21:38:14.653" v="3099"/>
          <ac:spMkLst>
            <pc:docMk/>
            <pc:sldMk cId="2248223046" sldId="327"/>
            <ac:spMk id="5" creationId="{CC220D73-A2FC-4D22-9426-ABE1DC1EA1A2}"/>
          </ac:spMkLst>
        </pc:spChg>
      </pc:sldChg>
      <pc:sldChg chg="modSp">
        <pc:chgData name="Roxanne Jones" userId="e1c4ed23-3a2b-47d4-96ca-3a0da3781e2a" providerId="ADAL" clId="{8A066686-E79D-4335-BF01-CF4BAEC45255}" dt="2018-07-09T21:38:22.387" v="3101"/>
        <pc:sldMkLst>
          <pc:docMk/>
          <pc:sldMk cId="922482823" sldId="328"/>
        </pc:sldMkLst>
        <pc:spChg chg="mod">
          <ac:chgData name="Roxanne Jones" userId="e1c4ed23-3a2b-47d4-96ca-3a0da3781e2a" providerId="ADAL" clId="{8A066686-E79D-4335-BF01-CF4BAEC45255}" dt="2018-07-09T21:38:22.387" v="3101"/>
          <ac:spMkLst>
            <pc:docMk/>
            <pc:sldMk cId="922482823" sldId="328"/>
            <ac:spMk id="4" creationId="{7D478B12-76E5-43DF-A931-18DC5A898656}"/>
          </ac:spMkLst>
        </pc:spChg>
      </pc:sldChg>
      <pc:sldChg chg="modSp">
        <pc:chgData name="Roxanne Jones" userId="e1c4ed23-3a2b-47d4-96ca-3a0da3781e2a" providerId="ADAL" clId="{8A066686-E79D-4335-BF01-CF4BAEC45255}" dt="2018-07-09T21:37:12.480" v="3085"/>
        <pc:sldMkLst>
          <pc:docMk/>
          <pc:sldMk cId="115301552" sldId="329"/>
        </pc:sldMkLst>
        <pc:spChg chg="mod">
          <ac:chgData name="Roxanne Jones" userId="e1c4ed23-3a2b-47d4-96ca-3a0da3781e2a" providerId="ADAL" clId="{8A066686-E79D-4335-BF01-CF4BAEC45255}" dt="2018-07-09T21:37:12.480" v="3085"/>
          <ac:spMkLst>
            <pc:docMk/>
            <pc:sldMk cId="115301552" sldId="329"/>
            <ac:spMk id="4" creationId="{75622454-6E07-49DB-A1AE-CC007C36D7CC}"/>
          </ac:spMkLst>
        </pc:spChg>
      </pc:sldChg>
      <pc:sldChg chg="modSp">
        <pc:chgData name="Roxanne Jones" userId="e1c4ed23-3a2b-47d4-96ca-3a0da3781e2a" providerId="ADAL" clId="{8A066686-E79D-4335-BF01-CF4BAEC45255}" dt="2018-07-09T21:37:24.279" v="3087"/>
        <pc:sldMkLst>
          <pc:docMk/>
          <pc:sldMk cId="13104951" sldId="330"/>
        </pc:sldMkLst>
        <pc:spChg chg="mod">
          <ac:chgData name="Roxanne Jones" userId="e1c4ed23-3a2b-47d4-96ca-3a0da3781e2a" providerId="ADAL" clId="{8A066686-E79D-4335-BF01-CF4BAEC45255}" dt="2018-07-09T21:02:38.751" v="158" actId="20577"/>
          <ac:spMkLst>
            <pc:docMk/>
            <pc:sldMk cId="13104951" sldId="330"/>
            <ac:spMk id="2" creationId="{00000000-0000-0000-0000-000000000000}"/>
          </ac:spMkLst>
        </pc:spChg>
        <pc:spChg chg="mod">
          <ac:chgData name="Roxanne Jones" userId="e1c4ed23-3a2b-47d4-96ca-3a0da3781e2a" providerId="ADAL" clId="{8A066686-E79D-4335-BF01-CF4BAEC45255}" dt="2018-07-09T20:55:18.126" v="95" actId="20577"/>
          <ac:spMkLst>
            <pc:docMk/>
            <pc:sldMk cId="13104951" sldId="330"/>
            <ac:spMk id="3" creationId="{00000000-0000-0000-0000-000000000000}"/>
          </ac:spMkLst>
        </pc:spChg>
        <pc:spChg chg="mod">
          <ac:chgData name="Roxanne Jones" userId="e1c4ed23-3a2b-47d4-96ca-3a0da3781e2a" providerId="ADAL" clId="{8A066686-E79D-4335-BF01-CF4BAEC45255}" dt="2018-07-09T21:37:24.279" v="3087"/>
          <ac:spMkLst>
            <pc:docMk/>
            <pc:sldMk cId="13104951" sldId="330"/>
            <ac:spMk id="4" creationId="{72196503-FB4F-4B41-AFBD-5131E4335CB3}"/>
          </ac:spMkLst>
        </pc:spChg>
      </pc:sldChg>
      <pc:sldChg chg="addSp delSp modSp">
        <pc:chgData name="Roxanne Jones" userId="e1c4ed23-3a2b-47d4-96ca-3a0da3781e2a" providerId="ADAL" clId="{8A066686-E79D-4335-BF01-CF4BAEC45255}" dt="2018-07-09T21:17:59.864" v="1309" actId="962"/>
        <pc:sldMkLst>
          <pc:docMk/>
          <pc:sldMk cId="3073978126" sldId="520"/>
        </pc:sldMkLst>
        <pc:spChg chg="mod">
          <ac:chgData name="Roxanne Jones" userId="e1c4ed23-3a2b-47d4-96ca-3a0da3781e2a" providerId="ADAL" clId="{8A066686-E79D-4335-BF01-CF4BAEC45255}" dt="2018-07-09T21:15:32.939" v="1284" actId="962"/>
          <ac:spMkLst>
            <pc:docMk/>
            <pc:sldMk cId="3073978126" sldId="520"/>
            <ac:spMk id="9" creationId="{00000000-0000-0000-0000-000000000000}"/>
          </ac:spMkLst>
        </pc:spChg>
        <pc:spChg chg="mod">
          <ac:chgData name="Roxanne Jones" userId="e1c4ed23-3a2b-47d4-96ca-3a0da3781e2a" providerId="ADAL" clId="{8A066686-E79D-4335-BF01-CF4BAEC45255}" dt="2018-07-09T21:07:31.258" v="264" actId="1036"/>
          <ac:spMkLst>
            <pc:docMk/>
            <pc:sldMk cId="3073978126" sldId="520"/>
            <ac:spMk id="12"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13" creationId="{00000000-0000-0000-0000-000000000000}"/>
          </ac:spMkLst>
        </pc:spChg>
        <pc:spChg chg="mod">
          <ac:chgData name="Roxanne Jones" userId="e1c4ed23-3a2b-47d4-96ca-3a0da3781e2a" providerId="ADAL" clId="{8A066686-E79D-4335-BF01-CF4BAEC45255}" dt="2018-07-09T21:16:41.461" v="1294" actId="164"/>
          <ac:spMkLst>
            <pc:docMk/>
            <pc:sldMk cId="3073978126" sldId="520"/>
            <ac:spMk id="14" creationId="{00000000-0000-0000-0000-000000000000}"/>
          </ac:spMkLst>
        </pc:spChg>
        <pc:spChg chg="mod">
          <ac:chgData name="Roxanne Jones" userId="e1c4ed23-3a2b-47d4-96ca-3a0da3781e2a" providerId="ADAL" clId="{8A066686-E79D-4335-BF01-CF4BAEC45255}" dt="2018-07-09T21:16:41.461" v="1294" actId="164"/>
          <ac:spMkLst>
            <pc:docMk/>
            <pc:sldMk cId="3073978126" sldId="520"/>
            <ac:spMk id="15"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16"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17"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18"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19"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20"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21" creationId="{00000000-0000-0000-0000-000000000000}"/>
          </ac:spMkLst>
        </pc:spChg>
        <pc:spChg chg="mod">
          <ac:chgData name="Roxanne Jones" userId="e1c4ed23-3a2b-47d4-96ca-3a0da3781e2a" providerId="ADAL" clId="{8A066686-E79D-4335-BF01-CF4BAEC45255}" dt="2018-07-09T21:16:09.781" v="1287" actId="164"/>
          <ac:spMkLst>
            <pc:docMk/>
            <pc:sldMk cId="3073978126" sldId="520"/>
            <ac:spMk id="22" creationId="{00000000-0000-0000-0000-000000000000}"/>
          </ac:spMkLst>
        </pc:spChg>
        <pc:spChg chg="del">
          <ac:chgData name="Roxanne Jones" userId="e1c4ed23-3a2b-47d4-96ca-3a0da3781e2a" providerId="ADAL" clId="{8A066686-E79D-4335-BF01-CF4BAEC45255}" dt="2018-07-09T21:07:35.154" v="265" actId="478"/>
          <ac:spMkLst>
            <pc:docMk/>
            <pc:sldMk cId="3073978126" sldId="520"/>
            <ac:spMk id="15363" creationId="{00000000-0000-0000-0000-000000000000}"/>
          </ac:spMkLst>
        </pc:spChg>
        <pc:grpChg chg="add mod">
          <ac:chgData name="Roxanne Jones" userId="e1c4ed23-3a2b-47d4-96ca-3a0da3781e2a" providerId="ADAL" clId="{8A066686-E79D-4335-BF01-CF4BAEC45255}" dt="2018-07-09T21:16:55.324" v="1299" actId="1076"/>
          <ac:grpSpMkLst>
            <pc:docMk/>
            <pc:sldMk cId="3073978126" sldId="520"/>
            <ac:grpSpMk id="4" creationId="{9531D283-FDCE-41D0-967F-FBE4EF86899D}"/>
          </ac:grpSpMkLst>
        </pc:grpChg>
        <pc:grpChg chg="add mod">
          <ac:chgData name="Roxanne Jones" userId="e1c4ed23-3a2b-47d4-96ca-3a0da3781e2a" providerId="ADAL" clId="{8A066686-E79D-4335-BF01-CF4BAEC45255}" dt="2018-07-09T21:17:55.658" v="1303" actId="1076"/>
          <ac:grpSpMkLst>
            <pc:docMk/>
            <pc:sldMk cId="3073978126" sldId="520"/>
            <ac:grpSpMk id="5" creationId="{02177472-6DB7-42BC-8FB6-82FB73EC5CB9}"/>
          </ac:grpSpMkLst>
        </pc:grpChg>
        <pc:grpChg chg="add mod">
          <ac:chgData name="Roxanne Jones" userId="e1c4ed23-3a2b-47d4-96ca-3a0da3781e2a" providerId="ADAL" clId="{8A066686-E79D-4335-BF01-CF4BAEC45255}" dt="2018-07-09T21:17:55.658" v="1303" actId="1076"/>
          <ac:grpSpMkLst>
            <pc:docMk/>
            <pc:sldMk cId="3073978126" sldId="520"/>
            <ac:grpSpMk id="7" creationId="{76A60876-5DCD-4F0C-8DE9-1453189B867B}"/>
          </ac:grpSpMkLst>
        </pc:grpChg>
        <pc:picChg chg="mod">
          <ac:chgData name="Roxanne Jones" userId="e1c4ed23-3a2b-47d4-96ca-3a0da3781e2a" providerId="ADAL" clId="{8A066686-E79D-4335-BF01-CF4BAEC45255}" dt="2018-07-09T21:17:59.864" v="1309" actId="962"/>
          <ac:picMkLst>
            <pc:docMk/>
            <pc:sldMk cId="3073978126" sldId="520"/>
            <ac:picMk id="6" creationId="{00000000-0000-0000-0000-000000000000}"/>
          </ac:picMkLst>
        </pc:picChg>
      </pc:sldChg>
      <pc:sldChg chg="addSp delSp modSp">
        <pc:chgData name="Roxanne Jones" userId="e1c4ed23-3a2b-47d4-96ca-3a0da3781e2a" providerId="ADAL" clId="{8A066686-E79D-4335-BF01-CF4BAEC45255}" dt="2018-07-09T21:34:19.306" v="3074" actId="962"/>
        <pc:sldMkLst>
          <pc:docMk/>
          <pc:sldMk cId="1050106040" sldId="568"/>
        </pc:sldMkLst>
        <pc:spChg chg="mod">
          <ac:chgData name="Roxanne Jones" userId="e1c4ed23-3a2b-47d4-96ca-3a0da3781e2a" providerId="ADAL" clId="{8A066686-E79D-4335-BF01-CF4BAEC45255}" dt="2018-07-09T21:29:55.410" v="3015" actId="962"/>
          <ac:spMkLst>
            <pc:docMk/>
            <pc:sldMk cId="1050106040" sldId="568"/>
            <ac:spMk id="3" creationId="{00000000-0000-0000-0000-000000000000}"/>
          </ac:spMkLst>
        </pc:spChg>
        <pc:spChg chg="mod">
          <ac:chgData name="Roxanne Jones" userId="e1c4ed23-3a2b-47d4-96ca-3a0da3781e2a" providerId="ADAL" clId="{8A066686-E79D-4335-BF01-CF4BAEC45255}" dt="2018-07-09T21:29:48.007" v="3011" actId="962"/>
          <ac:spMkLst>
            <pc:docMk/>
            <pc:sldMk cId="1050106040" sldId="568"/>
            <ac:spMk id="4" creationId="{00000000-0000-0000-0000-000000000000}"/>
          </ac:spMkLst>
        </pc:spChg>
        <pc:spChg chg="mod">
          <ac:chgData name="Roxanne Jones" userId="e1c4ed23-3a2b-47d4-96ca-3a0da3781e2a" providerId="ADAL" clId="{8A066686-E79D-4335-BF01-CF4BAEC45255}" dt="2018-07-09T21:31:20.294" v="3058" actId="962"/>
          <ac:spMkLst>
            <pc:docMk/>
            <pc:sldMk cId="1050106040" sldId="568"/>
            <ac:spMk id="5" creationId="{00000000-0000-0000-0000-000000000000}"/>
          </ac:spMkLst>
        </pc:spChg>
        <pc:spChg chg="mod">
          <ac:chgData name="Roxanne Jones" userId="e1c4ed23-3a2b-47d4-96ca-3a0da3781e2a" providerId="ADAL" clId="{8A066686-E79D-4335-BF01-CF4BAEC45255}" dt="2018-07-09T21:30:04.686" v="3017" actId="1076"/>
          <ac:spMkLst>
            <pc:docMk/>
            <pc:sldMk cId="1050106040" sldId="568"/>
            <ac:spMk id="6" creationId="{00000000-0000-0000-0000-000000000000}"/>
          </ac:spMkLst>
        </pc:spChg>
        <pc:spChg chg="mod">
          <ac:chgData name="Roxanne Jones" userId="e1c4ed23-3a2b-47d4-96ca-3a0da3781e2a" providerId="ADAL" clId="{8A066686-E79D-4335-BF01-CF4BAEC45255}" dt="2018-07-09T21:34:19.306" v="3074" actId="962"/>
          <ac:spMkLst>
            <pc:docMk/>
            <pc:sldMk cId="1050106040" sldId="568"/>
            <ac:spMk id="7" creationId="{00000000-0000-0000-0000-000000000000}"/>
          </ac:spMkLst>
        </pc:spChg>
        <pc:spChg chg="del mod">
          <ac:chgData name="Roxanne Jones" userId="e1c4ed23-3a2b-47d4-96ca-3a0da3781e2a" providerId="ADAL" clId="{8A066686-E79D-4335-BF01-CF4BAEC45255}" dt="2018-07-09T20:52:25.771" v="52" actId="478"/>
          <ac:spMkLst>
            <pc:docMk/>
            <pc:sldMk cId="1050106040" sldId="568"/>
            <ac:spMk id="18" creationId="{00000000-0000-0000-0000-000000000000}"/>
          </ac:spMkLst>
        </pc:spChg>
        <pc:spChg chg="add mod">
          <ac:chgData name="Roxanne Jones" userId="e1c4ed23-3a2b-47d4-96ca-3a0da3781e2a" providerId="ADAL" clId="{8A066686-E79D-4335-BF01-CF4BAEC45255}" dt="2018-07-09T21:33:35.636" v="3072"/>
          <ac:spMkLst>
            <pc:docMk/>
            <pc:sldMk cId="1050106040" sldId="568"/>
            <ac:spMk id="24" creationId="{EA894580-6ADD-4773-9264-309CF4C8A560}"/>
          </ac:spMkLst>
        </pc:spChg>
        <pc:grpChg chg="add del mod">
          <ac:chgData name="Roxanne Jones" userId="e1c4ed23-3a2b-47d4-96ca-3a0da3781e2a" providerId="ADAL" clId="{8A066686-E79D-4335-BF01-CF4BAEC45255}" dt="2018-07-09T21:31:39.768" v="3060" actId="1076"/>
          <ac:grpSpMkLst>
            <pc:docMk/>
            <pc:sldMk cId="1050106040" sldId="568"/>
            <ac:grpSpMk id="11" creationId="{00000000-0000-0000-0000-000000000000}"/>
          </ac:grpSpMkLst>
        </pc:grpChg>
        <pc:grpChg chg="mod">
          <ac:chgData name="Roxanne Jones" userId="e1c4ed23-3a2b-47d4-96ca-3a0da3781e2a" providerId="ADAL" clId="{8A066686-E79D-4335-BF01-CF4BAEC45255}" dt="2018-07-09T21:31:39.768" v="3060" actId="1076"/>
          <ac:grpSpMkLst>
            <pc:docMk/>
            <pc:sldMk cId="1050106040" sldId="568"/>
            <ac:grpSpMk id="19" creationId="{00000000-0000-0000-0000-000000000000}"/>
          </ac:grpSpMkLst>
        </pc:grpChg>
        <pc:grpChg chg="mod">
          <ac:chgData name="Roxanne Jones" userId="e1c4ed23-3a2b-47d4-96ca-3a0da3781e2a" providerId="ADAL" clId="{8A066686-E79D-4335-BF01-CF4BAEC45255}" dt="2018-07-09T21:31:39.768" v="3060" actId="1076"/>
          <ac:grpSpMkLst>
            <pc:docMk/>
            <pc:sldMk cId="1050106040" sldId="568"/>
            <ac:grpSpMk id="20" creationId="{00000000-0000-0000-0000-000000000000}"/>
          </ac:grpSpMkLst>
        </pc:grpChg>
        <pc:grpChg chg="mod">
          <ac:chgData name="Roxanne Jones" userId="e1c4ed23-3a2b-47d4-96ca-3a0da3781e2a" providerId="ADAL" clId="{8A066686-E79D-4335-BF01-CF4BAEC45255}" dt="2018-07-09T21:31:39.768" v="3060" actId="1076"/>
          <ac:grpSpMkLst>
            <pc:docMk/>
            <pc:sldMk cId="1050106040" sldId="568"/>
            <ac:grpSpMk id="21" creationId="{00000000-0000-0000-0000-000000000000}"/>
          </ac:grpSpMkLst>
        </pc:grpChg>
        <pc:grpChg chg="mod">
          <ac:chgData name="Roxanne Jones" userId="e1c4ed23-3a2b-47d4-96ca-3a0da3781e2a" providerId="ADAL" clId="{8A066686-E79D-4335-BF01-CF4BAEC45255}" dt="2018-07-09T21:31:39.768" v="3060" actId="1076"/>
          <ac:grpSpMkLst>
            <pc:docMk/>
            <pc:sldMk cId="1050106040" sldId="568"/>
            <ac:grpSpMk id="22" creationId="{00000000-0000-0000-0000-000000000000}"/>
          </ac:grpSpMkLst>
        </pc:grpChg>
        <pc:picChg chg="mod">
          <ac:chgData name="Roxanne Jones" userId="e1c4ed23-3a2b-47d4-96ca-3a0da3781e2a" providerId="ADAL" clId="{8A066686-E79D-4335-BF01-CF4BAEC45255}" dt="2018-07-09T21:15:19.415" v="1276" actId="962"/>
          <ac:picMkLst>
            <pc:docMk/>
            <pc:sldMk cId="1050106040" sldId="568"/>
            <ac:picMk id="2" creationId="{00000000-0000-0000-0000-000000000000}"/>
          </ac:picMkLst>
        </pc:picChg>
        <pc:cxnChg chg="mod">
          <ac:chgData name="Roxanne Jones" userId="e1c4ed23-3a2b-47d4-96ca-3a0da3781e2a" providerId="ADAL" clId="{8A066686-E79D-4335-BF01-CF4BAEC45255}" dt="2018-07-09T20:52:14.457" v="49" actId="1076"/>
          <ac:cxnSpMkLst>
            <pc:docMk/>
            <pc:sldMk cId="1050106040" sldId="568"/>
            <ac:cxnSpMk id="9" creationId="{00000000-0000-0000-0000-000000000000}"/>
          </ac:cxnSpMkLst>
        </pc:cxnChg>
        <pc:cxnChg chg="add del mod">
          <ac:chgData name="Roxanne Jones" userId="e1c4ed23-3a2b-47d4-96ca-3a0da3781e2a" providerId="ADAL" clId="{8A066686-E79D-4335-BF01-CF4BAEC45255}" dt="2018-07-09T21:33:31.161" v="3070" actId="13244"/>
          <ac:cxnSpMkLst>
            <pc:docMk/>
            <pc:sldMk cId="1050106040" sldId="568"/>
            <ac:cxnSpMk id="12" creationId="{AD5E542A-D265-465C-A9F0-A08330DD951F}"/>
          </ac:cxnSpMkLst>
        </pc:cxnChg>
        <pc:cxnChg chg="add del">
          <ac:chgData name="Roxanne Jones" userId="e1c4ed23-3a2b-47d4-96ca-3a0da3781e2a" providerId="ADAL" clId="{8A066686-E79D-4335-BF01-CF4BAEC45255}" dt="2018-07-09T20:51:53.908" v="45" actId="478"/>
          <ac:cxnSpMkLst>
            <pc:docMk/>
            <pc:sldMk cId="1050106040" sldId="568"/>
            <ac:cxnSpMk id="16" creationId="{00000000-0000-0000-0000-000000000000}"/>
          </ac:cxnSpMkLst>
        </pc:cxnChg>
      </pc:sldChg>
      <pc:sldChg chg="addSp delSp modSp">
        <pc:chgData name="Roxanne Jones" userId="e1c4ed23-3a2b-47d4-96ca-3a0da3781e2a" providerId="ADAL" clId="{8A066686-E79D-4335-BF01-CF4BAEC45255}" dt="2018-07-09T21:06:04.928" v="258"/>
        <pc:sldMkLst>
          <pc:docMk/>
          <pc:sldMk cId="250575853" sldId="569"/>
        </pc:sldMkLst>
        <pc:spChg chg="add del mod">
          <ac:chgData name="Roxanne Jones" userId="e1c4ed23-3a2b-47d4-96ca-3a0da3781e2a" providerId="ADAL" clId="{8A066686-E79D-4335-BF01-CF4BAEC45255}" dt="2018-07-09T21:06:04.928" v="258"/>
          <ac:spMkLst>
            <pc:docMk/>
            <pc:sldMk cId="250575853" sldId="569"/>
            <ac:spMk id="2" creationId="{E756A2AA-75DA-49C6-AE98-DB50062367AA}"/>
          </ac:spMkLst>
        </pc:spChg>
        <pc:spChg chg="mod">
          <ac:chgData name="Roxanne Jones" userId="e1c4ed23-3a2b-47d4-96ca-3a0da3781e2a" providerId="ADAL" clId="{8A066686-E79D-4335-BF01-CF4BAEC45255}" dt="2018-07-09T20:47:29.880" v="6" actId="20577"/>
          <ac:spMkLst>
            <pc:docMk/>
            <pc:sldMk cId="250575853" sldId="569"/>
            <ac:spMk id="3" creationId="{3FC75CAF-1382-47B8-9AE7-9796E3E35EFA}"/>
          </ac:spMkLst>
        </pc:spChg>
      </pc:sldChg>
      <pc:sldChg chg="modSp">
        <pc:chgData name="Roxanne Jones" userId="e1c4ed23-3a2b-47d4-96ca-3a0da3781e2a" providerId="ADAL" clId="{8A066686-E79D-4335-BF01-CF4BAEC45255}" dt="2018-07-09T20:59:31.501" v="134" actId="20577"/>
        <pc:sldMkLst>
          <pc:docMk/>
          <pc:sldMk cId="3991925095" sldId="570"/>
        </pc:sldMkLst>
        <pc:spChg chg="mod">
          <ac:chgData name="Roxanne Jones" userId="e1c4ed23-3a2b-47d4-96ca-3a0da3781e2a" providerId="ADAL" clId="{8A066686-E79D-4335-BF01-CF4BAEC45255}" dt="2018-07-09T20:59:31.501" v="134" actId="20577"/>
          <ac:spMkLst>
            <pc:docMk/>
            <pc:sldMk cId="3991925095" sldId="570"/>
            <ac:spMk id="3" creationId="{921808B3-EE2C-4E80-8061-9C9EABCFECD3}"/>
          </ac:spMkLst>
        </pc:spChg>
      </pc:sldChg>
      <pc:sldChg chg="modSp">
        <pc:chgData name="Roxanne Jones" userId="e1c4ed23-3a2b-47d4-96ca-3a0da3781e2a" providerId="ADAL" clId="{8A066686-E79D-4335-BF01-CF4BAEC45255}" dt="2018-07-09T20:55:26.081" v="96" actId="20577"/>
        <pc:sldMkLst>
          <pc:docMk/>
          <pc:sldMk cId="3472366576" sldId="571"/>
        </pc:sldMkLst>
        <pc:spChg chg="mod">
          <ac:chgData name="Roxanne Jones" userId="e1c4ed23-3a2b-47d4-96ca-3a0da3781e2a" providerId="ADAL" clId="{8A066686-E79D-4335-BF01-CF4BAEC45255}" dt="2018-07-09T20:55:26.081" v="96" actId="20577"/>
          <ac:spMkLst>
            <pc:docMk/>
            <pc:sldMk cId="3472366576" sldId="571"/>
            <ac:spMk id="3" creationId="{269F43B1-8226-44C0-A5DC-3D1A6E89258E}"/>
          </ac:spMkLst>
        </pc:spChg>
      </pc:sldChg>
      <pc:sldChg chg="modSp">
        <pc:chgData name="Roxanne Jones" userId="e1c4ed23-3a2b-47d4-96ca-3a0da3781e2a" providerId="ADAL" clId="{8A066686-E79D-4335-BF01-CF4BAEC45255}" dt="2018-07-09T21:01:39.241" v="151" actId="20577"/>
        <pc:sldMkLst>
          <pc:docMk/>
          <pc:sldMk cId="1759204782" sldId="572"/>
        </pc:sldMkLst>
        <pc:spChg chg="mod">
          <ac:chgData name="Roxanne Jones" userId="e1c4ed23-3a2b-47d4-96ca-3a0da3781e2a" providerId="ADAL" clId="{8A066686-E79D-4335-BF01-CF4BAEC45255}" dt="2018-07-09T21:01:39.241" v="151" actId="20577"/>
          <ac:spMkLst>
            <pc:docMk/>
            <pc:sldMk cId="1759204782" sldId="572"/>
            <ac:spMk id="3" creationId="{EB1581FB-BC43-41E1-9EFD-AF53CF67FC96}"/>
          </ac:spMkLst>
        </pc:spChg>
      </pc:sldChg>
      <pc:sldChg chg="addSp modSp">
        <pc:chgData name="Roxanne Jones" userId="e1c4ed23-3a2b-47d4-96ca-3a0da3781e2a" providerId="ADAL" clId="{8A066686-E79D-4335-BF01-CF4BAEC45255}" dt="2018-07-09T21:37:45.919" v="3090"/>
        <pc:sldMkLst>
          <pc:docMk/>
          <pc:sldMk cId="3501950314" sldId="573"/>
        </pc:sldMkLst>
        <pc:spChg chg="add mod">
          <ac:chgData name="Roxanne Jones" userId="e1c4ed23-3a2b-47d4-96ca-3a0da3781e2a" providerId="ADAL" clId="{8A066686-E79D-4335-BF01-CF4BAEC45255}" dt="2018-07-09T21:37:45.919" v="3090"/>
          <ac:spMkLst>
            <pc:docMk/>
            <pc:sldMk cId="3501950314" sldId="573"/>
            <ac:spMk id="2" creationId="{8FC45253-3F29-4D89-99D9-C78F30417348}"/>
          </ac:spMkLst>
        </pc:spChg>
        <pc:graphicFrameChg chg="mod">
          <ac:chgData name="Roxanne Jones" userId="e1c4ed23-3a2b-47d4-96ca-3a0da3781e2a" providerId="ADAL" clId="{8A066686-E79D-4335-BF01-CF4BAEC45255}" dt="2018-07-09T21:20:23.113" v="1870" actId="962"/>
          <ac:graphicFrameMkLst>
            <pc:docMk/>
            <pc:sldMk cId="3501950314" sldId="573"/>
            <ac:graphicFrameMk id="10" creationId="{6B3E532A-BE6E-49AE-A298-2B866B535E0E}"/>
          </ac:graphicFrameMkLst>
        </pc:graphicFrameChg>
      </pc:sldChg>
      <pc:sldChg chg="modSp add">
        <pc:chgData name="Roxanne Jones" userId="e1c4ed23-3a2b-47d4-96ca-3a0da3781e2a" providerId="ADAL" clId="{8A066686-E79D-4335-BF01-CF4BAEC45255}" dt="2018-07-09T22:00:04.493" v="3225" actId="20577"/>
        <pc:sldMkLst>
          <pc:docMk/>
          <pc:sldMk cId="3965215698" sldId="574"/>
        </pc:sldMkLst>
        <pc:spChg chg="mod">
          <ac:chgData name="Roxanne Jones" userId="e1c4ed23-3a2b-47d4-96ca-3a0da3781e2a" providerId="ADAL" clId="{8A066686-E79D-4335-BF01-CF4BAEC45255}" dt="2018-07-09T22:00:04.493" v="3225" actId="20577"/>
          <ac:spMkLst>
            <pc:docMk/>
            <pc:sldMk cId="3965215698" sldId="574"/>
            <ac:spMk id="2" creationId="{DD72731C-2DB9-4DFE-8EDB-D61425F3F8A0}"/>
          </ac:spMkLst>
        </pc:spChg>
        <pc:spChg chg="mod">
          <ac:chgData name="Roxanne Jones" userId="e1c4ed23-3a2b-47d4-96ca-3a0da3781e2a" providerId="ADAL" clId="{8A066686-E79D-4335-BF01-CF4BAEC45255}" dt="2018-07-09T21:59:49.881" v="3201" actId="20577"/>
          <ac:spMkLst>
            <pc:docMk/>
            <pc:sldMk cId="3965215698" sldId="574"/>
            <ac:spMk id="3" creationId="{016D76ED-D02A-4DAF-AE71-5D682881628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B4FB2-21FE-4B0C-87E6-ADDC985A4D5C}" type="doc">
      <dgm:prSet loTypeId="urn:microsoft.com/office/officeart/2005/8/layout/pyramid3" loCatId="pyramid" qsTypeId="urn:microsoft.com/office/officeart/2005/8/quickstyle/simple1" qsCatId="simple" csTypeId="urn:microsoft.com/office/officeart/2005/8/colors/accent1_2" csCatId="accent1" phldr="1"/>
      <dgm:spPr/>
    </dgm:pt>
    <dgm:pt modelId="{EF896599-E0EA-4E0A-BCDB-E5090EF63849}">
      <dgm:prSet phldrT="[Text]" custT="1"/>
      <dgm:spPr/>
      <dgm:t>
        <a:bodyPr/>
        <a:lstStyle/>
        <a:p>
          <a:r>
            <a:rPr lang="en-US" sz="2800" dirty="0"/>
            <a:t>Very global</a:t>
          </a:r>
        </a:p>
      </dgm:t>
    </dgm:pt>
    <dgm:pt modelId="{F70B555C-DD09-49B1-8464-2D49E170DAF4}" type="parTrans" cxnId="{692478EE-2939-41B3-A6FA-6A45EFD11E49}">
      <dgm:prSet/>
      <dgm:spPr/>
      <dgm:t>
        <a:bodyPr/>
        <a:lstStyle/>
        <a:p>
          <a:endParaRPr lang="en-US"/>
        </a:p>
      </dgm:t>
    </dgm:pt>
    <dgm:pt modelId="{3B1AA13A-E989-40EF-AB45-B11AAA2C066D}" type="sibTrans" cxnId="{692478EE-2939-41B3-A6FA-6A45EFD11E49}">
      <dgm:prSet/>
      <dgm:spPr/>
      <dgm:t>
        <a:bodyPr/>
        <a:lstStyle/>
        <a:p>
          <a:endParaRPr lang="en-US"/>
        </a:p>
      </dgm:t>
    </dgm:pt>
    <dgm:pt modelId="{BD5CD4B1-AA91-42A8-9CD4-2087F1C234A4}">
      <dgm:prSet phldrT="[Text]" custT="1"/>
      <dgm:spPr>
        <a:solidFill>
          <a:schemeClr val="accent2"/>
        </a:solidFill>
      </dgm:spPr>
      <dgm:t>
        <a:bodyPr/>
        <a:lstStyle/>
        <a:p>
          <a:r>
            <a:rPr lang="en-US" sz="2800" dirty="0"/>
            <a:t>Somewhat less global</a:t>
          </a:r>
        </a:p>
      </dgm:t>
    </dgm:pt>
    <dgm:pt modelId="{6E769403-C254-4C1C-9DE1-486D435B3241}" type="parTrans" cxnId="{CB04FB2E-2533-4D69-8CCB-1565F8FEAB16}">
      <dgm:prSet/>
      <dgm:spPr/>
      <dgm:t>
        <a:bodyPr/>
        <a:lstStyle/>
        <a:p>
          <a:endParaRPr lang="en-US"/>
        </a:p>
      </dgm:t>
    </dgm:pt>
    <dgm:pt modelId="{54756553-A28B-424D-B0D7-3C5A6AF48891}" type="sibTrans" cxnId="{CB04FB2E-2533-4D69-8CCB-1565F8FEAB16}">
      <dgm:prSet/>
      <dgm:spPr/>
      <dgm:t>
        <a:bodyPr/>
        <a:lstStyle/>
        <a:p>
          <a:endParaRPr lang="en-US"/>
        </a:p>
      </dgm:t>
    </dgm:pt>
    <dgm:pt modelId="{62820A0A-3023-4C50-B810-8018664DFFF8}">
      <dgm:prSet phldrT="[Text]" custT="1"/>
      <dgm:spPr>
        <a:solidFill>
          <a:schemeClr val="accent3"/>
        </a:solidFill>
      </dgm:spPr>
      <dgm:t>
        <a:bodyPr/>
        <a:lstStyle/>
        <a:p>
          <a:pPr>
            <a:lnSpc>
              <a:spcPct val="100000"/>
            </a:lnSpc>
            <a:spcAft>
              <a:spcPts val="0"/>
            </a:spcAft>
          </a:pPr>
          <a:r>
            <a:rPr lang="en-US" sz="2800" dirty="0"/>
            <a:t>Specific </a:t>
          </a:r>
        </a:p>
      </dgm:t>
    </dgm:pt>
    <dgm:pt modelId="{1C2A8E4B-5E1F-4EC7-858B-3465050482C8}" type="parTrans" cxnId="{87A2483E-ABC6-41ED-9791-B40070DE8584}">
      <dgm:prSet/>
      <dgm:spPr/>
      <dgm:t>
        <a:bodyPr/>
        <a:lstStyle/>
        <a:p>
          <a:endParaRPr lang="en-US"/>
        </a:p>
      </dgm:t>
    </dgm:pt>
    <dgm:pt modelId="{0AD38564-8E3F-4D15-A384-EAE2D74B47F1}" type="sibTrans" cxnId="{87A2483E-ABC6-41ED-9791-B40070DE8584}">
      <dgm:prSet/>
      <dgm:spPr/>
      <dgm:t>
        <a:bodyPr/>
        <a:lstStyle/>
        <a:p>
          <a:endParaRPr lang="en-US"/>
        </a:p>
      </dgm:t>
    </dgm:pt>
    <dgm:pt modelId="{87EF0297-1BA0-4923-A4BF-1596F63716E2}" type="pres">
      <dgm:prSet presAssocID="{12AB4FB2-21FE-4B0C-87E6-ADDC985A4D5C}" presName="Name0" presStyleCnt="0">
        <dgm:presLayoutVars>
          <dgm:dir/>
          <dgm:animLvl val="lvl"/>
          <dgm:resizeHandles val="exact"/>
        </dgm:presLayoutVars>
      </dgm:prSet>
      <dgm:spPr/>
    </dgm:pt>
    <dgm:pt modelId="{95154D95-B4E3-4128-BB17-4C1EDE7DE90D}" type="pres">
      <dgm:prSet presAssocID="{EF896599-E0EA-4E0A-BCDB-E5090EF63849}" presName="Name8" presStyleCnt="0"/>
      <dgm:spPr/>
    </dgm:pt>
    <dgm:pt modelId="{06EBA41D-1DC7-46DE-A944-70784AE6E583}" type="pres">
      <dgm:prSet presAssocID="{EF896599-E0EA-4E0A-BCDB-E5090EF63849}" presName="level" presStyleLbl="node1" presStyleIdx="0" presStyleCnt="3">
        <dgm:presLayoutVars>
          <dgm:chMax val="1"/>
          <dgm:bulletEnabled val="1"/>
        </dgm:presLayoutVars>
      </dgm:prSet>
      <dgm:spPr/>
    </dgm:pt>
    <dgm:pt modelId="{53C4F4AA-01E4-40DE-90DF-8BD54220A887}" type="pres">
      <dgm:prSet presAssocID="{EF896599-E0EA-4E0A-BCDB-E5090EF63849}" presName="levelTx" presStyleLbl="revTx" presStyleIdx="0" presStyleCnt="0">
        <dgm:presLayoutVars>
          <dgm:chMax val="1"/>
          <dgm:bulletEnabled val="1"/>
        </dgm:presLayoutVars>
      </dgm:prSet>
      <dgm:spPr/>
    </dgm:pt>
    <dgm:pt modelId="{20A94851-2DDD-4CF4-B6B3-AFD8C4026607}" type="pres">
      <dgm:prSet presAssocID="{BD5CD4B1-AA91-42A8-9CD4-2087F1C234A4}" presName="Name8" presStyleCnt="0"/>
      <dgm:spPr/>
    </dgm:pt>
    <dgm:pt modelId="{62646312-F37D-4BFB-BF73-D2067760B011}" type="pres">
      <dgm:prSet presAssocID="{BD5CD4B1-AA91-42A8-9CD4-2087F1C234A4}" presName="level" presStyleLbl="node1" presStyleIdx="1" presStyleCnt="3">
        <dgm:presLayoutVars>
          <dgm:chMax val="1"/>
          <dgm:bulletEnabled val="1"/>
        </dgm:presLayoutVars>
      </dgm:prSet>
      <dgm:spPr/>
    </dgm:pt>
    <dgm:pt modelId="{651DCBA3-0314-4176-ADBC-462ACC2BB96D}" type="pres">
      <dgm:prSet presAssocID="{BD5CD4B1-AA91-42A8-9CD4-2087F1C234A4}" presName="levelTx" presStyleLbl="revTx" presStyleIdx="0" presStyleCnt="0">
        <dgm:presLayoutVars>
          <dgm:chMax val="1"/>
          <dgm:bulletEnabled val="1"/>
        </dgm:presLayoutVars>
      </dgm:prSet>
      <dgm:spPr/>
    </dgm:pt>
    <dgm:pt modelId="{DFF3C90A-11D0-40CC-9AA3-6CC4B5D32113}" type="pres">
      <dgm:prSet presAssocID="{62820A0A-3023-4C50-B810-8018664DFFF8}" presName="Name8" presStyleCnt="0"/>
      <dgm:spPr/>
    </dgm:pt>
    <dgm:pt modelId="{B7C94757-C6CC-44B8-8AE8-B526B2D6137F}" type="pres">
      <dgm:prSet presAssocID="{62820A0A-3023-4C50-B810-8018664DFFF8}" presName="level" presStyleLbl="node1" presStyleIdx="2" presStyleCnt="3">
        <dgm:presLayoutVars>
          <dgm:chMax val="1"/>
          <dgm:bulletEnabled val="1"/>
        </dgm:presLayoutVars>
      </dgm:prSet>
      <dgm:spPr/>
    </dgm:pt>
    <dgm:pt modelId="{159539BE-0B03-4095-A7EE-A190DDADAA85}" type="pres">
      <dgm:prSet presAssocID="{62820A0A-3023-4C50-B810-8018664DFFF8}" presName="levelTx" presStyleLbl="revTx" presStyleIdx="0" presStyleCnt="0">
        <dgm:presLayoutVars>
          <dgm:chMax val="1"/>
          <dgm:bulletEnabled val="1"/>
        </dgm:presLayoutVars>
      </dgm:prSet>
      <dgm:spPr/>
    </dgm:pt>
  </dgm:ptLst>
  <dgm:cxnLst>
    <dgm:cxn modelId="{81AF9923-7E24-477D-930A-518D549E4067}" type="presOf" srcId="{EF896599-E0EA-4E0A-BCDB-E5090EF63849}" destId="{53C4F4AA-01E4-40DE-90DF-8BD54220A887}" srcOrd="1" destOrd="0" presId="urn:microsoft.com/office/officeart/2005/8/layout/pyramid3"/>
    <dgm:cxn modelId="{CB04FB2E-2533-4D69-8CCB-1565F8FEAB16}" srcId="{12AB4FB2-21FE-4B0C-87E6-ADDC985A4D5C}" destId="{BD5CD4B1-AA91-42A8-9CD4-2087F1C234A4}" srcOrd="1" destOrd="0" parTransId="{6E769403-C254-4C1C-9DE1-486D435B3241}" sibTransId="{54756553-A28B-424D-B0D7-3C5A6AF48891}"/>
    <dgm:cxn modelId="{87A2483E-ABC6-41ED-9791-B40070DE8584}" srcId="{12AB4FB2-21FE-4B0C-87E6-ADDC985A4D5C}" destId="{62820A0A-3023-4C50-B810-8018664DFFF8}" srcOrd="2" destOrd="0" parTransId="{1C2A8E4B-5E1F-4EC7-858B-3465050482C8}" sibTransId="{0AD38564-8E3F-4D15-A384-EAE2D74B47F1}"/>
    <dgm:cxn modelId="{4AD4FE4E-0F5E-457F-AF45-5994A79A79B0}" type="presOf" srcId="{62820A0A-3023-4C50-B810-8018664DFFF8}" destId="{B7C94757-C6CC-44B8-8AE8-B526B2D6137F}" srcOrd="0" destOrd="0" presId="urn:microsoft.com/office/officeart/2005/8/layout/pyramid3"/>
    <dgm:cxn modelId="{6D100B85-16E5-468D-8081-F519774768D7}" type="presOf" srcId="{62820A0A-3023-4C50-B810-8018664DFFF8}" destId="{159539BE-0B03-4095-A7EE-A190DDADAA85}" srcOrd="1" destOrd="0" presId="urn:microsoft.com/office/officeart/2005/8/layout/pyramid3"/>
    <dgm:cxn modelId="{F1B75A88-E854-4C43-844A-AF73AFF4B43F}" type="presOf" srcId="{EF896599-E0EA-4E0A-BCDB-E5090EF63849}" destId="{06EBA41D-1DC7-46DE-A944-70784AE6E583}" srcOrd="0" destOrd="0" presId="urn:microsoft.com/office/officeart/2005/8/layout/pyramid3"/>
    <dgm:cxn modelId="{F2EBC088-B106-487D-B0C7-AAFDF57B321F}" type="presOf" srcId="{12AB4FB2-21FE-4B0C-87E6-ADDC985A4D5C}" destId="{87EF0297-1BA0-4923-A4BF-1596F63716E2}" srcOrd="0" destOrd="0" presId="urn:microsoft.com/office/officeart/2005/8/layout/pyramid3"/>
    <dgm:cxn modelId="{E52C67A6-D921-403C-A99D-D03F893FEB46}" type="presOf" srcId="{BD5CD4B1-AA91-42A8-9CD4-2087F1C234A4}" destId="{62646312-F37D-4BFB-BF73-D2067760B011}" srcOrd="0" destOrd="0" presId="urn:microsoft.com/office/officeart/2005/8/layout/pyramid3"/>
    <dgm:cxn modelId="{141524D2-9696-4E96-8A2F-1825848E065F}" type="presOf" srcId="{BD5CD4B1-AA91-42A8-9CD4-2087F1C234A4}" destId="{651DCBA3-0314-4176-ADBC-462ACC2BB96D}" srcOrd="1" destOrd="0" presId="urn:microsoft.com/office/officeart/2005/8/layout/pyramid3"/>
    <dgm:cxn modelId="{692478EE-2939-41B3-A6FA-6A45EFD11E49}" srcId="{12AB4FB2-21FE-4B0C-87E6-ADDC985A4D5C}" destId="{EF896599-E0EA-4E0A-BCDB-E5090EF63849}" srcOrd="0" destOrd="0" parTransId="{F70B555C-DD09-49B1-8464-2D49E170DAF4}" sibTransId="{3B1AA13A-E989-40EF-AB45-B11AAA2C066D}"/>
    <dgm:cxn modelId="{6E3C573D-C33A-4C96-8919-8437E757B6D7}" type="presParOf" srcId="{87EF0297-1BA0-4923-A4BF-1596F63716E2}" destId="{95154D95-B4E3-4128-BB17-4C1EDE7DE90D}" srcOrd="0" destOrd="0" presId="urn:microsoft.com/office/officeart/2005/8/layout/pyramid3"/>
    <dgm:cxn modelId="{3AA87718-BC68-4F6F-8363-041BFCD6379C}" type="presParOf" srcId="{95154D95-B4E3-4128-BB17-4C1EDE7DE90D}" destId="{06EBA41D-1DC7-46DE-A944-70784AE6E583}" srcOrd="0" destOrd="0" presId="urn:microsoft.com/office/officeart/2005/8/layout/pyramid3"/>
    <dgm:cxn modelId="{279995DD-ECB9-4116-834E-A584D735A4C3}" type="presParOf" srcId="{95154D95-B4E3-4128-BB17-4C1EDE7DE90D}" destId="{53C4F4AA-01E4-40DE-90DF-8BD54220A887}" srcOrd="1" destOrd="0" presId="urn:microsoft.com/office/officeart/2005/8/layout/pyramid3"/>
    <dgm:cxn modelId="{8F3A13A2-984E-4F71-AE19-362615377B94}" type="presParOf" srcId="{87EF0297-1BA0-4923-A4BF-1596F63716E2}" destId="{20A94851-2DDD-4CF4-B6B3-AFD8C4026607}" srcOrd="1" destOrd="0" presId="urn:microsoft.com/office/officeart/2005/8/layout/pyramid3"/>
    <dgm:cxn modelId="{84D731FE-6C6E-4D63-B95E-5D5A6287632F}" type="presParOf" srcId="{20A94851-2DDD-4CF4-B6B3-AFD8C4026607}" destId="{62646312-F37D-4BFB-BF73-D2067760B011}" srcOrd="0" destOrd="0" presId="urn:microsoft.com/office/officeart/2005/8/layout/pyramid3"/>
    <dgm:cxn modelId="{F22020DB-8FA9-4FDE-9B9B-DA75F64CECF5}" type="presParOf" srcId="{20A94851-2DDD-4CF4-B6B3-AFD8C4026607}" destId="{651DCBA3-0314-4176-ADBC-462ACC2BB96D}" srcOrd="1" destOrd="0" presId="urn:microsoft.com/office/officeart/2005/8/layout/pyramid3"/>
    <dgm:cxn modelId="{971D22F5-4757-41D5-BB46-F744F9B14FDB}" type="presParOf" srcId="{87EF0297-1BA0-4923-A4BF-1596F63716E2}" destId="{DFF3C90A-11D0-40CC-9AA3-6CC4B5D32113}" srcOrd="2" destOrd="0" presId="urn:microsoft.com/office/officeart/2005/8/layout/pyramid3"/>
    <dgm:cxn modelId="{EB1E38B5-4E90-44BD-94A0-F4DDB19CA68F}" type="presParOf" srcId="{DFF3C90A-11D0-40CC-9AA3-6CC4B5D32113}" destId="{B7C94757-C6CC-44B8-8AE8-B526B2D6137F}" srcOrd="0" destOrd="0" presId="urn:microsoft.com/office/officeart/2005/8/layout/pyramid3"/>
    <dgm:cxn modelId="{238C6B5D-FCEC-4E14-9688-1D1BACC25AA1}" type="presParOf" srcId="{DFF3C90A-11D0-40CC-9AA3-6CC4B5D32113}" destId="{159539BE-0B03-4095-A7EE-A190DDADAA8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BA41D-1DC7-46DE-A944-70784AE6E583}">
      <dsp:nvSpPr>
        <dsp:cNvPr id="0" name=""/>
        <dsp:cNvSpPr/>
      </dsp:nvSpPr>
      <dsp:spPr>
        <a:xfrm rot="10800000">
          <a:off x="0" y="0"/>
          <a:ext cx="8229599" cy="1625599"/>
        </a:xfrm>
        <a:prstGeom prst="trapezoid">
          <a:avLst>
            <a:gd name="adj" fmla="val 843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Very global</a:t>
          </a:r>
        </a:p>
      </dsp:txBody>
      <dsp:txXfrm rot="-10800000">
        <a:off x="1440179" y="0"/>
        <a:ext cx="5349240" cy="1625599"/>
      </dsp:txXfrm>
    </dsp:sp>
    <dsp:sp modelId="{62646312-F37D-4BFB-BF73-D2067760B011}">
      <dsp:nvSpPr>
        <dsp:cNvPr id="0" name=""/>
        <dsp:cNvSpPr/>
      </dsp:nvSpPr>
      <dsp:spPr>
        <a:xfrm rot="10800000">
          <a:off x="1371600" y="1625600"/>
          <a:ext cx="5486399" cy="1625599"/>
        </a:xfrm>
        <a:prstGeom prst="trapezoid">
          <a:avLst>
            <a:gd name="adj" fmla="val 8437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Somewhat less global</a:t>
          </a:r>
        </a:p>
      </dsp:txBody>
      <dsp:txXfrm rot="-10800000">
        <a:off x="2331720" y="1625600"/>
        <a:ext cx="3566160" cy="1625599"/>
      </dsp:txXfrm>
    </dsp:sp>
    <dsp:sp modelId="{B7C94757-C6CC-44B8-8AE8-B526B2D6137F}">
      <dsp:nvSpPr>
        <dsp:cNvPr id="0" name=""/>
        <dsp:cNvSpPr/>
      </dsp:nvSpPr>
      <dsp:spPr>
        <a:xfrm rot="10800000">
          <a:off x="2743200" y="3251199"/>
          <a:ext cx="2743199" cy="1625599"/>
        </a:xfrm>
        <a:prstGeom prst="trapezoid">
          <a:avLst>
            <a:gd name="adj" fmla="val 84375"/>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en-US" sz="2800" kern="1200" dirty="0"/>
            <a:t>Specific </a:t>
          </a:r>
        </a:p>
      </dsp:txBody>
      <dsp:txXfrm rot="-10800000">
        <a:off x="2743200" y="3251199"/>
        <a:ext cx="2743199" cy="16255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7/9/2018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7/9/2018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a:t>
            </a:r>
            <a:r>
              <a:rPr lang="en-US" baseline="0" dirty="0"/>
              <a:t> we put it in place?  Did it work, i.e., get the results we intended?  </a:t>
            </a:r>
            <a:endParaRPr lang="en-US" dirty="0"/>
          </a:p>
        </p:txBody>
      </p:sp>
      <p:sp>
        <p:nvSpPr>
          <p:cNvPr id="4" name="Slide Number Placeholder 3"/>
          <p:cNvSpPr>
            <a:spLocks noGrp="1"/>
          </p:cNvSpPr>
          <p:nvPr>
            <p:ph type="sldNum" sz="quarter" idx="10"/>
          </p:nvPr>
        </p:nvSpPr>
        <p:spPr/>
        <p:txBody>
          <a:bodyPr/>
          <a:lstStyle/>
          <a:p>
            <a:fld id="{3385F758-6A48-421D-B3BF-2AF2C2D701D2}" type="slidenum">
              <a:rPr lang="en-US" smtClean="0"/>
              <a:t>17</a:t>
            </a:fld>
            <a:endParaRPr lang="en-US"/>
          </a:p>
        </p:txBody>
      </p:sp>
    </p:spTree>
    <p:extLst>
      <p:ext uri="{BB962C8B-B14F-4D97-AF65-F5344CB8AC3E}">
        <p14:creationId xmlns:p14="http://schemas.microsoft.com/office/powerpoint/2010/main" val="83195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 key element of systems thinking is taking multiple perspectives.  Even when focused on exactly the same thing, for example, the provision of coaching or practitioner implementing a practice, the evaluation questions need to reflect the perspective of who needs to make decisions from the information. </a:t>
            </a:r>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0614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19F8C-4C68-4BA0-8849-971D9AB81511}" type="slidenum">
              <a:rPr lang="en-US" smtClean="0"/>
              <a:t>22</a:t>
            </a:fld>
            <a:endParaRPr lang="en-US"/>
          </a:p>
        </p:txBody>
      </p:sp>
    </p:spTree>
    <p:extLst>
      <p:ext uri="{BB962C8B-B14F-4D97-AF65-F5344CB8AC3E}">
        <p14:creationId xmlns:p14="http://schemas.microsoft.com/office/powerpoint/2010/main" val="339888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see on this slide is a very basic theory of action for how supports</a:t>
            </a:r>
            <a:r>
              <a:rPr lang="en-US" baseline="0" dirty="0"/>
              <a:t> for coaching and the provision of coaching leads to improvements in child outcomes.  The state and the local program put the appropriate supports for practice based coaching in place, coaching is provided, the practitioner implements evidence based practices with fidelity, and child outcomes improve. This example uses coaching but any PD intervention could go in the middle box.   This is simple, right?  This is an accurate representation of the logic of systems change through coaching, but the representation is in fact overly simple.  </a:t>
            </a:r>
            <a:endParaRPr lang="en-US" dirty="0"/>
          </a:p>
          <a:p>
            <a:endParaRPr lang="en-US" dirty="0"/>
          </a:p>
        </p:txBody>
      </p:sp>
      <p:sp>
        <p:nvSpPr>
          <p:cNvPr id="4" name="Slide Number Placeholder 3"/>
          <p:cNvSpPr>
            <a:spLocks noGrp="1"/>
          </p:cNvSpPr>
          <p:nvPr>
            <p:ph type="sldNum" sz="quarter" idx="10"/>
          </p:nvPr>
        </p:nvSpPr>
        <p:spPr/>
        <p:txBody>
          <a:bodyPr/>
          <a:lstStyle/>
          <a:p>
            <a:fld id="{CBE19F8C-4C68-4BA0-8849-971D9AB81511}" type="slidenum">
              <a:rPr lang="en-US" smtClean="0"/>
              <a:t>23</a:t>
            </a:fld>
            <a:endParaRPr lang="en-US"/>
          </a:p>
        </p:txBody>
      </p:sp>
    </p:spTree>
    <p:extLst>
      <p:ext uri="{BB962C8B-B14F-4D97-AF65-F5344CB8AC3E}">
        <p14:creationId xmlns:p14="http://schemas.microsoft.com/office/powerpoint/2010/main" val="37810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Different levels need to ask different questions about evidence-based practices.  Note that benchmarks or performance measure are built into the questions.</a:t>
            </a:r>
            <a:endParaRPr lang="en-US" dirty="0"/>
          </a:p>
        </p:txBody>
      </p:sp>
      <p:sp>
        <p:nvSpPr>
          <p:cNvPr id="4" name="Slide Number Placeholder 3"/>
          <p:cNvSpPr>
            <a:spLocks noGrp="1"/>
          </p:cNvSpPr>
          <p:nvPr>
            <p:ph type="sldNum" sz="quarter" idx="10"/>
          </p:nvPr>
        </p:nvSpPr>
        <p:spPr/>
        <p:txBody>
          <a:bodyPr/>
          <a:lstStyle/>
          <a:p>
            <a:fld id="{CBE19F8C-4C68-4BA0-8849-971D9AB81511}" type="slidenum">
              <a:rPr lang="en-US" smtClean="0"/>
              <a:t>24</a:t>
            </a:fld>
            <a:endParaRPr lang="en-US"/>
          </a:p>
        </p:txBody>
      </p:sp>
    </p:spTree>
    <p:extLst>
      <p:ext uri="{BB962C8B-B14F-4D97-AF65-F5344CB8AC3E}">
        <p14:creationId xmlns:p14="http://schemas.microsoft.com/office/powerpoint/2010/main" val="2993345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310174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Ask audience to develop negative examples for the state and local.</a:t>
            </a:r>
          </a:p>
        </p:txBody>
      </p:sp>
      <p:sp>
        <p:nvSpPr>
          <p:cNvPr id="4" name="Slide Number Placeholder 3"/>
          <p:cNvSpPr>
            <a:spLocks noGrp="1"/>
          </p:cNvSpPr>
          <p:nvPr>
            <p:ph type="sldNum" sz="quarter" idx="10"/>
          </p:nvPr>
        </p:nvSpPr>
        <p:spPr/>
        <p:txBody>
          <a:bodyPr/>
          <a:lstStyle/>
          <a:p>
            <a:fld id="{CBE19F8C-4C68-4BA0-8849-971D9AB81511}" type="slidenum">
              <a:rPr lang="en-US" smtClean="0"/>
              <a:t>26</a:t>
            </a:fld>
            <a:endParaRPr lang="en-US"/>
          </a:p>
        </p:txBody>
      </p:sp>
    </p:spTree>
    <p:extLst>
      <p:ext uri="{BB962C8B-B14F-4D97-AF65-F5344CB8AC3E}">
        <p14:creationId xmlns:p14="http://schemas.microsoft.com/office/powerpoint/2010/main" val="181891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re-visit the theory of change to see some of the assumptions in the model that lead to better questions and more appropriate analyses.   Recall the notion of one to many we talked about earlier.  The question about local support is really a question about local supports for each of the locals.  The question about coaches is did each of the coaches in each of the local programs.  Similarly, we want to know about each of the practitioners who worked with those coaches.  And, finally, the outcomes experienced by each of the children.  </a:t>
            </a:r>
          </a:p>
          <a:p>
            <a:endParaRPr lang="en-US" dirty="0"/>
          </a:p>
          <a:p>
            <a:r>
              <a:rPr lang="en-US" dirty="0"/>
              <a:t>Notice also how this chain can be broken and what happens.  If one of the locals never hires coaches, or hires unqualified coaches, this will have a major impact on the practitioners and children nested within that program.   The chain is broken for that broken.   Similarly, if one of a programs coaches is ineffective then the practitioners assigned to that coach are not likely to show improved practices.   In thinking about PD evaluation from a systems lens, we want to develop a set of evaluation questions that provides actionable information at each point in the chain.  </a:t>
            </a:r>
          </a:p>
          <a:p>
            <a:endParaRPr lang="en-US" dirty="0"/>
          </a:p>
        </p:txBody>
      </p:sp>
      <p:sp>
        <p:nvSpPr>
          <p:cNvPr id="4" name="Slide Number Placeholder 3"/>
          <p:cNvSpPr>
            <a:spLocks noGrp="1"/>
          </p:cNvSpPr>
          <p:nvPr>
            <p:ph type="sldNum" sz="quarter" idx="10"/>
          </p:nvPr>
        </p:nvSpPr>
        <p:spPr/>
        <p:txBody>
          <a:bodyPr/>
          <a:lstStyle/>
          <a:p>
            <a:fld id="{CBE19F8C-4C68-4BA0-8849-971D9AB81511}" type="slidenum">
              <a:rPr lang="en-US" smtClean="0"/>
              <a:t>27</a:t>
            </a:fld>
            <a:endParaRPr lang="en-US"/>
          </a:p>
        </p:txBody>
      </p:sp>
    </p:spTree>
    <p:extLst>
      <p:ext uri="{BB962C8B-B14F-4D97-AF65-F5344CB8AC3E}">
        <p14:creationId xmlns:p14="http://schemas.microsoft.com/office/powerpoint/2010/main" val="281196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91238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interconnections</a:t>
            </a:r>
          </a:p>
          <a:p>
            <a:r>
              <a:rPr lang="en-US" dirty="0"/>
              <a:t>Identifying and Understanding Feedback</a:t>
            </a:r>
          </a:p>
          <a:p>
            <a:r>
              <a:rPr lang="en-US" dirty="0"/>
              <a:t>Understanding System Structure</a:t>
            </a:r>
          </a:p>
          <a:p>
            <a:r>
              <a:rPr lang="en-US" dirty="0"/>
              <a:t>Understanding Systems at Different Scales</a:t>
            </a:r>
          </a:p>
          <a:p>
            <a:endParaRPr lang="en-US" dirty="0"/>
          </a:p>
          <a:p>
            <a:r>
              <a:rPr lang="en-US" dirty="0"/>
              <a:t>Discuss systems thinking</a:t>
            </a: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33669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a one</a:t>
            </a:r>
            <a:r>
              <a:rPr lang="en-US" baseline="0" dirty="0"/>
              <a:t> time training session is not infrastructure change; establishing procedures to repeat that training session every 6 months is infrastructure change.</a:t>
            </a:r>
            <a:endParaRPr lang="en-US" dirty="0"/>
          </a:p>
        </p:txBody>
      </p:sp>
      <p:sp>
        <p:nvSpPr>
          <p:cNvPr id="4" name="Slide Number Placeholder 3"/>
          <p:cNvSpPr>
            <a:spLocks noGrp="1"/>
          </p:cNvSpPr>
          <p:nvPr>
            <p:ph type="sldNum" sz="quarter" idx="10"/>
          </p:nvPr>
        </p:nvSpPr>
        <p:spPr/>
        <p:txBody>
          <a:bodyPr/>
          <a:lstStyle/>
          <a:p>
            <a:fld id="{3385F758-6A48-421D-B3BF-2AF2C2D701D2}" type="slidenum">
              <a:rPr lang="en-US" smtClean="0"/>
              <a:t>6</a:t>
            </a:fld>
            <a:endParaRPr lang="en-US"/>
          </a:p>
        </p:txBody>
      </p:sp>
    </p:spTree>
    <p:extLst>
      <p:ext uri="{BB962C8B-B14F-4D97-AF65-F5344CB8AC3E}">
        <p14:creationId xmlns:p14="http://schemas.microsoft.com/office/powerpoint/2010/main" val="217714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7</a:t>
            </a:fld>
            <a:endParaRPr lang="en-US"/>
          </a:p>
        </p:txBody>
      </p:sp>
    </p:spTree>
    <p:extLst>
      <p:ext uri="{BB962C8B-B14F-4D97-AF65-F5344CB8AC3E}">
        <p14:creationId xmlns:p14="http://schemas.microsoft.com/office/powerpoint/2010/main" val="313449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5F758-6A48-421D-B3BF-2AF2C2D701D2}" type="slidenum">
              <a:rPr lang="en-US" smtClean="0"/>
              <a:t>9</a:t>
            </a:fld>
            <a:endParaRPr lang="en-US"/>
          </a:p>
        </p:txBody>
      </p:sp>
    </p:spTree>
    <p:extLst>
      <p:ext uri="{BB962C8B-B14F-4D97-AF65-F5344CB8AC3E}">
        <p14:creationId xmlns:p14="http://schemas.microsoft.com/office/powerpoint/2010/main" val="113579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only planned to implement a one-time or time-limited part of </a:t>
            </a:r>
            <a:r>
              <a:rPr lang="en-US" dirty="0" err="1"/>
              <a:t>inservice</a:t>
            </a:r>
            <a:r>
              <a:rPr lang="en-US" dirty="0"/>
              <a:t> PD, you are not making an infrastructure change.</a:t>
            </a:r>
          </a:p>
          <a:p>
            <a:r>
              <a:rPr lang="en-US" dirty="0"/>
              <a:t>If your evaluation is only looking at a one-time/time-limited implementation of a PD part, you are not evaluating infrastructure change</a:t>
            </a:r>
          </a:p>
          <a:p>
            <a:r>
              <a:rPr lang="en-US" dirty="0"/>
              <a:t>Infrastructure change for personnel involves making (semi-) permanent changes to personnel system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35450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may be global, somewhat less global, specific. </a:t>
            </a:r>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51809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a:t>
            </a:r>
            <a:r>
              <a:rPr lang="en-US" baseline="0" dirty="0"/>
              <a:t> is often overlooked.  From a top down perspective, the state need to improve the skills of all of the practitioners.</a:t>
            </a:r>
            <a:endParaRPr lang="en-US" dirty="0"/>
          </a:p>
        </p:txBody>
      </p:sp>
      <p:sp>
        <p:nvSpPr>
          <p:cNvPr id="4" name="Slide Number Placeholder 3"/>
          <p:cNvSpPr>
            <a:spLocks noGrp="1"/>
          </p:cNvSpPr>
          <p:nvPr>
            <p:ph type="sldNum" sz="quarter" idx="10"/>
          </p:nvPr>
        </p:nvSpPr>
        <p:spPr/>
        <p:txBody>
          <a:bodyPr/>
          <a:lstStyle/>
          <a:p>
            <a:fld id="{3385F758-6A48-421D-B3BF-2AF2C2D701D2}" type="slidenum">
              <a:rPr lang="en-US" smtClean="0"/>
              <a:t>16</a:t>
            </a:fld>
            <a:endParaRPr lang="en-US"/>
          </a:p>
        </p:txBody>
      </p:sp>
    </p:spTree>
    <p:extLst>
      <p:ext uri="{BB962C8B-B14F-4D97-AF65-F5344CB8AC3E}">
        <p14:creationId xmlns:p14="http://schemas.microsoft.com/office/powerpoint/2010/main" val="208064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5.xml"/><Relationship Id="rId5" Type="http://schemas.openxmlformats.org/officeDocument/2006/relationships/hyperlink" Target="https://twitter.com/ECTACenter" TargetMode="External"/><Relationship Id="rId4" Type="http://schemas.openxmlformats.org/officeDocument/2006/relationships/hyperlink" Target="http://ectacenter.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22120"/>
            <a:ext cx="8077200" cy="1676400"/>
          </a:xfrm>
        </p:spPr>
        <p:txBody>
          <a:bodyPr>
            <a:noAutofit/>
          </a:bodyPr>
          <a:lstStyle/>
          <a:p>
            <a:r>
              <a:rPr lang="en-US" sz="4000" dirty="0"/>
              <a:t>A System Perspective on Examining the Effectiveness of  Professional Development </a:t>
            </a:r>
          </a:p>
        </p:txBody>
      </p:sp>
      <p:sp>
        <p:nvSpPr>
          <p:cNvPr id="5" name="Text Placeholder 10"/>
          <p:cNvSpPr txBox="1">
            <a:spLocks/>
          </p:cNvSpPr>
          <p:nvPr/>
        </p:nvSpPr>
        <p:spPr>
          <a:xfrm>
            <a:off x="381000" y="3877056"/>
            <a:ext cx="79248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297ABB"/>
                </a:solidFill>
              </a:rPr>
              <a:t>Kathleen Hebbeler, SRI International</a:t>
            </a:r>
          </a:p>
          <a:p>
            <a:r>
              <a:rPr lang="en-US" sz="2800" dirty="0">
                <a:solidFill>
                  <a:srgbClr val="297ABB"/>
                </a:solidFill>
              </a:rPr>
              <a:t>Megan Vinh, Frank Porter Graham Child Development Institute </a:t>
            </a:r>
          </a:p>
        </p:txBody>
      </p:sp>
      <p:sp>
        <p:nvSpPr>
          <p:cNvPr id="6" name="Subtitle 2"/>
          <p:cNvSpPr>
            <a:spLocks noGrp="1"/>
          </p:cNvSpPr>
          <p:nvPr>
            <p:ph type="subTitle" idx="1"/>
          </p:nvPr>
        </p:nvSpPr>
        <p:spPr>
          <a:xfrm>
            <a:off x="381000" y="5943600"/>
            <a:ext cx="4648200" cy="1216152"/>
          </a:xfrm>
        </p:spPr>
        <p:txBody>
          <a:bodyPr>
            <a:noAutofit/>
          </a:bodyPr>
          <a:lstStyle/>
          <a:p>
            <a:pPr algn="l"/>
            <a:r>
              <a:rPr lang="en-US" sz="2000" dirty="0"/>
              <a:t>OSEP Project Directors Meeting</a:t>
            </a:r>
          </a:p>
          <a:p>
            <a:pPr algn="l"/>
            <a:r>
              <a:rPr lang="en-US" sz="2000" dirty="0"/>
              <a:t>July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1808B3-EE2C-4E80-8061-9C9EABCFECD3}"/>
              </a:ext>
            </a:extLst>
          </p:cNvPr>
          <p:cNvSpPr>
            <a:spLocks noGrp="1"/>
          </p:cNvSpPr>
          <p:nvPr>
            <p:ph type="title"/>
          </p:nvPr>
        </p:nvSpPr>
        <p:spPr>
          <a:xfrm>
            <a:off x="800100" y="3276600"/>
            <a:ext cx="7886700" cy="1600200"/>
          </a:xfrm>
        </p:spPr>
        <p:txBody>
          <a:bodyPr>
            <a:normAutofit fontScale="90000"/>
          </a:bodyPr>
          <a:lstStyle/>
          <a:p>
            <a:r>
              <a:rPr lang="en-US" dirty="0"/>
              <a:t>Implications of systems thinking for evaluating PD</a:t>
            </a:r>
          </a:p>
        </p:txBody>
      </p:sp>
    </p:spTree>
    <p:extLst>
      <p:ext uri="{BB962C8B-B14F-4D97-AF65-F5344CB8AC3E}">
        <p14:creationId xmlns:p14="http://schemas.microsoft.com/office/powerpoint/2010/main" val="399192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622454-6E07-49DB-A1AE-CC007C36D7CC}"/>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
        <p:nvSpPr>
          <p:cNvPr id="2" name="Title 1"/>
          <p:cNvSpPr>
            <a:spLocks noGrp="1"/>
          </p:cNvSpPr>
          <p:nvPr>
            <p:ph type="title"/>
          </p:nvPr>
        </p:nvSpPr>
        <p:spPr/>
        <p:txBody>
          <a:bodyPr>
            <a:normAutofit fontScale="90000"/>
          </a:bodyPr>
          <a:lstStyle/>
          <a:p>
            <a:r>
              <a:rPr lang="en-US" dirty="0"/>
              <a:t>One and done vs. “True” Infrastructure Change</a:t>
            </a:r>
          </a:p>
        </p:txBody>
      </p:sp>
      <p:sp>
        <p:nvSpPr>
          <p:cNvPr id="3" name="Content Placeholder 2"/>
          <p:cNvSpPr>
            <a:spLocks noGrp="1"/>
          </p:cNvSpPr>
          <p:nvPr>
            <p:ph idx="1"/>
          </p:nvPr>
        </p:nvSpPr>
        <p:spPr/>
        <p:txBody>
          <a:bodyPr/>
          <a:lstStyle/>
          <a:p>
            <a:r>
              <a:rPr lang="en-US" sz="2400" dirty="0"/>
              <a:t>There is nothing related to the </a:t>
            </a:r>
            <a:r>
              <a:rPr lang="en-US" sz="2400" dirty="0" err="1"/>
              <a:t>Inservice</a:t>
            </a:r>
            <a:r>
              <a:rPr lang="en-US" sz="2400" dirty="0"/>
              <a:t> PD “parts” that is one and done.</a:t>
            </a:r>
          </a:p>
          <a:p>
            <a:r>
              <a:rPr lang="en-US" sz="2400" dirty="0"/>
              <a:t>Need to plan for ongoing PD; sustainability of the infrastructure</a:t>
            </a:r>
          </a:p>
          <a:p>
            <a:r>
              <a:rPr lang="en-US" sz="2400" dirty="0"/>
              <a:t>Evaluation issue</a:t>
            </a:r>
          </a:p>
          <a:p>
            <a:pPr lvl="1"/>
            <a:r>
              <a:rPr lang="en-US" sz="2000" dirty="0"/>
              <a:t>Not just did we do “it” (the training, the coaches, the module, etc.)</a:t>
            </a:r>
          </a:p>
          <a:p>
            <a:pPr lvl="1"/>
            <a:r>
              <a:rPr lang="en-US" sz="2000" dirty="0"/>
              <a:t>Also, did we put procedures in place so “it” can be repeated to reach new practitioners in later years</a:t>
            </a:r>
            <a:endParaRPr lang="en-US" sz="2000" dirty="0">
              <a:highlight>
                <a:srgbClr val="FFFF00"/>
              </a:highlight>
            </a:endParaRPr>
          </a:p>
        </p:txBody>
      </p:sp>
    </p:spTree>
    <p:extLst>
      <p:ext uri="{BB962C8B-B14F-4D97-AF65-F5344CB8AC3E}">
        <p14:creationId xmlns:p14="http://schemas.microsoft.com/office/powerpoint/2010/main" val="11530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196503-FB4F-4B41-AFBD-5131E4335CB3}"/>
              </a:ext>
            </a:extLst>
          </p:cNvPr>
          <p:cNvSpPr>
            <a:spLocks noGrp="1"/>
          </p:cNvSpPr>
          <p:nvPr>
            <p:ph type="sldNum" sz="quarter" idx="10"/>
          </p:nvPr>
        </p:nvSpPr>
        <p:spPr/>
        <p:txBody>
          <a:bodyPr/>
          <a:lstStyle/>
          <a:p>
            <a:fld id="{B2897048-00E0-47FB-B07B-F36BBE8AF579}" type="slidenum">
              <a:rPr lang="en-US" smtClean="0"/>
              <a:pPr/>
              <a:t>12</a:t>
            </a:fld>
            <a:endParaRPr lang="en-US" dirty="0"/>
          </a:p>
        </p:txBody>
      </p:sp>
      <p:sp>
        <p:nvSpPr>
          <p:cNvPr id="2" name="Title 1"/>
          <p:cNvSpPr>
            <a:spLocks noGrp="1"/>
          </p:cNvSpPr>
          <p:nvPr>
            <p:ph type="title"/>
          </p:nvPr>
        </p:nvSpPr>
        <p:spPr/>
        <p:txBody>
          <a:bodyPr/>
          <a:lstStyle/>
          <a:p>
            <a:r>
              <a:rPr lang="en-US" dirty="0"/>
              <a:t>Making sustainable change</a:t>
            </a:r>
          </a:p>
        </p:txBody>
      </p:sp>
      <p:sp>
        <p:nvSpPr>
          <p:cNvPr id="3" name="Content Placeholder 2"/>
          <p:cNvSpPr>
            <a:spLocks noGrp="1"/>
          </p:cNvSpPr>
          <p:nvPr>
            <p:ph idx="1"/>
          </p:nvPr>
        </p:nvSpPr>
        <p:spPr>
          <a:xfrm>
            <a:off x="472440" y="1600200"/>
            <a:ext cx="7985760" cy="4267200"/>
          </a:xfrm>
        </p:spPr>
        <p:txBody>
          <a:bodyPr/>
          <a:lstStyle/>
          <a:p>
            <a:r>
              <a:rPr lang="en-US" dirty="0"/>
              <a:t>Evaluation also needs to address sustainability of keeping the PD activity in place in the future.</a:t>
            </a:r>
          </a:p>
          <a:p>
            <a:r>
              <a:rPr lang="en-US" dirty="0"/>
              <a:t>Sustainability:</a:t>
            </a:r>
          </a:p>
          <a:p>
            <a:pPr lvl="1"/>
            <a:r>
              <a:rPr lang="en-US" dirty="0"/>
              <a:t>Requires that you use the evaluation findings from Round 1 of implementation to improve Round 2 and so on.</a:t>
            </a:r>
          </a:p>
          <a:p>
            <a:pPr lvl="1"/>
            <a:r>
              <a:rPr lang="en-US" dirty="0"/>
              <a:t>Is closely tied to the “reach” challenge.  How long does it take for the state to “reach” all the practitioners?  </a:t>
            </a:r>
          </a:p>
        </p:txBody>
      </p:sp>
    </p:spTree>
    <p:extLst>
      <p:ext uri="{BB962C8B-B14F-4D97-AF65-F5344CB8AC3E}">
        <p14:creationId xmlns:p14="http://schemas.microsoft.com/office/powerpoint/2010/main" val="1310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F43B1-8226-44C0-A5DC-3D1A6E89258E}"/>
              </a:ext>
            </a:extLst>
          </p:cNvPr>
          <p:cNvSpPr>
            <a:spLocks noGrp="1"/>
          </p:cNvSpPr>
          <p:nvPr>
            <p:ph type="title"/>
          </p:nvPr>
        </p:nvSpPr>
        <p:spPr>
          <a:xfrm>
            <a:off x="838200" y="3048000"/>
            <a:ext cx="6702552" cy="1676400"/>
          </a:xfrm>
        </p:spPr>
        <p:txBody>
          <a:bodyPr>
            <a:normAutofit fontScale="90000"/>
          </a:bodyPr>
          <a:lstStyle/>
          <a:p>
            <a:r>
              <a:rPr lang="en-US" dirty="0"/>
              <a:t>Asking system-level evaluation questions</a:t>
            </a:r>
          </a:p>
        </p:txBody>
      </p:sp>
    </p:spTree>
    <p:extLst>
      <p:ext uri="{BB962C8B-B14F-4D97-AF65-F5344CB8AC3E}">
        <p14:creationId xmlns:p14="http://schemas.microsoft.com/office/powerpoint/2010/main" val="347236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DB8690-4FD6-44AB-9FEC-9FDF0228875D}"/>
              </a:ext>
            </a:extLst>
          </p:cNvPr>
          <p:cNvSpPr>
            <a:spLocks noGrp="1"/>
          </p:cNvSpPr>
          <p:nvPr>
            <p:ph type="sldNum" sz="quarter" idx="10"/>
          </p:nvPr>
        </p:nvSpPr>
        <p:spPr/>
        <p:txBody>
          <a:bodyPr/>
          <a:lstStyle/>
          <a:p>
            <a:fld id="{B2897048-00E0-47FB-B07B-F36BBE8AF579}" type="slidenum">
              <a:rPr lang="en-US" smtClean="0"/>
              <a:pPr/>
              <a:t>14</a:t>
            </a:fld>
            <a:endParaRPr lang="en-US" dirty="0"/>
          </a:p>
        </p:txBody>
      </p:sp>
      <p:sp>
        <p:nvSpPr>
          <p:cNvPr id="2" name="Title 1" hidden="1">
            <a:extLst>
              <a:ext uri="{FF2B5EF4-FFF2-40B4-BE49-F238E27FC236}">
                <a16:creationId xmlns:a16="http://schemas.microsoft.com/office/drawing/2014/main" id="{8FC45253-3F29-4D89-99D9-C78F30417348}"/>
              </a:ext>
            </a:extLst>
          </p:cNvPr>
          <p:cNvSpPr>
            <a:spLocks noGrp="1"/>
          </p:cNvSpPr>
          <p:nvPr>
            <p:ph type="title"/>
          </p:nvPr>
        </p:nvSpPr>
        <p:spPr/>
        <p:txBody>
          <a:bodyPr/>
          <a:lstStyle/>
          <a:p>
            <a:r>
              <a:rPr lang="en-US" dirty="0"/>
              <a:t>System-level Questions</a:t>
            </a:r>
          </a:p>
        </p:txBody>
      </p:sp>
      <p:graphicFrame>
        <p:nvGraphicFramePr>
          <p:cNvPr id="10" name="Content Placeholder 9" descr="This image depicts an upside down triangle with &quot;Very global&quot; at the top, &quot;Somewhat less global&quot; in the center, and &quot;specific&quot; at the bottom">
            <a:extLst>
              <a:ext uri="{FF2B5EF4-FFF2-40B4-BE49-F238E27FC236}">
                <a16:creationId xmlns:a16="http://schemas.microsoft.com/office/drawing/2014/main" id="{6B3E532A-BE6E-49AE-A298-2B866B535E0E}"/>
              </a:ext>
            </a:extLst>
          </p:cNvPr>
          <p:cNvGraphicFramePr>
            <a:graphicFrameLocks noGrp="1"/>
          </p:cNvGraphicFramePr>
          <p:nvPr>
            <p:ph idx="1"/>
            <p:extLst>
              <p:ext uri="{D42A27DB-BD31-4B8C-83A1-F6EECF244321}">
                <p14:modId xmlns:p14="http://schemas.microsoft.com/office/powerpoint/2010/main" val="2701001917"/>
              </p:ext>
            </p:extLst>
          </p:nvPr>
        </p:nvGraphicFramePr>
        <p:xfrm>
          <a:off x="457200" y="7620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95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B0E54-75A8-4CEA-92A8-EFDEA1829A7B}"/>
              </a:ext>
            </a:extLst>
          </p:cNvPr>
          <p:cNvSpPr>
            <a:spLocks noGrp="1"/>
          </p:cNvSpPr>
          <p:nvPr>
            <p:ph type="sldNum" sz="quarter" idx="10"/>
          </p:nvPr>
        </p:nvSpPr>
        <p:spPr/>
        <p:txBody>
          <a:bodyPr/>
          <a:lstStyle/>
          <a:p>
            <a:fld id="{B2897048-00E0-47FB-B07B-F36BBE8AF579}" type="slidenum">
              <a:rPr lang="en-US" smtClean="0"/>
              <a:pPr/>
              <a:t>15</a:t>
            </a:fld>
            <a:endParaRPr lang="en-US" dirty="0"/>
          </a:p>
        </p:txBody>
      </p:sp>
      <p:sp>
        <p:nvSpPr>
          <p:cNvPr id="2" name="Title 1"/>
          <p:cNvSpPr>
            <a:spLocks noGrp="1"/>
          </p:cNvSpPr>
          <p:nvPr>
            <p:ph type="title"/>
          </p:nvPr>
        </p:nvSpPr>
        <p:spPr/>
        <p:txBody>
          <a:bodyPr>
            <a:normAutofit fontScale="90000"/>
          </a:bodyPr>
          <a:lstStyle/>
          <a:p>
            <a:r>
              <a:rPr lang="en-US" dirty="0"/>
              <a:t>Examples of evaluation questions for personnel/workforce</a:t>
            </a:r>
          </a:p>
        </p:txBody>
      </p:sp>
      <p:sp>
        <p:nvSpPr>
          <p:cNvPr id="3" name="Content Placeholder 2"/>
          <p:cNvSpPr>
            <a:spLocks noGrp="1"/>
          </p:cNvSpPr>
          <p:nvPr>
            <p:ph idx="1"/>
          </p:nvPr>
        </p:nvSpPr>
        <p:spPr/>
        <p:txBody>
          <a:bodyPr/>
          <a:lstStyle/>
          <a:p>
            <a:r>
              <a:rPr lang="en-US" sz="2400" dirty="0"/>
              <a:t>(</a:t>
            </a:r>
            <a:r>
              <a:rPr lang="en-US" sz="2400" i="1" dirty="0"/>
              <a:t>Very global)</a:t>
            </a:r>
            <a:r>
              <a:rPr lang="en-US" sz="2400" dirty="0"/>
              <a:t> How good is our personnel infrastructure?</a:t>
            </a:r>
          </a:p>
          <a:p>
            <a:pPr lvl="1"/>
            <a:r>
              <a:rPr lang="en-US" sz="2000" dirty="0"/>
              <a:t>Another way of saying “do we have all the subcomponents in place and are they of high quality?”</a:t>
            </a:r>
          </a:p>
          <a:p>
            <a:r>
              <a:rPr lang="en-US" sz="2400" dirty="0"/>
              <a:t>(</a:t>
            </a:r>
            <a:r>
              <a:rPr lang="en-US" sz="2400" i="1" dirty="0"/>
              <a:t>Somewhat less global)</a:t>
            </a:r>
            <a:r>
              <a:rPr lang="en-US" sz="2400" dirty="0"/>
              <a:t> How good is our </a:t>
            </a:r>
            <a:r>
              <a:rPr lang="en-US" sz="2400" dirty="0" err="1"/>
              <a:t>inservice</a:t>
            </a:r>
            <a:r>
              <a:rPr lang="en-US" sz="2400" dirty="0"/>
              <a:t> professional development?</a:t>
            </a:r>
          </a:p>
          <a:p>
            <a:pPr lvl="1"/>
            <a:r>
              <a:rPr lang="en-US" sz="2000" dirty="0"/>
              <a:t>Another way of saying “do we have the quality indicators for </a:t>
            </a:r>
            <a:r>
              <a:rPr lang="en-US" sz="2000" dirty="0" err="1"/>
              <a:t>inservice</a:t>
            </a:r>
            <a:r>
              <a:rPr lang="en-US" sz="2000" dirty="0"/>
              <a:t> professional development in place?”</a:t>
            </a:r>
          </a:p>
          <a:p>
            <a:r>
              <a:rPr lang="en-US" sz="2400" dirty="0"/>
              <a:t>(</a:t>
            </a:r>
            <a:r>
              <a:rPr lang="en-US" sz="2400" i="1" dirty="0"/>
              <a:t>Getting specific)</a:t>
            </a:r>
            <a:r>
              <a:rPr lang="en-US" sz="2400" dirty="0"/>
              <a:t> Does our </a:t>
            </a:r>
            <a:r>
              <a:rPr lang="en-US" sz="2400" dirty="0" err="1"/>
              <a:t>inservice</a:t>
            </a:r>
            <a:r>
              <a:rPr lang="en-US" sz="2400" dirty="0"/>
              <a:t> professional development employ evidence-based practices…..</a:t>
            </a:r>
          </a:p>
          <a:p>
            <a:pPr lvl="1"/>
            <a:r>
              <a:rPr lang="en-US" sz="2000" dirty="0"/>
              <a:t>Do we have one or two elements of the quality indicator in place?</a:t>
            </a:r>
          </a:p>
        </p:txBody>
      </p:sp>
    </p:spTree>
    <p:extLst>
      <p:ext uri="{BB962C8B-B14F-4D97-AF65-F5344CB8AC3E}">
        <p14:creationId xmlns:p14="http://schemas.microsoft.com/office/powerpoint/2010/main" val="162431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960A0E-0A57-4CB5-A073-8D9403D38B5A}"/>
              </a:ext>
            </a:extLst>
          </p:cNvPr>
          <p:cNvSpPr>
            <a:spLocks noGrp="1"/>
          </p:cNvSpPr>
          <p:nvPr>
            <p:ph type="sldNum" sz="quarter" idx="10"/>
          </p:nvPr>
        </p:nvSpPr>
        <p:spPr/>
        <p:txBody>
          <a:bodyPr/>
          <a:lstStyle/>
          <a:p>
            <a:fld id="{B2897048-00E0-47FB-B07B-F36BBE8AF579}" type="slidenum">
              <a:rPr lang="en-US" smtClean="0"/>
              <a:pPr/>
              <a:t>16</a:t>
            </a:fld>
            <a:endParaRPr lang="en-US" dirty="0"/>
          </a:p>
        </p:txBody>
      </p:sp>
      <p:sp>
        <p:nvSpPr>
          <p:cNvPr id="2" name="Title 1"/>
          <p:cNvSpPr>
            <a:spLocks noGrp="1"/>
          </p:cNvSpPr>
          <p:nvPr>
            <p:ph type="title"/>
          </p:nvPr>
        </p:nvSpPr>
        <p:spPr/>
        <p:txBody>
          <a:bodyPr>
            <a:normAutofit fontScale="90000"/>
          </a:bodyPr>
          <a:lstStyle/>
          <a:p>
            <a:r>
              <a:rPr lang="en-US" dirty="0"/>
              <a:t>Evaluation questions related to </a:t>
            </a:r>
            <a:r>
              <a:rPr lang="en-US" dirty="0" err="1"/>
              <a:t>inservice</a:t>
            </a:r>
            <a:r>
              <a:rPr lang="en-US" dirty="0"/>
              <a:t> PD system</a:t>
            </a:r>
          </a:p>
        </p:txBody>
      </p:sp>
      <p:sp>
        <p:nvSpPr>
          <p:cNvPr id="3" name="Content Placeholder 2"/>
          <p:cNvSpPr>
            <a:spLocks noGrp="1"/>
          </p:cNvSpPr>
          <p:nvPr>
            <p:ph idx="1"/>
          </p:nvPr>
        </p:nvSpPr>
        <p:spPr/>
        <p:txBody>
          <a:bodyPr>
            <a:normAutofit fontScale="70000" lnSpcReduction="20000"/>
          </a:bodyPr>
          <a:lstStyle/>
          <a:p>
            <a:r>
              <a:rPr lang="en-US" dirty="0"/>
              <a:t>What is our state’s planned </a:t>
            </a:r>
            <a:r>
              <a:rPr lang="en-US" dirty="0" err="1"/>
              <a:t>inservice</a:t>
            </a:r>
            <a:r>
              <a:rPr lang="en-US" dirty="0"/>
              <a:t> personnel development system? How does this compare to our current system?</a:t>
            </a:r>
          </a:p>
          <a:p>
            <a:pPr lvl="1"/>
            <a:r>
              <a:rPr lang="en-US" dirty="0"/>
              <a:t>Answer is a description of the parts and intended changes (training modules, coaches, etc.)</a:t>
            </a:r>
          </a:p>
          <a:p>
            <a:r>
              <a:rPr lang="en-US" dirty="0"/>
              <a:t>Was the planned </a:t>
            </a:r>
            <a:r>
              <a:rPr lang="en-US" dirty="0" err="1"/>
              <a:t>inservice</a:t>
            </a:r>
            <a:r>
              <a:rPr lang="en-US" dirty="0"/>
              <a:t> PD system implemented effectively and efficiently?</a:t>
            </a:r>
          </a:p>
          <a:p>
            <a:pPr lvl="1"/>
            <a:r>
              <a:rPr lang="en-US" dirty="0"/>
              <a:t>Questions about whether training module is accessible, training are held, coaches are hired and supervised, etc.</a:t>
            </a:r>
          </a:p>
          <a:p>
            <a:r>
              <a:rPr lang="en-US" dirty="0"/>
              <a:t>How effective was the new </a:t>
            </a:r>
            <a:r>
              <a:rPr lang="en-US" dirty="0" err="1"/>
              <a:t>inservice</a:t>
            </a:r>
            <a:r>
              <a:rPr lang="en-US" dirty="0"/>
              <a:t> PD system (i.e., parts working together)?</a:t>
            </a:r>
          </a:p>
          <a:p>
            <a:pPr lvl="1"/>
            <a:r>
              <a:rPr lang="en-US" dirty="0"/>
              <a:t>Two dimensions to an effective PD system:</a:t>
            </a:r>
          </a:p>
          <a:p>
            <a:pPr marL="685800" lvl="1" indent="-342900">
              <a:buFont typeface="+mj-lt"/>
              <a:buAutoNum type="arabicPeriod"/>
            </a:pPr>
            <a:r>
              <a:rPr lang="en-US" dirty="0"/>
              <a:t>High quality (practitioners learn intended content and skills)</a:t>
            </a:r>
          </a:p>
          <a:p>
            <a:pPr lvl="2"/>
            <a:r>
              <a:rPr lang="en-US" dirty="0"/>
              <a:t>Is the system effective in supporting practitioners to acquire intended scope of new knowledge and skills?</a:t>
            </a:r>
          </a:p>
          <a:p>
            <a:pPr marL="685800" lvl="1" indent="-342900">
              <a:buFont typeface="+mj-lt"/>
              <a:buAutoNum type="arabicPeriod"/>
            </a:pPr>
            <a:r>
              <a:rPr lang="en-US" dirty="0"/>
              <a:t>Extensive reach (All/most practitioners provided the opportunity to learn)</a:t>
            </a:r>
          </a:p>
          <a:p>
            <a:pPr lvl="2"/>
            <a:r>
              <a:rPr lang="en-US" dirty="0"/>
              <a:t>Have all of our practitioners acquired the new knowledge and skills?</a:t>
            </a:r>
          </a:p>
        </p:txBody>
      </p:sp>
    </p:spTree>
    <p:extLst>
      <p:ext uri="{BB962C8B-B14F-4D97-AF65-F5344CB8AC3E}">
        <p14:creationId xmlns:p14="http://schemas.microsoft.com/office/powerpoint/2010/main" val="270229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250C2E-B7A1-4DAB-960E-D2C4912388E4}"/>
              </a:ext>
            </a:extLst>
          </p:cNvPr>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Title 1"/>
          <p:cNvSpPr>
            <a:spLocks noGrp="1"/>
          </p:cNvSpPr>
          <p:nvPr>
            <p:ph type="title"/>
          </p:nvPr>
        </p:nvSpPr>
        <p:spPr/>
        <p:txBody>
          <a:bodyPr>
            <a:normAutofit fontScale="90000"/>
          </a:bodyPr>
          <a:lstStyle/>
          <a:p>
            <a:r>
              <a:rPr lang="en-US" dirty="0"/>
              <a:t>Evaluation questions focused on one part of the </a:t>
            </a:r>
            <a:r>
              <a:rPr lang="en-US" dirty="0" err="1"/>
              <a:t>inservice</a:t>
            </a:r>
            <a:r>
              <a:rPr lang="en-US" dirty="0"/>
              <a:t> PD system</a:t>
            </a:r>
          </a:p>
        </p:txBody>
      </p:sp>
      <p:sp>
        <p:nvSpPr>
          <p:cNvPr id="3" name="Content Placeholder 2"/>
          <p:cNvSpPr>
            <a:spLocks noGrp="1"/>
          </p:cNvSpPr>
          <p:nvPr>
            <p:ph idx="1"/>
          </p:nvPr>
        </p:nvSpPr>
        <p:spPr/>
        <p:txBody>
          <a:bodyPr>
            <a:normAutofit fontScale="92500" lnSpcReduction="20000"/>
          </a:bodyPr>
          <a:lstStyle/>
          <a:p>
            <a:r>
              <a:rPr lang="en-US" dirty="0"/>
              <a:t>Was the professional development activity implemented effectively and efficiently?</a:t>
            </a:r>
          </a:p>
          <a:p>
            <a:pPr lvl="1"/>
            <a:r>
              <a:rPr lang="en-US" dirty="0"/>
              <a:t>Was the training session held?  How many people were expected? How many persons attended?  </a:t>
            </a:r>
          </a:p>
          <a:p>
            <a:pPr lvl="1"/>
            <a:r>
              <a:rPr lang="en-US" dirty="0"/>
              <a:t>How many coaches were to be hired?  How many were the coaches hired?  Did the coaches provide coaching?  How many practitioners were assigned coaches? How many sessions did each receive? Etc.</a:t>
            </a:r>
          </a:p>
          <a:p>
            <a:pPr lvl="1"/>
            <a:r>
              <a:rPr lang="en-US" dirty="0"/>
              <a:t>Was the training module made available?  How many persons accessed the training module?</a:t>
            </a:r>
          </a:p>
          <a:p>
            <a:pPr lvl="1"/>
            <a:r>
              <a:rPr lang="en-US" dirty="0"/>
              <a:t>Was a state implementation team formed?  What was the membership? How many times did the team meet?  Did the team function effectively?</a:t>
            </a:r>
          </a:p>
        </p:txBody>
      </p:sp>
    </p:spTree>
    <p:extLst>
      <p:ext uri="{BB962C8B-B14F-4D97-AF65-F5344CB8AC3E}">
        <p14:creationId xmlns:p14="http://schemas.microsoft.com/office/powerpoint/2010/main" val="217156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220D73-A2FC-4D22-9426-ABE1DC1EA1A2}"/>
              </a:ext>
            </a:extLst>
          </p:cNvPr>
          <p:cNvSpPr>
            <a:spLocks noGrp="1"/>
          </p:cNvSpPr>
          <p:nvPr>
            <p:ph type="sldNum" sz="quarter" idx="10"/>
          </p:nvPr>
        </p:nvSpPr>
        <p:spPr/>
        <p:txBody>
          <a:bodyPr/>
          <a:lstStyle/>
          <a:p>
            <a:fld id="{B2897048-00E0-47FB-B07B-F36BBE8AF579}" type="slidenum">
              <a:rPr lang="en-US" smtClean="0"/>
              <a:pPr/>
              <a:t>18</a:t>
            </a:fld>
            <a:endParaRPr lang="en-US" dirty="0"/>
          </a:p>
        </p:txBody>
      </p:sp>
      <p:sp>
        <p:nvSpPr>
          <p:cNvPr id="2" name="Title 1"/>
          <p:cNvSpPr>
            <a:spLocks noGrp="1"/>
          </p:cNvSpPr>
          <p:nvPr>
            <p:ph type="title"/>
          </p:nvPr>
        </p:nvSpPr>
        <p:spPr/>
        <p:txBody>
          <a:bodyPr>
            <a:normAutofit fontScale="90000"/>
          </a:bodyPr>
          <a:lstStyle/>
          <a:p>
            <a:r>
              <a:rPr lang="en-US" dirty="0"/>
              <a:t>Evaluation questions focused on one part of the </a:t>
            </a:r>
            <a:r>
              <a:rPr lang="en-US" dirty="0" err="1"/>
              <a:t>inservice</a:t>
            </a:r>
            <a:r>
              <a:rPr lang="en-US" dirty="0"/>
              <a:t> PD system</a:t>
            </a:r>
          </a:p>
        </p:txBody>
      </p:sp>
      <p:sp>
        <p:nvSpPr>
          <p:cNvPr id="3" name="Content Placeholder 2"/>
          <p:cNvSpPr>
            <a:spLocks noGrp="1"/>
          </p:cNvSpPr>
          <p:nvPr>
            <p:ph idx="1"/>
          </p:nvPr>
        </p:nvSpPr>
        <p:spPr>
          <a:xfrm>
            <a:off x="628650" y="1600201"/>
            <a:ext cx="7886700" cy="4095228"/>
          </a:xfrm>
        </p:spPr>
        <p:txBody>
          <a:bodyPr>
            <a:normAutofit fontScale="77500" lnSpcReduction="20000"/>
          </a:bodyPr>
          <a:lstStyle/>
          <a:p>
            <a:r>
              <a:rPr lang="en-US" dirty="0"/>
              <a:t>How effective was the professional development activity in changing practitioner behavior?</a:t>
            </a:r>
          </a:p>
          <a:p>
            <a:pPr lvl="1"/>
            <a:r>
              <a:rPr lang="en-US" dirty="0"/>
              <a:t>Did practitioners find the training to be of high quality?  Did </a:t>
            </a:r>
            <a:r>
              <a:rPr lang="en-US" b="1" dirty="0"/>
              <a:t>[all targeted] </a:t>
            </a:r>
            <a:r>
              <a:rPr lang="en-US" dirty="0"/>
              <a:t>practitioners acquire new knowledge as a result of the training? Did participants implement targeted practices with fidelity?</a:t>
            </a:r>
          </a:p>
          <a:p>
            <a:pPr lvl="1"/>
            <a:r>
              <a:rPr lang="en-US" dirty="0"/>
              <a:t>Did practitioners find the coaching to be of high quality? Did practitioners acquire new knowledge as a result of the coaching? Did participants implement targeted practices with fidelity?  How much coaching did it take for the practitioners to reach fidelity?  How many months did it take for practitioners to reach fidelity?</a:t>
            </a:r>
          </a:p>
          <a:p>
            <a:pPr lvl="1"/>
            <a:r>
              <a:rPr lang="en-US" dirty="0"/>
              <a:t> Did practitioners find the training module to be of high quality?  Did the practitioners acquire new knowledge? Did participants implement targeted practices with fidelity?</a:t>
            </a:r>
          </a:p>
          <a:p>
            <a:pPr lvl="1"/>
            <a:r>
              <a:rPr lang="en-US" dirty="0"/>
              <a:t>Did the state team achieve its objectives?*</a:t>
            </a:r>
          </a:p>
        </p:txBody>
      </p:sp>
      <p:sp>
        <p:nvSpPr>
          <p:cNvPr id="4" name="TextBox 3">
            <a:extLst>
              <a:ext uri="{FF2B5EF4-FFF2-40B4-BE49-F238E27FC236}">
                <a16:creationId xmlns:a16="http://schemas.microsoft.com/office/drawing/2014/main" id="{DE8FFF52-582C-44D2-BAD6-1BCADC95B763}"/>
              </a:ext>
            </a:extLst>
          </p:cNvPr>
          <p:cNvSpPr txBox="1"/>
          <p:nvPr/>
        </p:nvSpPr>
        <p:spPr>
          <a:xfrm>
            <a:off x="457200" y="5877992"/>
            <a:ext cx="4419600" cy="276999"/>
          </a:xfrm>
          <a:prstGeom prst="rect">
            <a:avLst/>
          </a:prstGeom>
          <a:noFill/>
        </p:spPr>
        <p:txBody>
          <a:bodyPr wrap="square" rtlCol="0">
            <a:spAutoFit/>
          </a:bodyPr>
          <a:lstStyle/>
          <a:p>
            <a:r>
              <a:rPr lang="en-US" sz="1200" dirty="0"/>
              <a:t>*Note that this question is at a different level than the others.</a:t>
            </a:r>
            <a:endParaRPr lang="en-US" dirty="0"/>
          </a:p>
        </p:txBody>
      </p:sp>
    </p:spTree>
    <p:extLst>
      <p:ext uri="{BB962C8B-B14F-4D97-AF65-F5344CB8AC3E}">
        <p14:creationId xmlns:p14="http://schemas.microsoft.com/office/powerpoint/2010/main" val="224822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478B12-76E5-43DF-A931-18DC5A898656}"/>
              </a:ext>
            </a:extLst>
          </p:cNvPr>
          <p:cNvSpPr>
            <a:spLocks noGrp="1"/>
          </p:cNvSpPr>
          <p:nvPr>
            <p:ph type="sldNum" sz="quarter" idx="10"/>
          </p:nvPr>
        </p:nvSpPr>
        <p:spPr/>
        <p:txBody>
          <a:bodyPr/>
          <a:lstStyle/>
          <a:p>
            <a:fld id="{B2897048-00E0-47FB-B07B-F36BBE8AF579}" type="slidenum">
              <a:rPr lang="en-US" smtClean="0"/>
              <a:pPr/>
              <a:t>19</a:t>
            </a:fld>
            <a:endParaRPr lang="en-US" dirty="0"/>
          </a:p>
        </p:txBody>
      </p:sp>
      <p:sp>
        <p:nvSpPr>
          <p:cNvPr id="2" name="Title 1"/>
          <p:cNvSpPr>
            <a:spLocks noGrp="1"/>
          </p:cNvSpPr>
          <p:nvPr>
            <p:ph type="title"/>
          </p:nvPr>
        </p:nvSpPr>
        <p:spPr/>
        <p:txBody>
          <a:bodyPr>
            <a:normAutofit fontScale="90000"/>
          </a:bodyPr>
          <a:lstStyle/>
          <a:p>
            <a:r>
              <a:rPr lang="en-US" dirty="0"/>
              <a:t>And the evaluation question you should always ask…</a:t>
            </a:r>
          </a:p>
        </p:txBody>
      </p:sp>
      <p:sp>
        <p:nvSpPr>
          <p:cNvPr id="3" name="Content Placeholder 2"/>
          <p:cNvSpPr>
            <a:spLocks noGrp="1"/>
          </p:cNvSpPr>
          <p:nvPr>
            <p:ph idx="1"/>
          </p:nvPr>
        </p:nvSpPr>
        <p:spPr/>
        <p:txBody>
          <a:bodyPr>
            <a:normAutofit fontScale="92500"/>
          </a:bodyPr>
          <a:lstStyle/>
          <a:p>
            <a:r>
              <a:rPr lang="en-US" sz="3000" dirty="0"/>
              <a:t>If not, why not?</a:t>
            </a:r>
          </a:p>
          <a:p>
            <a:pPr lvl="1"/>
            <a:r>
              <a:rPr lang="en-US" sz="2700" dirty="0"/>
              <a:t>Need to plan to collect the data to see if there has been a breakdown in implementation somewhere along the line</a:t>
            </a:r>
          </a:p>
          <a:p>
            <a:pPr lvl="2"/>
            <a:r>
              <a:rPr lang="en-US" sz="2400" dirty="0"/>
              <a:t>Training was great but not many people attended</a:t>
            </a:r>
          </a:p>
          <a:p>
            <a:pPr lvl="2"/>
            <a:r>
              <a:rPr lang="en-US" sz="2400" dirty="0"/>
              <a:t>Training was not sufficient to bring about behavior change</a:t>
            </a:r>
          </a:p>
          <a:p>
            <a:pPr lvl="2"/>
            <a:r>
              <a:rPr lang="en-US" sz="2400" dirty="0"/>
              <a:t>Coaches were hired but practitioners didn’t like working with them.</a:t>
            </a:r>
          </a:p>
          <a:p>
            <a:r>
              <a:rPr lang="en-US" sz="3000" dirty="0"/>
              <a:t>Good news:  These issues are fixable going forward.</a:t>
            </a:r>
          </a:p>
        </p:txBody>
      </p:sp>
    </p:spTree>
    <p:extLst>
      <p:ext uri="{BB962C8B-B14F-4D97-AF65-F5344CB8AC3E}">
        <p14:creationId xmlns:p14="http://schemas.microsoft.com/office/powerpoint/2010/main" val="92248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What we will cover</a:t>
            </a:r>
          </a:p>
        </p:txBody>
      </p:sp>
      <p:sp>
        <p:nvSpPr>
          <p:cNvPr id="2" name="Content Placeholder 1"/>
          <p:cNvSpPr>
            <a:spLocks noGrp="1"/>
          </p:cNvSpPr>
          <p:nvPr>
            <p:ph idx="1"/>
          </p:nvPr>
        </p:nvSpPr>
        <p:spPr>
          <a:xfrm>
            <a:off x="304800" y="1524000"/>
            <a:ext cx="8229600" cy="4038600"/>
          </a:xfrm>
        </p:spPr>
        <p:txBody>
          <a:bodyPr/>
          <a:lstStyle/>
          <a:p>
            <a:pPr lvl="0"/>
            <a:r>
              <a:rPr lang="en-US" dirty="0"/>
              <a:t>What is system thinking? What is an EI/ECSE/SE system?</a:t>
            </a:r>
          </a:p>
          <a:p>
            <a:pPr lvl="0"/>
            <a:r>
              <a:rPr lang="en-US" dirty="0"/>
              <a:t>Implications of systems thinking for evaluating PD</a:t>
            </a:r>
          </a:p>
          <a:p>
            <a:pPr lvl="1"/>
            <a:r>
              <a:rPr lang="en-US" dirty="0"/>
              <a:t>Evaluating the delivery of PD vs. system for PD</a:t>
            </a:r>
          </a:p>
          <a:p>
            <a:r>
              <a:rPr lang="en-US" dirty="0"/>
              <a:t>Asking system-level evaluation questions</a:t>
            </a:r>
          </a:p>
          <a:p>
            <a:r>
              <a:rPr lang="en-US" dirty="0"/>
              <a:t>How to analyzing data to address questions at different levels of the system</a:t>
            </a:r>
          </a:p>
        </p:txBody>
      </p:sp>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581FB-BC43-41E1-9EFD-AF53CF67FC96}"/>
              </a:ext>
            </a:extLst>
          </p:cNvPr>
          <p:cNvSpPr>
            <a:spLocks noGrp="1"/>
          </p:cNvSpPr>
          <p:nvPr>
            <p:ph type="title"/>
          </p:nvPr>
        </p:nvSpPr>
        <p:spPr>
          <a:xfrm>
            <a:off x="914400" y="3200400"/>
            <a:ext cx="7696200" cy="1676400"/>
          </a:xfrm>
        </p:spPr>
        <p:txBody>
          <a:bodyPr>
            <a:normAutofit fontScale="90000"/>
          </a:bodyPr>
          <a:lstStyle/>
          <a:p>
            <a:r>
              <a:rPr lang="en-US" dirty="0"/>
              <a:t>Analyzing data to address system-level questions</a:t>
            </a:r>
          </a:p>
        </p:txBody>
      </p:sp>
    </p:spTree>
    <p:extLst>
      <p:ext uri="{BB962C8B-B14F-4D97-AF65-F5344CB8AC3E}">
        <p14:creationId xmlns:p14="http://schemas.microsoft.com/office/powerpoint/2010/main" val="175920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p:txBody>
          <a:bodyPr/>
          <a:lstStyle/>
          <a:p>
            <a:r>
              <a:rPr lang="en-US" dirty="0"/>
              <a:t>Analyzing data at the right level</a:t>
            </a:r>
          </a:p>
        </p:txBody>
      </p:sp>
      <p:sp>
        <p:nvSpPr>
          <p:cNvPr id="2" name="Content Placeholder 1"/>
          <p:cNvSpPr>
            <a:spLocks noGrp="1"/>
          </p:cNvSpPr>
          <p:nvPr>
            <p:ph idx="1"/>
          </p:nvPr>
        </p:nvSpPr>
        <p:spPr/>
        <p:txBody>
          <a:bodyPr/>
          <a:lstStyle/>
          <a:p>
            <a:pPr lvl="0"/>
            <a:r>
              <a:rPr lang="en-US" dirty="0"/>
              <a:t>How to frame the evaluation questions to lead into the right level of data analysis?</a:t>
            </a:r>
          </a:p>
          <a:p>
            <a:pPr lvl="0"/>
            <a:r>
              <a:rPr lang="en-US" dirty="0"/>
              <a:t>Working assumption: Stakeholders at different levels of the system need information to support the kinds of decisions they can make and the resources they can bring to bear.</a:t>
            </a:r>
          </a:p>
          <a:p>
            <a:pPr lvl="1"/>
            <a:r>
              <a:rPr lang="en-US" dirty="0"/>
              <a:t>A state administrator’s responsibilities differ from those of a local administrator’s.</a:t>
            </a:r>
          </a:p>
        </p:txBody>
      </p:sp>
    </p:spTree>
    <p:extLst>
      <p:ext uri="{BB962C8B-B14F-4D97-AF65-F5344CB8AC3E}">
        <p14:creationId xmlns:p14="http://schemas.microsoft.com/office/powerpoint/2010/main" val="280467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C91A9F-1095-4D7F-AD6B-E6A1F38C7CD0}"/>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
        <p:nvSpPr>
          <p:cNvPr id="2" name="Title 1" hidden="1">
            <a:extLst>
              <a:ext uri="{FF2B5EF4-FFF2-40B4-BE49-F238E27FC236}">
                <a16:creationId xmlns:a16="http://schemas.microsoft.com/office/drawing/2014/main" id="{67749996-6BF3-4A70-879D-D6CE52F08D37}"/>
              </a:ext>
            </a:extLst>
          </p:cNvPr>
          <p:cNvSpPr>
            <a:spLocks noGrp="1"/>
          </p:cNvSpPr>
          <p:nvPr>
            <p:ph type="title"/>
          </p:nvPr>
        </p:nvSpPr>
        <p:spPr/>
        <p:txBody>
          <a:bodyPr/>
          <a:lstStyle/>
          <a:p>
            <a:r>
              <a:rPr lang="en-US" dirty="0"/>
              <a:t>Example</a:t>
            </a:r>
            <a:r>
              <a:rPr lang="en-US" baseline="0" dirty="0"/>
              <a:t> of data types</a:t>
            </a:r>
            <a:endParaRPr lang="en-US" dirty="0"/>
          </a:p>
        </p:txBody>
      </p:sp>
      <p:sp>
        <p:nvSpPr>
          <p:cNvPr id="5" name="Title 6"/>
          <p:cNvSpPr txBox="1">
            <a:spLocks/>
          </p:cNvSpPr>
          <p:nvPr/>
        </p:nvSpPr>
        <p:spPr>
          <a:xfrm>
            <a:off x="461518" y="838200"/>
            <a:ext cx="2776928" cy="2700299"/>
          </a:xfrm>
          <a:prstGeom prst="rect">
            <a:avLst/>
          </a:prstGeom>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latin typeface="+mn-lt"/>
              </a:rPr>
              <a:t>Different levels of the system require different evaluation questions which mean different types of data for different levels </a:t>
            </a:r>
            <a:br>
              <a:rPr lang="en-US" sz="3300" dirty="0"/>
            </a:br>
            <a:endParaRPr lang="en-US" sz="3300" dirty="0"/>
          </a:p>
        </p:txBody>
      </p:sp>
      <p:sp>
        <p:nvSpPr>
          <p:cNvPr id="6" name="TextBox 5"/>
          <p:cNvSpPr txBox="1"/>
          <p:nvPr/>
        </p:nvSpPr>
        <p:spPr>
          <a:xfrm>
            <a:off x="688611" y="3810000"/>
            <a:ext cx="2933465" cy="1338828"/>
          </a:xfrm>
          <a:prstGeom prst="rect">
            <a:avLst/>
          </a:prstGeom>
          <a:noFill/>
        </p:spPr>
        <p:txBody>
          <a:bodyPr wrap="square" rtlCol="0">
            <a:spAutoFit/>
          </a:bodyPr>
          <a:lstStyle/>
          <a:p>
            <a:pPr marL="214313" indent="-214313">
              <a:buFont typeface="Arial" panose="020B0604020202020204" pitchFamily="34" charset="0"/>
              <a:buChar char="•"/>
            </a:pPr>
            <a:r>
              <a:rPr lang="en-US" sz="2700" dirty="0"/>
              <a:t>“nested”</a:t>
            </a:r>
          </a:p>
          <a:p>
            <a:pPr marL="214313" indent="-214313">
              <a:buFont typeface="Arial" panose="020B0604020202020204" pitchFamily="34" charset="0"/>
              <a:buChar char="•"/>
            </a:pPr>
            <a:r>
              <a:rPr lang="en-US" sz="2700" dirty="0"/>
              <a:t> “roll up”</a:t>
            </a:r>
          </a:p>
          <a:p>
            <a:pPr marL="214313" indent="-214313">
              <a:buFont typeface="Arial" panose="020B0604020202020204" pitchFamily="34" charset="0"/>
              <a:buChar char="•"/>
            </a:pPr>
            <a:r>
              <a:rPr lang="en-US" sz="2700" dirty="0"/>
              <a:t>“unit of analysis”</a:t>
            </a:r>
          </a:p>
        </p:txBody>
      </p:sp>
      <p:pic>
        <p:nvPicPr>
          <p:cNvPr id="4" name="Picture 3" descr="This is an infographic illustrating how different types of organizations require different types of da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356" y="692690"/>
            <a:ext cx="4676775" cy="4676775"/>
          </a:xfrm>
          <a:prstGeom prst="rect">
            <a:avLst/>
          </a:prstGeom>
        </p:spPr>
      </p:pic>
    </p:spTree>
    <p:extLst>
      <p:ext uri="{BB962C8B-B14F-4D97-AF65-F5344CB8AC3E}">
        <p14:creationId xmlns:p14="http://schemas.microsoft.com/office/powerpoint/2010/main" val="304130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687ABF-713B-49E3-85AC-AB776CF4780B}"/>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a:extLst>
              <a:ext uri="{FF2B5EF4-FFF2-40B4-BE49-F238E27FC236}">
                <a16:creationId xmlns:a16="http://schemas.microsoft.com/office/drawing/2014/main" id="{E81C7E05-204C-4492-BFCA-45950DA76B5B}"/>
              </a:ext>
            </a:extLst>
          </p:cNvPr>
          <p:cNvSpPr>
            <a:spLocks noGrp="1"/>
          </p:cNvSpPr>
          <p:nvPr>
            <p:ph type="title"/>
          </p:nvPr>
        </p:nvSpPr>
        <p:spPr/>
        <p:txBody>
          <a:bodyPr/>
          <a:lstStyle/>
          <a:p>
            <a:r>
              <a:rPr lang="en-US" dirty="0"/>
              <a:t>A theory of action</a:t>
            </a:r>
          </a:p>
        </p:txBody>
      </p:sp>
      <p:grpSp>
        <p:nvGrpSpPr>
          <p:cNvPr id="9" name="Group 8" descr="A theory of action starting with State supports put into place, then local supports put in place, then coaching provided with fidelity, then evidence based practives implemented with fidelity should led to improved childe outcomes.">
            <a:extLst>
              <a:ext uri="{FF2B5EF4-FFF2-40B4-BE49-F238E27FC236}">
                <a16:creationId xmlns:a16="http://schemas.microsoft.com/office/drawing/2014/main" id="{93564CF2-C90A-4926-8DDA-8F4B15224DBB}"/>
              </a:ext>
            </a:extLst>
          </p:cNvPr>
          <p:cNvGrpSpPr/>
          <p:nvPr/>
        </p:nvGrpSpPr>
        <p:grpSpPr>
          <a:xfrm>
            <a:off x="438512" y="2075964"/>
            <a:ext cx="8220856" cy="1131079"/>
            <a:chOff x="438512" y="2075964"/>
            <a:chExt cx="8220856" cy="1131079"/>
          </a:xfrm>
        </p:grpSpPr>
        <p:sp>
          <p:nvSpPr>
            <p:cNvPr id="4" name="TextBox 3"/>
            <p:cNvSpPr txBox="1"/>
            <p:nvPr/>
          </p:nvSpPr>
          <p:spPr>
            <a:xfrm>
              <a:off x="438512" y="2387588"/>
              <a:ext cx="1298448" cy="507831"/>
            </a:xfrm>
            <a:prstGeom prst="rect">
              <a:avLst/>
            </a:prstGeom>
            <a:noFill/>
            <a:ln>
              <a:solidFill>
                <a:schemeClr val="accent1"/>
              </a:solidFill>
            </a:ln>
          </p:spPr>
          <p:txBody>
            <a:bodyPr wrap="square" rtlCol="0">
              <a:spAutoFit/>
            </a:bodyPr>
            <a:lstStyle/>
            <a:p>
              <a:pPr algn="ctr"/>
              <a:r>
                <a:rPr lang="en-US" sz="1350" dirty="0"/>
                <a:t>State supports put in place</a:t>
              </a:r>
            </a:p>
          </p:txBody>
        </p:sp>
        <p:sp>
          <p:nvSpPr>
            <p:cNvPr id="5" name="TextBox 4"/>
            <p:cNvSpPr txBox="1"/>
            <p:nvPr/>
          </p:nvSpPr>
          <p:spPr>
            <a:xfrm>
              <a:off x="3885200" y="2075964"/>
              <a:ext cx="1298448" cy="1131079"/>
            </a:xfrm>
            <a:prstGeom prst="rect">
              <a:avLst/>
            </a:prstGeom>
            <a:noFill/>
            <a:ln>
              <a:solidFill>
                <a:schemeClr val="accent1"/>
              </a:solidFill>
            </a:ln>
          </p:spPr>
          <p:txBody>
            <a:bodyPr wrap="square" rtlCol="0">
              <a:spAutoFit/>
            </a:bodyPr>
            <a:lstStyle/>
            <a:p>
              <a:pPr algn="ctr"/>
              <a:endParaRPr lang="en-US" sz="1350" dirty="0"/>
            </a:p>
            <a:p>
              <a:pPr algn="ctr"/>
              <a:r>
                <a:rPr lang="en-US" sz="1350" dirty="0"/>
                <a:t>Coaching provided with fidelity</a:t>
              </a:r>
            </a:p>
            <a:p>
              <a:pPr algn="ctr"/>
              <a:endParaRPr lang="en-US" sz="1350" dirty="0"/>
            </a:p>
          </p:txBody>
        </p:sp>
        <p:sp>
          <p:nvSpPr>
            <p:cNvPr id="6" name="TextBox 5"/>
            <p:cNvSpPr txBox="1"/>
            <p:nvPr/>
          </p:nvSpPr>
          <p:spPr>
            <a:xfrm>
              <a:off x="2121551" y="2387588"/>
              <a:ext cx="1298448" cy="507831"/>
            </a:xfrm>
            <a:prstGeom prst="rect">
              <a:avLst/>
            </a:prstGeom>
            <a:noFill/>
            <a:ln>
              <a:solidFill>
                <a:schemeClr val="accent1"/>
              </a:solidFill>
            </a:ln>
          </p:spPr>
          <p:txBody>
            <a:bodyPr wrap="square" rtlCol="0">
              <a:spAutoFit/>
            </a:bodyPr>
            <a:lstStyle/>
            <a:p>
              <a:pPr algn="ctr"/>
              <a:r>
                <a:rPr lang="en-US" sz="1350" dirty="0"/>
                <a:t>Local supports put in place</a:t>
              </a:r>
            </a:p>
          </p:txBody>
        </p:sp>
        <p:sp>
          <p:nvSpPr>
            <p:cNvPr id="7" name="TextBox 6"/>
            <p:cNvSpPr txBox="1"/>
            <p:nvPr/>
          </p:nvSpPr>
          <p:spPr>
            <a:xfrm>
              <a:off x="7360920" y="2387588"/>
              <a:ext cx="1298448" cy="507831"/>
            </a:xfrm>
            <a:prstGeom prst="rect">
              <a:avLst/>
            </a:prstGeom>
            <a:noFill/>
            <a:ln>
              <a:solidFill>
                <a:schemeClr val="accent1"/>
              </a:solidFill>
            </a:ln>
          </p:spPr>
          <p:txBody>
            <a:bodyPr wrap="square" rtlCol="0">
              <a:spAutoFit/>
            </a:bodyPr>
            <a:lstStyle/>
            <a:p>
              <a:pPr algn="ctr"/>
              <a:r>
                <a:rPr lang="en-US" sz="1350" dirty="0"/>
                <a:t>Child outcomes improve</a:t>
              </a:r>
            </a:p>
          </p:txBody>
        </p:sp>
        <p:sp>
          <p:nvSpPr>
            <p:cNvPr id="8" name="TextBox 7"/>
            <p:cNvSpPr txBox="1"/>
            <p:nvPr/>
          </p:nvSpPr>
          <p:spPr>
            <a:xfrm>
              <a:off x="5606796" y="2179838"/>
              <a:ext cx="1298448" cy="923330"/>
            </a:xfrm>
            <a:prstGeom prst="rect">
              <a:avLst/>
            </a:prstGeom>
            <a:noFill/>
            <a:ln>
              <a:solidFill>
                <a:schemeClr val="accent1"/>
              </a:solidFill>
            </a:ln>
          </p:spPr>
          <p:txBody>
            <a:bodyPr wrap="square" rtlCol="0">
              <a:spAutoFit/>
            </a:bodyPr>
            <a:lstStyle/>
            <a:p>
              <a:pPr algn="ctr"/>
              <a:r>
                <a:rPr lang="en-US" sz="1350" dirty="0"/>
                <a:t>Evidence based practices implemented with fidelity</a:t>
              </a:r>
            </a:p>
          </p:txBody>
        </p:sp>
        <p:sp>
          <p:nvSpPr>
            <p:cNvPr id="11" name="Right Arrow 10"/>
            <p:cNvSpPr/>
            <p:nvPr/>
          </p:nvSpPr>
          <p:spPr>
            <a:xfrm>
              <a:off x="5244084"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6942582"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3500153"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Arrow 16"/>
            <p:cNvSpPr/>
            <p:nvPr/>
          </p:nvSpPr>
          <p:spPr>
            <a:xfrm>
              <a:off x="1773508"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608013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685FEC-37C6-4F1C-B7D6-2B48CE4BEEA5}"/>
              </a:ext>
            </a:extLst>
          </p:cNvPr>
          <p:cNvSpPr>
            <a:spLocks noGrp="1"/>
          </p:cNvSpPr>
          <p:nvPr>
            <p:ph type="sldNum" sz="quarter" idx="10"/>
          </p:nvPr>
        </p:nvSpPr>
        <p:spPr/>
        <p:txBody>
          <a:bodyPr/>
          <a:lstStyle/>
          <a:p>
            <a:fld id="{B2897048-00E0-47FB-B07B-F36BBE8AF579}" type="slidenum">
              <a:rPr lang="en-US" smtClean="0"/>
              <a:pPr/>
              <a:t>24</a:t>
            </a:fld>
            <a:endParaRPr lang="en-US" dirty="0"/>
          </a:p>
        </p:txBody>
      </p:sp>
      <p:sp>
        <p:nvSpPr>
          <p:cNvPr id="12" name="Title 3"/>
          <p:cNvSpPr>
            <a:spLocks noGrp="1"/>
          </p:cNvSpPr>
          <p:nvPr>
            <p:ph type="title"/>
          </p:nvPr>
        </p:nvSpPr>
        <p:spPr>
          <a:xfrm>
            <a:off x="762000" y="288657"/>
            <a:ext cx="7886700" cy="1305274"/>
          </a:xfrm>
        </p:spPr>
        <p:txBody>
          <a:bodyPr>
            <a:normAutofit/>
          </a:bodyPr>
          <a:lstStyle/>
          <a:p>
            <a:r>
              <a:rPr lang="en-US" dirty="0"/>
              <a:t>Asking the right question</a:t>
            </a:r>
          </a:p>
        </p:txBody>
      </p:sp>
      <p:sp>
        <p:nvSpPr>
          <p:cNvPr id="10" name="Flowchart: Process 9"/>
          <p:cNvSpPr/>
          <p:nvPr/>
        </p:nvSpPr>
        <p:spPr>
          <a:xfrm>
            <a:off x="1066800" y="1676400"/>
            <a:ext cx="7017069" cy="10232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pPr>
            <a:r>
              <a:rPr lang="en-US" dirty="0">
                <a:ea typeface="Calibri" panose="020F0502020204030204" pitchFamily="34" charset="0"/>
                <a:cs typeface="Times New Roman" panose="02020603050405020304" pitchFamily="18" charset="0"/>
              </a:rPr>
              <a:t>State Leader(s):</a:t>
            </a:r>
          </a:p>
          <a:p>
            <a:pPr marL="214313" indent="-214313">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E.g., What % of local programs/districts have at least 80% of practitioners at fidelity?</a:t>
            </a:r>
          </a:p>
        </p:txBody>
      </p:sp>
      <p:sp>
        <p:nvSpPr>
          <p:cNvPr id="9" name="Left Brace 8" descr="&quot; &quot;"/>
          <p:cNvSpPr/>
          <p:nvPr/>
        </p:nvSpPr>
        <p:spPr>
          <a:xfrm rot="5400000">
            <a:off x="4267906" y="-182304"/>
            <a:ext cx="608188" cy="647602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7" name="Flowchart: Process 6"/>
          <p:cNvSpPr/>
          <p:nvPr/>
        </p:nvSpPr>
        <p:spPr>
          <a:xfrm>
            <a:off x="1066801" y="3456860"/>
            <a:ext cx="7017068" cy="94676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pPr>
            <a:r>
              <a:rPr lang="en-US" dirty="0">
                <a:ea typeface="Calibri" panose="020F0502020204030204" pitchFamily="34" charset="0"/>
                <a:cs typeface="Times New Roman" panose="02020603050405020304" pitchFamily="18" charset="0"/>
              </a:rPr>
              <a:t>Local Leader Level</a:t>
            </a:r>
          </a:p>
          <a:p>
            <a:pPr marL="214313" indent="-214313">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E.g.,  What % of our practitioners are implementing the EBP with fidelity?</a:t>
            </a:r>
          </a:p>
        </p:txBody>
      </p:sp>
      <p:sp>
        <p:nvSpPr>
          <p:cNvPr id="6" name="Left Brace 5" descr="&quot; &quot;"/>
          <p:cNvSpPr/>
          <p:nvPr/>
        </p:nvSpPr>
        <p:spPr>
          <a:xfrm rot="5400000">
            <a:off x="4298386" y="1538919"/>
            <a:ext cx="608188" cy="647602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4" name="Flowchart: Process 3"/>
          <p:cNvSpPr/>
          <p:nvPr/>
        </p:nvSpPr>
        <p:spPr>
          <a:xfrm>
            <a:off x="1066800" y="5153104"/>
            <a:ext cx="7017067" cy="7593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pPr>
            <a:r>
              <a:rPr lang="en-US" dirty="0">
                <a:ea typeface="Calibri" panose="020F0502020204030204" pitchFamily="34" charset="0"/>
                <a:cs typeface="Times New Roman" panose="02020603050405020304" pitchFamily="18" charset="0"/>
              </a:rPr>
              <a:t>Practitioner/Coach Level</a:t>
            </a:r>
          </a:p>
          <a:p>
            <a:pPr marL="214313" indent="-214313">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E.g.,  Is the practitioner implementing EBP with fidelity?  </a:t>
            </a:r>
          </a:p>
        </p:txBody>
      </p:sp>
    </p:spTree>
    <p:extLst>
      <p:ext uri="{BB962C8B-B14F-4D97-AF65-F5344CB8AC3E}">
        <p14:creationId xmlns:p14="http://schemas.microsoft.com/office/powerpoint/2010/main" val="30406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animBg="1"/>
      <p:bldP spid="6"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01F4A-68D5-463A-AA4A-C7EF1286C61D}"/>
              </a:ext>
            </a:extLst>
          </p:cNvPr>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a:extLst>
              <a:ext uri="{FF2B5EF4-FFF2-40B4-BE49-F238E27FC236}">
                <a16:creationId xmlns:a16="http://schemas.microsoft.com/office/drawing/2014/main" id="{BDCE9416-3B66-4F20-A19B-2A70D9B86DC7}"/>
              </a:ext>
            </a:extLst>
          </p:cNvPr>
          <p:cNvSpPr>
            <a:spLocks noGrp="1"/>
          </p:cNvSpPr>
          <p:nvPr>
            <p:ph type="title"/>
          </p:nvPr>
        </p:nvSpPr>
        <p:spPr/>
        <p:txBody>
          <a:bodyPr/>
          <a:lstStyle/>
          <a:p>
            <a:r>
              <a:rPr lang="en-US" dirty="0"/>
              <a:t>Negative examples</a:t>
            </a:r>
          </a:p>
        </p:txBody>
      </p:sp>
      <p:sp>
        <p:nvSpPr>
          <p:cNvPr id="2" name="Content Placeholder 1">
            <a:extLst>
              <a:ext uri="{FF2B5EF4-FFF2-40B4-BE49-F238E27FC236}">
                <a16:creationId xmlns:a16="http://schemas.microsoft.com/office/drawing/2014/main" id="{DF4AB858-773C-4455-BFAC-3A3CAB5E5C45}"/>
              </a:ext>
            </a:extLst>
          </p:cNvPr>
          <p:cNvSpPr>
            <a:spLocks noGrp="1"/>
          </p:cNvSpPr>
          <p:nvPr>
            <p:ph idx="1"/>
          </p:nvPr>
        </p:nvSpPr>
        <p:spPr/>
        <p:txBody>
          <a:bodyPr/>
          <a:lstStyle/>
          <a:p>
            <a:r>
              <a:rPr lang="en-US" dirty="0"/>
              <a:t>State level questions:</a:t>
            </a:r>
          </a:p>
          <a:p>
            <a:pPr lvl="1"/>
            <a:r>
              <a:rPr lang="en-US" dirty="0"/>
              <a:t>How many practitioners achieved fidelity by March?</a:t>
            </a:r>
          </a:p>
          <a:p>
            <a:pPr lvl="1"/>
            <a:r>
              <a:rPr lang="en-US" dirty="0"/>
              <a:t>What percentage of practitioners achieved fidelity by March?</a:t>
            </a:r>
          </a:p>
          <a:p>
            <a:pPr lvl="1"/>
            <a:r>
              <a:rPr lang="en-US" dirty="0"/>
              <a:t>How long did it take the average practitioner in the state to achieve fidelity?</a:t>
            </a:r>
          </a:p>
          <a:p>
            <a:pPr lvl="2"/>
            <a:r>
              <a:rPr lang="en-US" dirty="0"/>
              <a:t>Interesting but what will the state do with this information?</a:t>
            </a:r>
          </a:p>
          <a:p>
            <a:pPr lvl="2"/>
            <a:r>
              <a:rPr lang="en-US" dirty="0"/>
              <a:t>Is there a way to ask a more actionable question?</a:t>
            </a:r>
          </a:p>
          <a:p>
            <a:pPr lvl="2"/>
            <a:r>
              <a:rPr lang="en-US" dirty="0"/>
              <a:t>Yes, make the unit of analysis local program!</a:t>
            </a:r>
          </a:p>
        </p:txBody>
      </p:sp>
    </p:spTree>
    <p:extLst>
      <p:ext uri="{BB962C8B-B14F-4D97-AF65-F5344CB8AC3E}">
        <p14:creationId xmlns:p14="http://schemas.microsoft.com/office/powerpoint/2010/main" val="2992277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6C95EC-ADB9-4EF4-AE6A-98C1B639F180}"/>
              </a:ext>
            </a:extLst>
          </p:cNvPr>
          <p:cNvSpPr>
            <a:spLocks noGrp="1"/>
          </p:cNvSpPr>
          <p:nvPr>
            <p:ph type="sldNum" sz="quarter" idx="10"/>
          </p:nvPr>
        </p:nvSpPr>
        <p:spPr/>
        <p:txBody>
          <a:bodyPr/>
          <a:lstStyle/>
          <a:p>
            <a:fld id="{B2897048-00E0-47FB-B07B-F36BBE8AF579}" type="slidenum">
              <a:rPr lang="en-US" smtClean="0"/>
              <a:pPr/>
              <a:t>26</a:t>
            </a:fld>
            <a:endParaRPr lang="en-US" dirty="0"/>
          </a:p>
        </p:txBody>
      </p:sp>
      <p:sp>
        <p:nvSpPr>
          <p:cNvPr id="12" name="Title 3"/>
          <p:cNvSpPr>
            <a:spLocks noGrp="1"/>
          </p:cNvSpPr>
          <p:nvPr>
            <p:ph type="title"/>
          </p:nvPr>
        </p:nvSpPr>
        <p:spPr>
          <a:xfrm>
            <a:off x="337423" y="371126"/>
            <a:ext cx="7886700" cy="1305274"/>
          </a:xfrm>
        </p:spPr>
        <p:txBody>
          <a:bodyPr>
            <a:normAutofit/>
          </a:bodyPr>
          <a:lstStyle/>
          <a:p>
            <a:r>
              <a:rPr lang="en-US" sz="2800" dirty="0"/>
              <a:t>Different levels [should] ask different questions about coaching</a:t>
            </a:r>
          </a:p>
        </p:txBody>
      </p:sp>
      <p:sp>
        <p:nvSpPr>
          <p:cNvPr id="10" name="Flowchart: Process 9"/>
          <p:cNvSpPr/>
          <p:nvPr/>
        </p:nvSpPr>
        <p:spPr>
          <a:xfrm>
            <a:off x="1064419" y="1628102"/>
            <a:ext cx="7015162" cy="10035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pPr>
            <a:r>
              <a:rPr lang="en-US" dirty="0">
                <a:ea typeface="Calibri" panose="020F0502020204030204" pitchFamily="34" charset="0"/>
                <a:cs typeface="Times New Roman" panose="02020603050405020304" pitchFamily="18" charset="0"/>
              </a:rPr>
              <a:t>State Leader(s):</a:t>
            </a:r>
          </a:p>
          <a:p>
            <a:pPr marL="214313" indent="-214313">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E.g., What % of local programs/districts have at least 80% of practitioners who received 7 of the 10 planned coaching visits?</a:t>
            </a:r>
          </a:p>
        </p:txBody>
      </p:sp>
      <p:sp>
        <p:nvSpPr>
          <p:cNvPr id="9" name="Left Brace 8" descr="&quot; &quot;"/>
          <p:cNvSpPr/>
          <p:nvPr/>
        </p:nvSpPr>
        <p:spPr>
          <a:xfrm rot="5400000">
            <a:off x="4267906" y="-425758"/>
            <a:ext cx="608188" cy="647602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7" name="Flowchart: Process 6"/>
          <p:cNvSpPr/>
          <p:nvPr/>
        </p:nvSpPr>
        <p:spPr>
          <a:xfrm>
            <a:off x="1064419" y="3276600"/>
            <a:ext cx="7015162" cy="122648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pPr>
            <a:r>
              <a:rPr lang="en-US" dirty="0">
                <a:ea typeface="Calibri" panose="020F0502020204030204" pitchFamily="34" charset="0"/>
                <a:cs typeface="Times New Roman" panose="02020603050405020304" pitchFamily="18" charset="0"/>
              </a:rPr>
              <a:t>Local Leader Level</a:t>
            </a:r>
          </a:p>
          <a:p>
            <a:pPr marL="214313" indent="-214313">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E.gs.  What % of our practitioners received at least 7 of the 10 planned coaching visits?;  what % of coaches provided 80% of their practitioners with  7 or more coaching visits?</a:t>
            </a:r>
          </a:p>
          <a:p>
            <a:pPr marL="214313" indent="-214313">
              <a:lnSpc>
                <a:spcPct val="107000"/>
              </a:lnSpc>
              <a:buFont typeface="Arial" panose="020B0604020202020204" pitchFamily="34" charset="0"/>
              <a:buChar char="•"/>
            </a:pPr>
            <a:endParaRPr lang="en-US" sz="1350" dirty="0">
              <a:ea typeface="Calibri" panose="020F0502020204030204" pitchFamily="34" charset="0"/>
              <a:cs typeface="Times New Roman" panose="02020603050405020304" pitchFamily="18" charset="0"/>
            </a:endParaRPr>
          </a:p>
          <a:p>
            <a:pPr marL="214313" indent="-214313">
              <a:lnSpc>
                <a:spcPct val="107000"/>
              </a:lnSpc>
              <a:buFont typeface="Arial" panose="020B0604020202020204" pitchFamily="34" charset="0"/>
              <a:buChar char="•"/>
            </a:pPr>
            <a:endParaRPr lang="en-US" sz="1350" dirty="0">
              <a:ea typeface="Calibri" panose="020F0502020204030204" pitchFamily="34" charset="0"/>
              <a:cs typeface="Times New Roman" panose="02020603050405020304" pitchFamily="18" charset="0"/>
            </a:endParaRPr>
          </a:p>
        </p:txBody>
      </p:sp>
      <p:sp>
        <p:nvSpPr>
          <p:cNvPr id="6" name="Left Brace 5" descr="&quot; &quot;"/>
          <p:cNvSpPr/>
          <p:nvPr/>
        </p:nvSpPr>
        <p:spPr>
          <a:xfrm rot="5400000">
            <a:off x="4153116" y="1587025"/>
            <a:ext cx="608188" cy="647602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4" name="Flowchart: Process 3"/>
          <p:cNvSpPr/>
          <p:nvPr/>
        </p:nvSpPr>
        <p:spPr>
          <a:xfrm>
            <a:off x="1064419" y="5229898"/>
            <a:ext cx="7015162" cy="7593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pPr>
            <a:r>
              <a:rPr lang="en-US" dirty="0">
                <a:ea typeface="Calibri" panose="020F0502020204030204" pitchFamily="34" charset="0"/>
                <a:cs typeface="Times New Roman" panose="02020603050405020304" pitchFamily="18" charset="0"/>
              </a:rPr>
              <a:t>Practitioner/Coach Level</a:t>
            </a:r>
          </a:p>
          <a:p>
            <a:pPr marL="214313" indent="-214313">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E.g.,  How much coaching did the practitioner receive?  </a:t>
            </a:r>
          </a:p>
        </p:txBody>
      </p:sp>
    </p:spTree>
    <p:extLst>
      <p:ext uri="{BB962C8B-B14F-4D97-AF65-F5344CB8AC3E}">
        <p14:creationId xmlns:p14="http://schemas.microsoft.com/office/powerpoint/2010/main" val="18815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animBg="1"/>
      <p:bldP spid="6"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4E8C9F-F5DE-4FEF-9FC7-A2A06D5489E6}"/>
              </a:ext>
            </a:extLst>
          </p:cNvPr>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a:extLst>
              <a:ext uri="{FF2B5EF4-FFF2-40B4-BE49-F238E27FC236}">
                <a16:creationId xmlns:a16="http://schemas.microsoft.com/office/drawing/2014/main" id="{9629C111-9029-4C94-9AC4-D41713B832AD}"/>
              </a:ext>
            </a:extLst>
          </p:cNvPr>
          <p:cNvSpPr>
            <a:spLocks noGrp="1"/>
          </p:cNvSpPr>
          <p:nvPr>
            <p:ph type="title" idx="4294967295"/>
          </p:nvPr>
        </p:nvSpPr>
        <p:spPr/>
        <p:txBody>
          <a:bodyPr/>
          <a:lstStyle/>
          <a:p>
            <a:r>
              <a:rPr lang="en-US" dirty="0"/>
              <a:t>Revisiting</a:t>
            </a:r>
            <a:r>
              <a:rPr lang="en-US" baseline="0" dirty="0"/>
              <a:t> the theory of change</a:t>
            </a:r>
            <a:endParaRPr lang="en-US" dirty="0"/>
          </a:p>
        </p:txBody>
      </p:sp>
      <p:grpSp>
        <p:nvGrpSpPr>
          <p:cNvPr id="10" name="Group 9" descr="A theory of action starting with State supports put into place, then local supports put in place, then coaching provided with fidelity, then evidence based practives implemented with fidelity should led to improved childe outcomes.">
            <a:extLst>
              <a:ext uri="{FF2B5EF4-FFF2-40B4-BE49-F238E27FC236}">
                <a16:creationId xmlns:a16="http://schemas.microsoft.com/office/drawing/2014/main" id="{47445593-3A06-4CA5-8D98-04DBDC14FF07}"/>
              </a:ext>
            </a:extLst>
          </p:cNvPr>
          <p:cNvGrpSpPr/>
          <p:nvPr/>
        </p:nvGrpSpPr>
        <p:grpSpPr>
          <a:xfrm>
            <a:off x="438512" y="2075964"/>
            <a:ext cx="8220856" cy="1131079"/>
            <a:chOff x="438512" y="2075964"/>
            <a:chExt cx="8220856" cy="1131079"/>
          </a:xfrm>
        </p:grpSpPr>
        <p:sp>
          <p:nvSpPr>
            <p:cNvPr id="4" name="TextBox 3"/>
            <p:cNvSpPr txBox="1"/>
            <p:nvPr/>
          </p:nvSpPr>
          <p:spPr>
            <a:xfrm>
              <a:off x="438512" y="2387588"/>
              <a:ext cx="1298448" cy="507831"/>
            </a:xfrm>
            <a:prstGeom prst="rect">
              <a:avLst/>
            </a:prstGeom>
            <a:noFill/>
            <a:ln>
              <a:solidFill>
                <a:schemeClr val="accent1"/>
              </a:solidFill>
            </a:ln>
          </p:spPr>
          <p:txBody>
            <a:bodyPr wrap="square" rtlCol="0">
              <a:spAutoFit/>
            </a:bodyPr>
            <a:lstStyle/>
            <a:p>
              <a:pPr algn="ctr"/>
              <a:r>
                <a:rPr lang="en-US" sz="1350" dirty="0"/>
                <a:t>State supports put in place</a:t>
              </a:r>
            </a:p>
          </p:txBody>
        </p:sp>
        <p:sp>
          <p:nvSpPr>
            <p:cNvPr id="5" name="TextBox 4"/>
            <p:cNvSpPr txBox="1"/>
            <p:nvPr/>
          </p:nvSpPr>
          <p:spPr>
            <a:xfrm>
              <a:off x="3885200" y="2075964"/>
              <a:ext cx="1298448" cy="1131079"/>
            </a:xfrm>
            <a:prstGeom prst="rect">
              <a:avLst/>
            </a:prstGeom>
            <a:noFill/>
            <a:ln>
              <a:solidFill>
                <a:schemeClr val="accent1"/>
              </a:solidFill>
            </a:ln>
          </p:spPr>
          <p:txBody>
            <a:bodyPr wrap="square" rtlCol="0">
              <a:spAutoFit/>
            </a:bodyPr>
            <a:lstStyle/>
            <a:p>
              <a:pPr algn="ctr"/>
              <a:endParaRPr lang="en-US" sz="1350" dirty="0"/>
            </a:p>
            <a:p>
              <a:pPr algn="ctr"/>
              <a:r>
                <a:rPr lang="en-US" sz="1350" dirty="0"/>
                <a:t>Coaching provided with fidelity</a:t>
              </a:r>
            </a:p>
            <a:p>
              <a:pPr algn="ctr"/>
              <a:endParaRPr lang="en-US" sz="1350" dirty="0"/>
            </a:p>
          </p:txBody>
        </p:sp>
        <p:sp>
          <p:nvSpPr>
            <p:cNvPr id="6" name="TextBox 5"/>
            <p:cNvSpPr txBox="1"/>
            <p:nvPr/>
          </p:nvSpPr>
          <p:spPr>
            <a:xfrm>
              <a:off x="2121551" y="2387588"/>
              <a:ext cx="1298448" cy="507831"/>
            </a:xfrm>
            <a:prstGeom prst="rect">
              <a:avLst/>
            </a:prstGeom>
            <a:noFill/>
            <a:ln>
              <a:solidFill>
                <a:schemeClr val="accent1"/>
              </a:solidFill>
            </a:ln>
          </p:spPr>
          <p:txBody>
            <a:bodyPr wrap="square" rtlCol="0">
              <a:spAutoFit/>
            </a:bodyPr>
            <a:lstStyle/>
            <a:p>
              <a:pPr algn="ctr"/>
              <a:r>
                <a:rPr lang="en-US" sz="1350" dirty="0"/>
                <a:t>Local supports put in place</a:t>
              </a:r>
            </a:p>
          </p:txBody>
        </p:sp>
        <p:sp>
          <p:nvSpPr>
            <p:cNvPr id="7" name="TextBox 6"/>
            <p:cNvSpPr txBox="1"/>
            <p:nvPr/>
          </p:nvSpPr>
          <p:spPr>
            <a:xfrm>
              <a:off x="7360920" y="2387588"/>
              <a:ext cx="1298448" cy="507831"/>
            </a:xfrm>
            <a:prstGeom prst="rect">
              <a:avLst/>
            </a:prstGeom>
            <a:noFill/>
            <a:ln>
              <a:solidFill>
                <a:schemeClr val="accent1"/>
              </a:solidFill>
            </a:ln>
          </p:spPr>
          <p:txBody>
            <a:bodyPr wrap="square" rtlCol="0">
              <a:spAutoFit/>
            </a:bodyPr>
            <a:lstStyle/>
            <a:p>
              <a:pPr algn="ctr"/>
              <a:r>
                <a:rPr lang="en-US" sz="1350" dirty="0"/>
                <a:t>Child outcomes improve</a:t>
              </a:r>
            </a:p>
          </p:txBody>
        </p:sp>
        <p:sp>
          <p:nvSpPr>
            <p:cNvPr id="8" name="TextBox 7"/>
            <p:cNvSpPr txBox="1"/>
            <p:nvPr/>
          </p:nvSpPr>
          <p:spPr>
            <a:xfrm>
              <a:off x="5606796" y="2179838"/>
              <a:ext cx="1298448" cy="923330"/>
            </a:xfrm>
            <a:prstGeom prst="rect">
              <a:avLst/>
            </a:prstGeom>
            <a:noFill/>
            <a:ln>
              <a:solidFill>
                <a:schemeClr val="accent1"/>
              </a:solidFill>
            </a:ln>
          </p:spPr>
          <p:txBody>
            <a:bodyPr wrap="square" rtlCol="0">
              <a:spAutoFit/>
            </a:bodyPr>
            <a:lstStyle/>
            <a:p>
              <a:pPr algn="ctr"/>
              <a:r>
                <a:rPr lang="en-US" sz="1350" dirty="0"/>
                <a:t>Evidence based practices implemented with fidelity</a:t>
              </a:r>
            </a:p>
          </p:txBody>
        </p:sp>
        <p:sp>
          <p:nvSpPr>
            <p:cNvPr id="11" name="Right Arrow 10"/>
            <p:cNvSpPr/>
            <p:nvPr/>
          </p:nvSpPr>
          <p:spPr>
            <a:xfrm>
              <a:off x="5244084"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6942582"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3500153"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Arrow 16"/>
            <p:cNvSpPr/>
            <p:nvPr/>
          </p:nvSpPr>
          <p:spPr>
            <a:xfrm>
              <a:off x="1773508" y="2540919"/>
              <a:ext cx="324612"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F9FB4D01-946A-4571-966F-E95D3D09C493}"/>
              </a:ext>
            </a:extLst>
          </p:cNvPr>
          <p:cNvSpPr txBox="1"/>
          <p:nvPr/>
        </p:nvSpPr>
        <p:spPr>
          <a:xfrm>
            <a:off x="2098120" y="3429000"/>
            <a:ext cx="1402033" cy="646331"/>
          </a:xfrm>
          <a:prstGeom prst="rect">
            <a:avLst/>
          </a:prstGeom>
          <a:noFill/>
          <a:ln>
            <a:solidFill>
              <a:schemeClr val="tx2">
                <a:lumMod val="75000"/>
              </a:schemeClr>
            </a:solidFill>
            <a:prstDash val="dash"/>
          </a:ln>
        </p:spPr>
        <p:txBody>
          <a:bodyPr wrap="square" rtlCol="0">
            <a:spAutoFit/>
          </a:bodyPr>
          <a:lstStyle/>
          <a:p>
            <a:r>
              <a:rPr lang="en-US" dirty="0"/>
              <a:t>…for each of the locals</a:t>
            </a:r>
          </a:p>
        </p:txBody>
      </p:sp>
      <p:sp>
        <p:nvSpPr>
          <p:cNvPr id="13" name="TextBox 12">
            <a:extLst>
              <a:ext uri="{FF2B5EF4-FFF2-40B4-BE49-F238E27FC236}">
                <a16:creationId xmlns:a16="http://schemas.microsoft.com/office/drawing/2014/main" id="{E2790077-64E1-4602-B6C9-19A9D105A4E9}"/>
              </a:ext>
            </a:extLst>
          </p:cNvPr>
          <p:cNvSpPr txBox="1"/>
          <p:nvPr/>
        </p:nvSpPr>
        <p:spPr>
          <a:xfrm>
            <a:off x="3842051" y="3582729"/>
            <a:ext cx="1402033" cy="1200329"/>
          </a:xfrm>
          <a:prstGeom prst="rect">
            <a:avLst/>
          </a:prstGeom>
          <a:noFill/>
          <a:ln>
            <a:solidFill>
              <a:schemeClr val="tx2">
                <a:lumMod val="75000"/>
              </a:schemeClr>
            </a:solidFill>
            <a:prstDash val="dash"/>
          </a:ln>
        </p:spPr>
        <p:txBody>
          <a:bodyPr wrap="square" rtlCol="0">
            <a:spAutoFit/>
          </a:bodyPr>
          <a:lstStyle/>
          <a:p>
            <a:r>
              <a:rPr lang="en-US" dirty="0"/>
              <a:t>…by each of the coaches in those localities</a:t>
            </a:r>
          </a:p>
        </p:txBody>
      </p:sp>
      <p:sp>
        <p:nvSpPr>
          <p:cNvPr id="15" name="TextBox 14">
            <a:extLst>
              <a:ext uri="{FF2B5EF4-FFF2-40B4-BE49-F238E27FC236}">
                <a16:creationId xmlns:a16="http://schemas.microsoft.com/office/drawing/2014/main" id="{F7EFCD2F-5C36-4A5D-B098-723990554CF9}"/>
              </a:ext>
            </a:extLst>
          </p:cNvPr>
          <p:cNvSpPr txBox="1"/>
          <p:nvPr/>
        </p:nvSpPr>
        <p:spPr>
          <a:xfrm>
            <a:off x="5606796" y="3582729"/>
            <a:ext cx="1402033" cy="1754326"/>
          </a:xfrm>
          <a:prstGeom prst="rect">
            <a:avLst/>
          </a:prstGeom>
          <a:noFill/>
          <a:ln>
            <a:solidFill>
              <a:schemeClr val="tx2">
                <a:lumMod val="75000"/>
              </a:schemeClr>
            </a:solidFill>
            <a:prstDash val="dash"/>
          </a:ln>
        </p:spPr>
        <p:txBody>
          <a:bodyPr wrap="square" rtlCol="0">
            <a:spAutoFit/>
          </a:bodyPr>
          <a:lstStyle/>
          <a:p>
            <a:r>
              <a:rPr lang="en-US" dirty="0"/>
              <a:t>…by each of the practitioners who received coaching</a:t>
            </a:r>
          </a:p>
        </p:txBody>
      </p:sp>
      <p:sp>
        <p:nvSpPr>
          <p:cNvPr id="16" name="TextBox 15">
            <a:extLst>
              <a:ext uri="{FF2B5EF4-FFF2-40B4-BE49-F238E27FC236}">
                <a16:creationId xmlns:a16="http://schemas.microsoft.com/office/drawing/2014/main" id="{EFEA4753-F681-4089-AA1D-89975156B12F}"/>
              </a:ext>
            </a:extLst>
          </p:cNvPr>
          <p:cNvSpPr txBox="1"/>
          <p:nvPr/>
        </p:nvSpPr>
        <p:spPr>
          <a:xfrm>
            <a:off x="7371541" y="3582729"/>
            <a:ext cx="1402033" cy="1477328"/>
          </a:xfrm>
          <a:prstGeom prst="rect">
            <a:avLst/>
          </a:prstGeom>
          <a:noFill/>
          <a:ln>
            <a:solidFill>
              <a:schemeClr val="tx2">
                <a:lumMod val="75000"/>
              </a:schemeClr>
            </a:solidFill>
            <a:prstDash val="dash"/>
          </a:ln>
        </p:spPr>
        <p:txBody>
          <a:bodyPr wrap="square" rtlCol="0">
            <a:spAutoFit/>
          </a:bodyPr>
          <a:lstStyle/>
          <a:p>
            <a:r>
              <a:rPr lang="en-US" dirty="0"/>
              <a:t>…for each of the children who worked with those practitioners</a:t>
            </a:r>
          </a:p>
        </p:txBody>
      </p:sp>
    </p:spTree>
    <p:extLst>
      <p:ext uri="{BB962C8B-B14F-4D97-AF65-F5344CB8AC3E}">
        <p14:creationId xmlns:p14="http://schemas.microsoft.com/office/powerpoint/2010/main" val="26694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p:cNvSpPr>
            <a:spLocks noGrp="1"/>
          </p:cNvSpPr>
          <p:nvPr>
            <p:ph type="title"/>
          </p:nvPr>
        </p:nvSpPr>
        <p:spPr/>
        <p:txBody>
          <a:bodyPr>
            <a:normAutofit/>
          </a:bodyPr>
          <a:lstStyle/>
          <a:p>
            <a:r>
              <a:rPr lang="en-US" sz="2800" dirty="0"/>
              <a:t>Professional development as a tool for systems change at the state level requires…</a:t>
            </a:r>
          </a:p>
        </p:txBody>
      </p:sp>
      <p:sp>
        <p:nvSpPr>
          <p:cNvPr id="2" name="Content Placeholder 1"/>
          <p:cNvSpPr>
            <a:spLocks noGrp="1"/>
          </p:cNvSpPr>
          <p:nvPr>
            <p:ph idx="1"/>
          </p:nvPr>
        </p:nvSpPr>
        <p:spPr/>
        <p:txBody>
          <a:bodyPr/>
          <a:lstStyle/>
          <a:p>
            <a:pPr lvl="0"/>
            <a:r>
              <a:rPr lang="en-US" dirty="0"/>
              <a:t>Good implementation in all of the targeted districts/local programs which requires…    </a:t>
            </a:r>
          </a:p>
          <a:p>
            <a:r>
              <a:rPr lang="en-US" dirty="0"/>
              <a:t>All of the local coaches are delivering effective coaching (high quality, sufficient dosage) which should lead to…</a:t>
            </a:r>
          </a:p>
          <a:p>
            <a:r>
              <a:rPr lang="en-US" dirty="0"/>
              <a:t>All practitioners who received coaching implementing EBPs with fidelity which should lead to..</a:t>
            </a:r>
          </a:p>
          <a:p>
            <a:r>
              <a:rPr lang="en-US" dirty="0"/>
              <a:t>Improved outcomes for the children served by those practitioners</a:t>
            </a:r>
          </a:p>
        </p:txBody>
      </p:sp>
    </p:spTree>
    <p:extLst>
      <p:ext uri="{BB962C8B-B14F-4D97-AF65-F5344CB8AC3E}">
        <p14:creationId xmlns:p14="http://schemas.microsoft.com/office/powerpoint/2010/main" val="268836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191C2-E660-4A07-BB54-31AEEA0BEACD}"/>
              </a:ext>
            </a:extLst>
          </p:cNvPr>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a:extLst>
              <a:ext uri="{FF2B5EF4-FFF2-40B4-BE49-F238E27FC236}">
                <a16:creationId xmlns:a16="http://schemas.microsoft.com/office/drawing/2014/main" id="{122E213F-07EA-45D1-BCCF-8A8879C4CBDA}"/>
              </a:ext>
            </a:extLst>
          </p:cNvPr>
          <p:cNvSpPr>
            <a:spLocks noGrp="1"/>
          </p:cNvSpPr>
          <p:nvPr>
            <p:ph type="title"/>
          </p:nvPr>
        </p:nvSpPr>
        <p:spPr/>
        <p:txBody>
          <a:bodyPr/>
          <a:lstStyle/>
          <a:p>
            <a:r>
              <a:rPr lang="en-US" dirty="0"/>
              <a:t>Good evaluation of PD</a:t>
            </a:r>
          </a:p>
        </p:txBody>
      </p:sp>
      <p:sp>
        <p:nvSpPr>
          <p:cNvPr id="2" name="Content Placeholder 1">
            <a:extLst>
              <a:ext uri="{FF2B5EF4-FFF2-40B4-BE49-F238E27FC236}">
                <a16:creationId xmlns:a16="http://schemas.microsoft.com/office/drawing/2014/main" id="{A4ACF90D-2581-4223-9FC6-0C775C92355E}"/>
              </a:ext>
            </a:extLst>
          </p:cNvPr>
          <p:cNvSpPr>
            <a:spLocks noGrp="1"/>
          </p:cNvSpPr>
          <p:nvPr>
            <p:ph idx="1"/>
          </p:nvPr>
        </p:nvSpPr>
        <p:spPr/>
        <p:txBody>
          <a:bodyPr/>
          <a:lstStyle/>
          <a:p>
            <a:r>
              <a:rPr lang="en-US" dirty="0"/>
              <a:t>Good evaluation questions reflect an understanding of what has to happen for the intended outcomes to be achieved at each level.</a:t>
            </a:r>
          </a:p>
          <a:p>
            <a:r>
              <a:rPr lang="en-US" dirty="0"/>
              <a:t>They also reflect an understanding of where and how things might go wrong.</a:t>
            </a:r>
          </a:p>
        </p:txBody>
      </p:sp>
    </p:spTree>
    <p:extLst>
      <p:ext uri="{BB962C8B-B14F-4D97-AF65-F5344CB8AC3E}">
        <p14:creationId xmlns:p14="http://schemas.microsoft.com/office/powerpoint/2010/main" val="58824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75CAF-1382-47B8-9AE7-9796E3E35EFA}"/>
              </a:ext>
            </a:extLst>
          </p:cNvPr>
          <p:cNvSpPr>
            <a:spLocks noGrp="1"/>
          </p:cNvSpPr>
          <p:nvPr>
            <p:ph type="title"/>
          </p:nvPr>
        </p:nvSpPr>
        <p:spPr>
          <a:xfrm>
            <a:off x="609600" y="3124200"/>
            <a:ext cx="7848600" cy="1676400"/>
          </a:xfrm>
        </p:spPr>
        <p:txBody>
          <a:bodyPr>
            <a:normAutofit fontScale="90000"/>
          </a:bodyPr>
          <a:lstStyle/>
          <a:p>
            <a:r>
              <a:rPr lang="en-US" dirty="0"/>
              <a:t>What is system thinking? What is an EI/ECSE/SE system?</a:t>
            </a:r>
          </a:p>
        </p:txBody>
      </p:sp>
    </p:spTree>
    <p:extLst>
      <p:ext uri="{BB962C8B-B14F-4D97-AF65-F5344CB8AC3E}">
        <p14:creationId xmlns:p14="http://schemas.microsoft.com/office/powerpoint/2010/main" val="25057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a:xfrm>
            <a:off x="457200" y="274638"/>
            <a:ext cx="3581400" cy="3763962"/>
          </a:xfrm>
        </p:spPr>
        <p:txBody>
          <a:bodyPr>
            <a:normAutofit/>
          </a:bodyPr>
          <a:lstStyle/>
          <a:p>
            <a:r>
              <a:rPr lang="en-US" dirty="0"/>
              <a:t>Any questions for us?</a:t>
            </a:r>
          </a:p>
        </p:txBody>
      </p:sp>
      <p:pic>
        <p:nvPicPr>
          <p:cNvPr id="6" name="Content Placeholder 5" descr="&quot; &quot;">
            <a:extLst>
              <a:ext uri="{FF2B5EF4-FFF2-40B4-BE49-F238E27FC236}">
                <a16:creationId xmlns:a16="http://schemas.microsoft.com/office/drawing/2014/main" id="{93727AA3-7057-42E5-82C1-E11DA5E9F1C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1900" y="781050"/>
            <a:ext cx="5295900" cy="5295900"/>
          </a:xfrm>
        </p:spPr>
      </p:pic>
    </p:spTree>
    <p:extLst>
      <p:ext uri="{BB962C8B-B14F-4D97-AF65-F5344CB8AC3E}">
        <p14:creationId xmlns:p14="http://schemas.microsoft.com/office/powerpoint/2010/main" val="3857699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p:cNvSpPr>
            <a:spLocks noGrp="1"/>
          </p:cNvSpPr>
          <p:nvPr>
            <p:ph type="title"/>
          </p:nvPr>
        </p:nvSpPr>
        <p:spPr>
          <a:xfrm>
            <a:off x="421710" y="194454"/>
            <a:ext cx="8229600" cy="1143000"/>
          </a:xfrm>
        </p:spPr>
        <p:txBody>
          <a:bodyPr/>
          <a:lstStyle/>
          <a:p>
            <a:r>
              <a:rPr lang="en-US" dirty="0"/>
              <a:t>Some questions for you</a:t>
            </a:r>
          </a:p>
        </p:txBody>
      </p:sp>
      <p:sp>
        <p:nvSpPr>
          <p:cNvPr id="2" name="Content Placeholder 1"/>
          <p:cNvSpPr>
            <a:spLocks noGrp="1"/>
          </p:cNvSpPr>
          <p:nvPr>
            <p:ph idx="1"/>
          </p:nvPr>
        </p:nvSpPr>
        <p:spPr>
          <a:xfrm>
            <a:off x="304800" y="1409700"/>
            <a:ext cx="8229600" cy="4038600"/>
          </a:xfrm>
        </p:spPr>
        <p:txBody>
          <a:bodyPr/>
          <a:lstStyle/>
          <a:p>
            <a:pPr lvl="0"/>
            <a:r>
              <a:rPr lang="en-US" sz="2600" dirty="0"/>
              <a:t>Why is implementing coaching across the state not necessarily a change in personnel infrastructure?  What has to happen for change to be considered an infrastructure change? </a:t>
            </a:r>
          </a:p>
          <a:p>
            <a:pPr lvl="0"/>
            <a:r>
              <a:rPr lang="en-US" sz="2600" dirty="0"/>
              <a:t>What are some alternative units of analysis for looking at data at the state level?  What are the advantages and disadvantages of different ways of looking at the same data?</a:t>
            </a:r>
          </a:p>
          <a:p>
            <a:pPr lvl="0"/>
            <a:r>
              <a:rPr lang="en-US" sz="2600" dirty="0"/>
              <a:t>Why is the level of information needed by coaches/mentors too much information for program directors?  </a:t>
            </a:r>
          </a:p>
        </p:txBody>
      </p:sp>
    </p:spTree>
    <p:extLst>
      <p:ext uri="{BB962C8B-B14F-4D97-AF65-F5344CB8AC3E}">
        <p14:creationId xmlns:p14="http://schemas.microsoft.com/office/powerpoint/2010/main" val="1421176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731C-2DB9-4DFE-8EDB-D61425F3F8A0}"/>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016D76ED-D02A-4DAF-AE71-5D682881628E}"/>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3" tooltip="DaSy Center Twitter feed"/>
              </a:rPr>
              <a:t>@</a:t>
            </a:r>
            <a:r>
              <a:rPr lang="en-US" u="sng" dirty="0" err="1">
                <a:hlinkClick r:id="rId3" tooltip="DaSy Center Twitter feed"/>
              </a:rPr>
              <a:t>DaSyCenter</a:t>
            </a:r>
            <a:endParaRPr lang="en-US" u="sng" dirty="0"/>
          </a:p>
          <a:p>
            <a:r>
              <a:rPr lang="en-US" dirty="0"/>
              <a:t>Visit the ECTA website at:</a:t>
            </a:r>
            <a:br>
              <a:rPr lang="en-US" dirty="0"/>
            </a:br>
            <a:r>
              <a:rPr lang="en-US" dirty="0">
                <a:hlinkClick r:id="rId4" tooltip="The ECTA Center website"/>
              </a:rPr>
              <a:t>http://ectacenter.org/</a:t>
            </a:r>
            <a:endParaRPr lang="en-US" dirty="0"/>
          </a:p>
          <a:p>
            <a:r>
              <a:rPr lang="en-US" dirty="0"/>
              <a:t>Follow ECTA on Twitter:</a:t>
            </a:r>
            <a:br>
              <a:rPr lang="en-US" dirty="0"/>
            </a:br>
            <a:r>
              <a:rPr lang="en-US" u="sng" dirty="0">
                <a:hlinkClick r:id="rId5" tooltip="ECTA Center Twitter feed"/>
              </a:rPr>
              <a:t>@</a:t>
            </a:r>
            <a:r>
              <a:rPr lang="en-US" u="sng" dirty="0" err="1">
                <a:hlinkClick r:id="rId5" tooltip="ECTA Center Twitter feed"/>
              </a:rPr>
              <a:t>ECTACenter</a:t>
            </a:r>
            <a:endParaRPr lang="en-US" dirty="0"/>
          </a:p>
        </p:txBody>
      </p:sp>
      <p:sp>
        <p:nvSpPr>
          <p:cNvPr id="4" name="Slide Number Placeholder 3">
            <a:extLst>
              <a:ext uri="{FF2B5EF4-FFF2-40B4-BE49-F238E27FC236}">
                <a16:creationId xmlns:a16="http://schemas.microsoft.com/office/drawing/2014/main" id="{C3E7DB29-F336-4F54-B02C-F02C05ECFD3B}"/>
              </a:ext>
            </a:extLst>
          </p:cNvPr>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396521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33</a:t>
            </a:fld>
            <a:endParaRPr lang="en-US" dirty="0"/>
          </a:p>
        </p:txBody>
      </p:sp>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p:cNvSpPr>
            <a:spLocks noGrp="1"/>
          </p:cNvSpPr>
          <p:nvPr>
            <p:ph type="title"/>
          </p:nvPr>
        </p:nvSpPr>
        <p:spPr/>
        <p:txBody>
          <a:bodyPr/>
          <a:lstStyle/>
          <a:p>
            <a:r>
              <a:rPr lang="en-US" dirty="0"/>
              <a:t>System Thinking</a:t>
            </a:r>
          </a:p>
        </p:txBody>
      </p:sp>
      <p:sp>
        <p:nvSpPr>
          <p:cNvPr id="2" name="Content Placeholder 1"/>
          <p:cNvSpPr>
            <a:spLocks noGrp="1"/>
          </p:cNvSpPr>
          <p:nvPr>
            <p:ph idx="1"/>
          </p:nvPr>
        </p:nvSpPr>
        <p:spPr/>
        <p:txBody>
          <a:bodyPr/>
          <a:lstStyle/>
          <a:p>
            <a:pPr lvl="0"/>
            <a:r>
              <a:rPr lang="en-US" dirty="0"/>
              <a:t>Interconnectedness</a:t>
            </a:r>
          </a:p>
          <a:p>
            <a:pPr lvl="0"/>
            <a:r>
              <a:rPr lang="en-US" dirty="0"/>
              <a:t>Feedback loops</a:t>
            </a:r>
          </a:p>
          <a:p>
            <a:pPr lvl="0"/>
            <a:r>
              <a:rPr lang="en-US" dirty="0"/>
              <a:t>System structure and understanding systems at different scales</a:t>
            </a:r>
          </a:p>
          <a:p>
            <a:pPr lvl="0"/>
            <a:r>
              <a:rPr lang="en-US" dirty="0"/>
              <a:t>Different perspectives</a:t>
            </a:r>
          </a:p>
        </p:txBody>
      </p:sp>
    </p:spTree>
    <p:extLst>
      <p:ext uri="{BB962C8B-B14F-4D97-AF65-F5344CB8AC3E}">
        <p14:creationId xmlns:p14="http://schemas.microsoft.com/office/powerpoint/2010/main" val="20796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hidden="1">
            <a:extLst>
              <a:ext uri="{FF2B5EF4-FFF2-40B4-BE49-F238E27FC236}">
                <a16:creationId xmlns:a16="http://schemas.microsoft.com/office/drawing/2014/main" id="{EA894580-6ADD-4773-9264-309CF4C8A560}"/>
              </a:ext>
            </a:extLst>
          </p:cNvPr>
          <p:cNvSpPr>
            <a:spLocks noGrp="1"/>
          </p:cNvSpPr>
          <p:nvPr>
            <p:ph type="title" idx="4294967295"/>
          </p:nvPr>
        </p:nvSpPr>
        <p:spPr/>
        <p:txBody>
          <a:bodyPr/>
          <a:lstStyle/>
          <a:p>
            <a:r>
              <a:rPr lang="en-US" dirty="0"/>
              <a:t>Interconnections</a:t>
            </a:r>
          </a:p>
        </p:txBody>
      </p:sp>
      <p:cxnSp>
        <p:nvCxnSpPr>
          <p:cNvPr id="12" name="Straight Arrow Connector 11" descr="&quot; &quot;">
            <a:extLst>
              <a:ext uri="{FF2B5EF4-FFF2-40B4-BE49-F238E27FC236}">
                <a16:creationId xmlns:a16="http://schemas.microsoft.com/office/drawing/2014/main" id="{AD5E542A-D265-465C-A9F0-A08330DD951F}"/>
              </a:ext>
            </a:extLst>
          </p:cNvPr>
          <p:cNvCxnSpPr/>
          <p:nvPr/>
        </p:nvCxnSpPr>
        <p:spPr>
          <a:xfrm>
            <a:off x="6705600" y="5125965"/>
            <a:ext cx="417010" cy="0"/>
          </a:xfrm>
          <a:prstGeom prst="straightConnector1">
            <a:avLst/>
          </a:prstGeom>
          <a:ln w="50800">
            <a:headEnd type="none"/>
            <a:tailEnd type="triangle"/>
          </a:ln>
        </p:spPr>
        <p:style>
          <a:lnRef idx="1">
            <a:schemeClr val="dk1"/>
          </a:lnRef>
          <a:fillRef idx="0">
            <a:schemeClr val="dk1"/>
          </a:fillRef>
          <a:effectRef idx="0">
            <a:schemeClr val="dk1"/>
          </a:effectRef>
          <a:fontRef idx="minor">
            <a:schemeClr val="tx1"/>
          </a:fontRef>
        </p:style>
      </p:cxnSp>
      <p:grpSp>
        <p:nvGrpSpPr>
          <p:cNvPr id="11" name="Group 10" descr="This graphic illustrates interconnections. The outer layer of the sphere represents federal policies, the next layer represents state systems, the next layer represents local/regional systems, and the center layer represents practices (interactions of provides with child and families). All of these interconnections should result in good outcomes for children and families"/>
          <p:cNvGrpSpPr/>
          <p:nvPr/>
        </p:nvGrpSpPr>
        <p:grpSpPr>
          <a:xfrm>
            <a:off x="76200" y="381000"/>
            <a:ext cx="8833731" cy="6248401"/>
            <a:chOff x="-770953" y="316331"/>
            <a:chExt cx="10121342" cy="6459906"/>
          </a:xfrm>
        </p:grpSpPr>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53" y="685800"/>
              <a:ext cx="5412259" cy="6090437"/>
            </a:xfrm>
            <a:prstGeom prst="rect">
              <a:avLst/>
            </a:prstGeom>
          </p:spPr>
        </p:pic>
        <p:sp>
          <p:nvSpPr>
            <p:cNvPr id="3" name="TextBox 2" descr="Good outcomes for children and families"/>
            <p:cNvSpPr txBox="1"/>
            <p:nvPr/>
          </p:nvSpPr>
          <p:spPr>
            <a:xfrm>
              <a:off x="7285649" y="4727973"/>
              <a:ext cx="2064740" cy="1368237"/>
            </a:xfrm>
            <a:prstGeom prst="rect">
              <a:avLst/>
            </a:prstGeom>
            <a:solidFill>
              <a:srgbClr val="C00000"/>
            </a:solidFill>
            <a:scene3d>
              <a:camera prst="orthographicFront"/>
              <a:lightRig rig="threePt" dir="t"/>
            </a:scene3d>
            <a:sp3d>
              <a:bevelT/>
            </a:sp3d>
          </p:spPr>
          <p:txBody>
            <a:bodyPr wrap="square" rtlCol="0">
              <a:spAutoFit/>
            </a:bodyPr>
            <a:lstStyle/>
            <a:p>
              <a:pPr algn="ctr"/>
              <a:r>
                <a:rPr lang="en-US" sz="2000" dirty="0">
                  <a:solidFill>
                    <a:schemeClr val="bg1"/>
                  </a:solidFill>
                </a:rPr>
                <a:t>Good outcomes for children and families</a:t>
              </a:r>
            </a:p>
          </p:txBody>
        </p:sp>
        <p:grpSp>
          <p:nvGrpSpPr>
            <p:cNvPr id="20" name="Group 19"/>
            <p:cNvGrpSpPr/>
            <p:nvPr/>
          </p:nvGrpSpPr>
          <p:grpSpPr>
            <a:xfrm>
              <a:off x="3043163" y="2648486"/>
              <a:ext cx="3921211" cy="1800493"/>
              <a:chOff x="2150076" y="2402842"/>
              <a:chExt cx="3921211" cy="1800493"/>
            </a:xfrm>
          </p:grpSpPr>
          <p:sp>
            <p:nvSpPr>
              <p:cNvPr id="5" name="TextBox 4" descr="Local/Regional system">
                <a:extLst>
                  <a:ext uri="{C183D7F6-B498-43B3-948B-1728B52AA6E4}">
                    <adec:decorative xmlns:adec="http://schemas.microsoft.com/office/drawing/2017/decorative" val="0"/>
                  </a:ext>
                </a:extLst>
              </p:cNvPr>
              <p:cNvSpPr txBox="1"/>
              <p:nvPr/>
            </p:nvSpPr>
            <p:spPr>
              <a:xfrm>
                <a:off x="4069493" y="2402842"/>
                <a:ext cx="2001794" cy="1800493"/>
              </a:xfrm>
              <a:prstGeom prst="rect">
                <a:avLst/>
              </a:prstGeom>
              <a:solidFill>
                <a:srgbClr val="00B0F0"/>
              </a:solidFill>
              <a:scene3d>
                <a:camera prst="orthographicFront"/>
                <a:lightRig rig="threePt" dir="t"/>
              </a:scene3d>
              <a:sp3d>
                <a:bevelT/>
              </a:sp3d>
            </p:spPr>
            <p:txBody>
              <a:bodyPr wrap="square" rtlCol="0">
                <a:spAutoFit/>
              </a:bodyPr>
              <a:lstStyle/>
              <a:p>
                <a:pPr algn="ctr">
                  <a:spcAft>
                    <a:spcPts val="600"/>
                  </a:spcAft>
                </a:pPr>
                <a:endParaRPr lang="en-US" sz="1200" dirty="0">
                  <a:solidFill>
                    <a:schemeClr val="bg1"/>
                  </a:solidFill>
                </a:endParaRPr>
              </a:p>
              <a:p>
                <a:pPr algn="ctr">
                  <a:spcAft>
                    <a:spcPts val="600"/>
                  </a:spcAft>
                </a:pPr>
                <a:r>
                  <a:rPr lang="en-US" dirty="0">
                    <a:solidFill>
                      <a:schemeClr val="bg1"/>
                    </a:solidFill>
                  </a:rPr>
                  <a:t>Local/</a:t>
                </a:r>
              </a:p>
              <a:p>
                <a:pPr algn="ctr">
                  <a:spcAft>
                    <a:spcPts val="600"/>
                  </a:spcAft>
                </a:pPr>
                <a:r>
                  <a:rPr lang="en-US" dirty="0">
                    <a:solidFill>
                      <a:schemeClr val="bg1"/>
                    </a:solidFill>
                  </a:rPr>
                  <a:t>Regional System</a:t>
                </a:r>
              </a:p>
              <a:p>
                <a:pPr algn="ctr">
                  <a:spcAft>
                    <a:spcPts val="600"/>
                  </a:spcAft>
                </a:pPr>
                <a:endParaRPr lang="en-US" sz="1200" dirty="0">
                  <a:solidFill>
                    <a:schemeClr val="bg1"/>
                  </a:solidFill>
                </a:endParaRPr>
              </a:p>
            </p:txBody>
          </p:sp>
          <p:cxnSp>
            <p:nvCxnSpPr>
              <p:cNvPr id="10" name="Straight Connector 9"/>
              <p:cNvCxnSpPr/>
              <p:nvPr/>
            </p:nvCxnSpPr>
            <p:spPr>
              <a:xfrm>
                <a:off x="2150076" y="2990798"/>
                <a:ext cx="1935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60786" y="1504514"/>
              <a:ext cx="4020063" cy="1015663"/>
              <a:chOff x="2067699" y="1357725"/>
              <a:chExt cx="4020063" cy="1015663"/>
            </a:xfrm>
          </p:grpSpPr>
          <p:sp>
            <p:nvSpPr>
              <p:cNvPr id="6" name="TextBox 5" descr="State systems"/>
              <p:cNvSpPr txBox="1"/>
              <p:nvPr/>
            </p:nvSpPr>
            <p:spPr>
              <a:xfrm>
                <a:off x="4085968" y="1357725"/>
                <a:ext cx="2001794" cy="1015663"/>
              </a:xfrm>
              <a:prstGeom prst="rect">
                <a:avLst/>
              </a:prstGeom>
              <a:solidFill>
                <a:srgbClr val="9AC87A"/>
              </a:solidFill>
              <a:scene3d>
                <a:camera prst="orthographicFront"/>
                <a:lightRig rig="threePt" dir="t"/>
              </a:scene3d>
              <a:sp3d>
                <a:bevelT/>
              </a:sp3d>
            </p:spPr>
            <p:txBody>
              <a:bodyPr wrap="square" rtlCol="0">
                <a:spAutoFit/>
              </a:bodyPr>
              <a:lstStyle/>
              <a:p>
                <a:pPr algn="ctr"/>
                <a:r>
                  <a:rPr lang="en-US" dirty="0">
                    <a:solidFill>
                      <a:schemeClr val="bg1"/>
                    </a:solidFill>
                  </a:rPr>
                  <a:t>State</a:t>
                </a:r>
                <a:br>
                  <a:rPr lang="en-US" dirty="0">
                    <a:solidFill>
                      <a:schemeClr val="bg1"/>
                    </a:solidFill>
                  </a:rPr>
                </a:br>
                <a:r>
                  <a:rPr lang="en-US" dirty="0">
                    <a:solidFill>
                      <a:schemeClr val="bg1"/>
                    </a:solidFill>
                  </a:rPr>
                  <a:t> Systems</a:t>
                </a:r>
              </a:p>
              <a:p>
                <a:pPr algn="ctr"/>
                <a:endParaRPr lang="en-US" sz="1200" dirty="0">
                  <a:solidFill>
                    <a:schemeClr val="bg1"/>
                  </a:solidFill>
                </a:endParaRPr>
              </a:p>
            </p:txBody>
          </p:sp>
          <p:cxnSp>
            <p:nvCxnSpPr>
              <p:cNvPr id="13" name="Straight Connector 12"/>
              <p:cNvCxnSpPr/>
              <p:nvPr/>
            </p:nvCxnSpPr>
            <p:spPr>
              <a:xfrm>
                <a:off x="2067699" y="1775715"/>
                <a:ext cx="20182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44311" y="316331"/>
              <a:ext cx="4020063" cy="1015663"/>
              <a:chOff x="2051224" y="304384"/>
              <a:chExt cx="4020063" cy="1015663"/>
            </a:xfrm>
          </p:grpSpPr>
          <p:sp>
            <p:nvSpPr>
              <p:cNvPr id="7" name="TextBox 6" descr="Federal policies"/>
              <p:cNvSpPr txBox="1"/>
              <p:nvPr/>
            </p:nvSpPr>
            <p:spPr>
              <a:xfrm>
                <a:off x="4069493" y="304384"/>
                <a:ext cx="2001794" cy="1015663"/>
              </a:xfrm>
              <a:prstGeom prst="rect">
                <a:avLst/>
              </a:prstGeom>
              <a:solidFill>
                <a:srgbClr val="FD9803"/>
              </a:solidFill>
              <a:scene3d>
                <a:camera prst="orthographicFront"/>
                <a:lightRig rig="threePt" dir="t"/>
              </a:scene3d>
              <a:sp3d>
                <a:bevelT/>
              </a:sp3d>
            </p:spPr>
            <p:txBody>
              <a:bodyPr wrap="square" rtlCol="0">
                <a:spAutoFit/>
              </a:bodyPr>
              <a:lstStyle/>
              <a:p>
                <a:pPr algn="ctr"/>
                <a:r>
                  <a:rPr lang="en-US" dirty="0">
                    <a:solidFill>
                      <a:schemeClr val="bg1"/>
                    </a:solidFill>
                  </a:rPr>
                  <a:t>Federal </a:t>
                </a:r>
                <a:br>
                  <a:rPr lang="en-US" dirty="0">
                    <a:solidFill>
                      <a:schemeClr val="bg1"/>
                    </a:solidFill>
                  </a:rPr>
                </a:br>
                <a:r>
                  <a:rPr lang="en-US" dirty="0">
                    <a:solidFill>
                      <a:schemeClr val="bg1"/>
                    </a:solidFill>
                  </a:rPr>
                  <a:t>Policies</a:t>
                </a:r>
              </a:p>
              <a:p>
                <a:pPr algn="ctr"/>
                <a:endParaRPr lang="en-US" sz="1200" dirty="0">
                  <a:solidFill>
                    <a:schemeClr val="bg1"/>
                  </a:solidFill>
                </a:endParaRPr>
              </a:p>
            </p:txBody>
          </p:sp>
          <p:cxnSp>
            <p:nvCxnSpPr>
              <p:cNvPr id="15" name="Straight Connector 14"/>
              <p:cNvCxnSpPr/>
              <p:nvPr/>
            </p:nvCxnSpPr>
            <p:spPr>
              <a:xfrm>
                <a:off x="2051224" y="964290"/>
                <a:ext cx="20182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404351" y="3364752"/>
              <a:ext cx="4560023" cy="2835328"/>
              <a:chOff x="1527247" y="3206860"/>
              <a:chExt cx="4560023" cy="2835328"/>
            </a:xfrm>
          </p:grpSpPr>
          <p:cxnSp>
            <p:nvCxnSpPr>
              <p:cNvPr id="9" name="Straight Connector 8"/>
              <p:cNvCxnSpPr>
                <a:endCxn id="4" idx="1"/>
              </p:cNvCxnSpPr>
              <p:nvPr/>
            </p:nvCxnSpPr>
            <p:spPr>
              <a:xfrm>
                <a:off x="1527247" y="3206860"/>
                <a:ext cx="2558228" cy="2023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descr="Practices (Interactions of providers with children and families)&#10;"/>
              <p:cNvSpPr txBox="1"/>
              <p:nvPr/>
            </p:nvSpPr>
            <p:spPr>
              <a:xfrm>
                <a:off x="4085476" y="4419396"/>
                <a:ext cx="2001794" cy="1622792"/>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1800" dirty="0">
                    <a:solidFill>
                      <a:schemeClr val="bg1"/>
                    </a:solidFill>
                  </a:rPr>
                  <a:t>Practices</a:t>
                </a:r>
              </a:p>
              <a:p>
                <a:pPr algn="ctr"/>
                <a:r>
                  <a:rPr lang="en-US" sz="1800" dirty="0">
                    <a:solidFill>
                      <a:schemeClr val="bg1"/>
                    </a:solidFill>
                  </a:rPr>
                  <a:t>(Interactions of providers with children and families</a:t>
                </a:r>
                <a:r>
                  <a:rPr lang="en-US" dirty="0">
                    <a:solidFill>
                      <a:schemeClr val="bg1"/>
                    </a:solidFill>
                  </a:rPr>
                  <a:t>)</a:t>
                </a:r>
              </a:p>
            </p:txBody>
          </p:sp>
        </p:grpSp>
      </p:grpSp>
    </p:spTree>
    <p:extLst>
      <p:ext uri="{BB962C8B-B14F-4D97-AF65-F5344CB8AC3E}">
        <p14:creationId xmlns:p14="http://schemas.microsoft.com/office/powerpoint/2010/main" val="105010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49F86-730B-4A4C-AF0B-E73363E5E541}"/>
              </a:ext>
            </a:extLst>
          </p:cNvPr>
          <p:cNvSpPr>
            <a:spLocks noGrp="1"/>
          </p:cNvSpPr>
          <p:nvPr>
            <p:ph type="sldNum" sz="quarter" idx="10"/>
          </p:nvPr>
        </p:nvSpPr>
        <p:spPr/>
        <p:txBody>
          <a:bodyPr/>
          <a:lstStyle/>
          <a:p>
            <a:fld id="{B2897048-00E0-47FB-B07B-F36BBE8AF579}" type="slidenum">
              <a:rPr lang="en-US" smtClean="0"/>
              <a:pPr/>
              <a:t>6</a:t>
            </a:fld>
            <a:endParaRPr lang="en-US" dirty="0"/>
          </a:p>
        </p:txBody>
      </p:sp>
      <p:sp>
        <p:nvSpPr>
          <p:cNvPr id="4" name="Title 3"/>
          <p:cNvSpPr>
            <a:spLocks noGrp="1"/>
          </p:cNvSpPr>
          <p:nvPr>
            <p:ph type="title"/>
          </p:nvPr>
        </p:nvSpPr>
        <p:spPr/>
        <p:txBody>
          <a:bodyPr/>
          <a:lstStyle/>
          <a:p>
            <a:r>
              <a:rPr lang="en-US" dirty="0"/>
              <a:t>What is </a:t>
            </a:r>
            <a:r>
              <a:rPr lang="en-US" b="1" dirty="0"/>
              <a:t>infrastructure</a:t>
            </a:r>
            <a:r>
              <a:rPr lang="en-US" dirty="0"/>
              <a:t> in EI and ECSE?</a:t>
            </a:r>
          </a:p>
        </p:txBody>
      </p:sp>
      <p:sp>
        <p:nvSpPr>
          <p:cNvPr id="5" name="Content Placeholder 4"/>
          <p:cNvSpPr>
            <a:spLocks noGrp="1"/>
          </p:cNvSpPr>
          <p:nvPr>
            <p:ph idx="1"/>
          </p:nvPr>
        </p:nvSpPr>
        <p:spPr/>
        <p:txBody>
          <a:bodyPr/>
          <a:lstStyle/>
          <a:p>
            <a:r>
              <a:rPr lang="en-US" sz="2400" dirty="0"/>
              <a:t>State and local system that support the provision of services</a:t>
            </a:r>
          </a:p>
          <a:p>
            <a:r>
              <a:rPr lang="en-US" sz="2400" dirty="0"/>
              <a:t>State system is what state agency needs to put in place to support implementation of IDEA and provision of evidence based practices</a:t>
            </a:r>
          </a:p>
          <a:p>
            <a:pPr lvl="1"/>
            <a:r>
              <a:rPr lang="en-US" sz="2000" dirty="0"/>
              <a:t>Policies</a:t>
            </a:r>
          </a:p>
          <a:p>
            <a:pPr lvl="1"/>
            <a:r>
              <a:rPr lang="en-US" sz="2000" dirty="0"/>
              <a:t>Procedures</a:t>
            </a:r>
          </a:p>
          <a:p>
            <a:pPr lvl="1"/>
            <a:r>
              <a:rPr lang="en-US" sz="2000" dirty="0"/>
              <a:t>Other supports (e.g., data system, leadership team, training modules, coaches, implementation teams)</a:t>
            </a:r>
          </a:p>
          <a:p>
            <a:r>
              <a:rPr lang="en-US" sz="2400" dirty="0"/>
              <a:t>Infrastructure changes over time but has a (semi) permanent quality</a:t>
            </a:r>
          </a:p>
          <a:p>
            <a:r>
              <a:rPr lang="en-US" sz="2400" dirty="0"/>
              <a:t>Not person dependent, continues when staff leave</a:t>
            </a:r>
          </a:p>
        </p:txBody>
      </p:sp>
    </p:spTree>
    <p:extLst>
      <p:ext uri="{BB962C8B-B14F-4D97-AF65-F5344CB8AC3E}">
        <p14:creationId xmlns:p14="http://schemas.microsoft.com/office/powerpoint/2010/main" val="291069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quot; &quot;"/>
          <p:cNvSpPr/>
          <p:nvPr/>
        </p:nvSpPr>
        <p:spPr>
          <a:xfrm>
            <a:off x="228600" y="374265"/>
            <a:ext cx="8763000" cy="1219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315200" y="5925979"/>
            <a:ext cx="1600200" cy="246221"/>
          </a:xfrm>
          <a:prstGeom prst="rect">
            <a:avLst/>
          </a:prstGeom>
          <a:noFill/>
        </p:spPr>
        <p:txBody>
          <a:bodyPr wrap="square" rtlCol="0">
            <a:spAutoFit/>
          </a:bodyPr>
          <a:lstStyle/>
          <a:p>
            <a:pPr algn="r"/>
            <a:r>
              <a:rPr lang="en-US" sz="1000" dirty="0" err="1">
                <a:solidFill>
                  <a:schemeClr val="tx2"/>
                </a:solidFill>
              </a:rPr>
              <a:t>ectacenter.org</a:t>
            </a:r>
            <a:r>
              <a:rPr lang="en-US" sz="1000" dirty="0">
                <a:solidFill>
                  <a:schemeClr val="tx2"/>
                </a:solidFill>
              </a:rPr>
              <a:t>/</a:t>
            </a:r>
            <a:r>
              <a:rPr lang="en-US" sz="1000" dirty="0" err="1">
                <a:solidFill>
                  <a:schemeClr val="tx2"/>
                </a:solidFill>
              </a:rPr>
              <a:t>sysframe</a:t>
            </a:r>
            <a:endParaRPr lang="en-US" sz="1000" dirty="0">
              <a:solidFill>
                <a:schemeClr val="tx2"/>
              </a:solidFill>
            </a:endParaRPr>
          </a:p>
        </p:txBody>
      </p:sp>
      <p:sp>
        <p:nvSpPr>
          <p:cNvPr id="2" name="Title 1"/>
          <p:cNvSpPr>
            <a:spLocks noGrp="1"/>
          </p:cNvSpPr>
          <p:nvPr>
            <p:ph type="title"/>
          </p:nvPr>
        </p:nvSpPr>
        <p:spPr>
          <a:xfrm>
            <a:off x="342900" y="609600"/>
            <a:ext cx="8534400" cy="770691"/>
          </a:xfrm>
        </p:spPr>
        <p:txBody>
          <a:bodyPr>
            <a:noAutofit/>
          </a:bodyPr>
          <a:lstStyle/>
          <a:p>
            <a:r>
              <a:rPr lang="en-US" sz="2800" i="1" dirty="0"/>
              <a:t>What does a state need to put into place to support implementation of effective practices?</a:t>
            </a:r>
          </a:p>
        </p:txBody>
      </p:sp>
      <p:grpSp>
        <p:nvGrpSpPr>
          <p:cNvPr id="7" name="Group 6" descr="This is a graphic that shows what a state needs to put into place to support implementation of effective practices. It begins with an image of the ECTA system framework, which then leads to implementation of effective practices, which then leads to good outcomes for children with disabilities and their families.">
            <a:extLst>
              <a:ext uri="{FF2B5EF4-FFF2-40B4-BE49-F238E27FC236}">
                <a16:creationId xmlns:a16="http://schemas.microsoft.com/office/drawing/2014/main" id="{76A60876-5DCD-4F0C-8DE9-1453189B867B}"/>
              </a:ext>
            </a:extLst>
          </p:cNvPr>
          <p:cNvGrpSpPr/>
          <p:nvPr/>
        </p:nvGrpSpPr>
        <p:grpSpPr>
          <a:xfrm>
            <a:off x="18942" y="1799611"/>
            <a:ext cx="9069711" cy="4191000"/>
            <a:chOff x="18942" y="1799611"/>
            <a:chExt cx="9069711" cy="4191000"/>
          </a:xfrm>
        </p:grpSpPr>
        <p:grpSp>
          <p:nvGrpSpPr>
            <p:cNvPr id="5" name="Group 4">
              <a:extLst>
                <a:ext uri="{FF2B5EF4-FFF2-40B4-BE49-F238E27FC236}">
                  <a16:creationId xmlns:a16="http://schemas.microsoft.com/office/drawing/2014/main" id="{02177472-6DB7-42BC-8FB6-82FB73EC5CB9}"/>
                </a:ext>
              </a:extLst>
            </p:cNvPr>
            <p:cNvGrpSpPr/>
            <p:nvPr/>
          </p:nvGrpSpPr>
          <p:grpSpPr>
            <a:xfrm>
              <a:off x="18942" y="1799611"/>
              <a:ext cx="9069711" cy="4191000"/>
              <a:chOff x="18942" y="1799611"/>
              <a:chExt cx="9069711" cy="4191000"/>
            </a:xfrm>
          </p:grpSpPr>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7" y="1799611"/>
                <a:ext cx="9033306" cy="4191000"/>
              </a:xfrm>
              <a:prstGeom prst="rect">
                <a:avLst/>
              </a:prstGeom>
            </p:spPr>
          </p:pic>
          <p:sp>
            <p:nvSpPr>
              <p:cNvPr id="14" name="TextBox 13"/>
              <p:cNvSpPr txBox="1"/>
              <p:nvPr/>
            </p:nvSpPr>
            <p:spPr>
              <a:xfrm>
                <a:off x="103947" y="3086963"/>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Quality</a:t>
                </a:r>
              </a:p>
              <a:p>
                <a:pPr algn="ctr"/>
                <a:r>
                  <a:rPr lang="en-US" sz="1100" b="1" i="1" dirty="0">
                    <a:solidFill>
                      <a:schemeClr val="bg1"/>
                    </a:solidFill>
                    <a:effectLst>
                      <a:outerShdw dist="63500" dir="2700000" algn="tl" rotWithShape="0">
                        <a:schemeClr val="tx2">
                          <a:lumMod val="50000"/>
                        </a:schemeClr>
                      </a:outerShdw>
                    </a:effectLst>
                  </a:rPr>
                  <a:t>Standards</a:t>
                </a:r>
              </a:p>
            </p:txBody>
          </p:sp>
          <p:sp>
            <p:nvSpPr>
              <p:cNvPr id="15" name="TextBox 14"/>
              <p:cNvSpPr txBox="1"/>
              <p:nvPr/>
            </p:nvSpPr>
            <p:spPr>
              <a:xfrm>
                <a:off x="18942" y="4672669"/>
                <a:ext cx="1676400"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Accountability &amp; Quality Improvement</a:t>
                </a:r>
              </a:p>
            </p:txBody>
          </p:sp>
        </p:grpSp>
        <p:grpSp>
          <p:nvGrpSpPr>
            <p:cNvPr id="4" name="Group 3">
              <a:extLst>
                <a:ext uri="{FF2B5EF4-FFF2-40B4-BE49-F238E27FC236}">
                  <a16:creationId xmlns:a16="http://schemas.microsoft.com/office/drawing/2014/main" id="{9531D283-FDCE-41D0-967F-FBE4EF86899D}"/>
                </a:ext>
              </a:extLst>
            </p:cNvPr>
            <p:cNvGrpSpPr/>
            <p:nvPr/>
          </p:nvGrpSpPr>
          <p:grpSpPr>
            <a:xfrm>
              <a:off x="1452326" y="2415198"/>
              <a:ext cx="7562551" cy="3472535"/>
              <a:chOff x="1452326" y="2415198"/>
              <a:chExt cx="7562551" cy="3472535"/>
            </a:xfrm>
          </p:grpSpPr>
          <p:sp>
            <p:nvSpPr>
              <p:cNvPr id="21" name="TextBox 20"/>
              <p:cNvSpPr txBox="1"/>
              <p:nvPr/>
            </p:nvSpPr>
            <p:spPr>
              <a:xfrm>
                <a:off x="7262277" y="3586814"/>
                <a:ext cx="1752600" cy="1323439"/>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Good outcomes for children with disabilities and their families</a:t>
                </a:r>
              </a:p>
            </p:txBody>
          </p:sp>
          <p:sp>
            <p:nvSpPr>
              <p:cNvPr id="22" name="TextBox 21"/>
              <p:cNvSpPr txBox="1"/>
              <p:nvPr/>
            </p:nvSpPr>
            <p:spPr>
              <a:xfrm>
                <a:off x="7429500" y="2779301"/>
                <a:ext cx="1371600" cy="338554"/>
              </a:xfrm>
              <a:prstGeom prst="rect">
                <a:avLst/>
              </a:prstGeom>
              <a:noFill/>
            </p:spPr>
            <p:txBody>
              <a:bodyPr wrap="square" rtlCol="0">
                <a:spAutoFit/>
              </a:bodyPr>
              <a:lstStyle/>
              <a:p>
                <a:pPr algn="ctr"/>
                <a:r>
                  <a:rPr lang="en-US" sz="1600" b="1" i="1" dirty="0">
                    <a:solidFill>
                      <a:schemeClr val="accent2">
                        <a:lumMod val="75000"/>
                      </a:schemeClr>
                    </a:solidFill>
                    <a:effectLst>
                      <a:outerShdw dist="63500" dir="2700000" algn="tl" rotWithShape="0">
                        <a:schemeClr val="bg1"/>
                      </a:outerShdw>
                    </a:effectLst>
                  </a:rPr>
                  <a:t>Result</a:t>
                </a:r>
              </a:p>
            </p:txBody>
          </p:sp>
          <p:sp>
            <p:nvSpPr>
              <p:cNvPr id="20" name="TextBox 19"/>
              <p:cNvSpPr txBox="1"/>
              <p:nvPr/>
            </p:nvSpPr>
            <p:spPr>
              <a:xfrm>
                <a:off x="4572000" y="3799582"/>
                <a:ext cx="1828800" cy="1077218"/>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Implementation</a:t>
                </a:r>
              </a:p>
              <a:p>
                <a:pPr algn="ctr"/>
                <a:r>
                  <a:rPr lang="en-US" sz="1600" b="1" i="1" dirty="0">
                    <a:solidFill>
                      <a:schemeClr val="bg1"/>
                    </a:solidFill>
                    <a:effectLst>
                      <a:outerShdw dist="63500" dir="2700000" algn="tl" rotWithShape="0">
                        <a:schemeClr val="tx2">
                          <a:lumMod val="50000"/>
                        </a:schemeClr>
                      </a:outerShdw>
                    </a:effectLst>
                  </a:rPr>
                  <a:t>of</a:t>
                </a:r>
              </a:p>
              <a:p>
                <a:pPr algn="ctr"/>
                <a:r>
                  <a:rPr lang="en-US" sz="1600" b="1" i="1" dirty="0">
                    <a:solidFill>
                      <a:schemeClr val="bg1"/>
                    </a:solidFill>
                    <a:effectLst>
                      <a:outerShdw dist="63500" dir="2700000" algn="tl" rotWithShape="0">
                        <a:schemeClr val="tx2">
                          <a:lumMod val="50000"/>
                        </a:schemeClr>
                      </a:outerShdw>
                    </a:effectLst>
                  </a:rPr>
                  <a:t>Effective Practices</a:t>
                </a:r>
              </a:p>
            </p:txBody>
          </p:sp>
          <p:sp>
            <p:nvSpPr>
              <p:cNvPr id="13" name="TextBox 12"/>
              <p:cNvSpPr txBox="1"/>
              <p:nvPr/>
            </p:nvSpPr>
            <p:spPr>
              <a:xfrm>
                <a:off x="1486930" y="5456846"/>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Data</a:t>
                </a:r>
              </a:p>
              <a:p>
                <a:pPr algn="ctr"/>
                <a:r>
                  <a:rPr lang="en-US" sz="1100" b="1" i="1" dirty="0">
                    <a:solidFill>
                      <a:schemeClr val="bg1"/>
                    </a:solidFill>
                    <a:effectLst>
                      <a:outerShdw dist="63500" dir="2700000" algn="tl" rotWithShape="0">
                        <a:schemeClr val="tx2">
                          <a:lumMod val="50000"/>
                        </a:schemeClr>
                      </a:outerShdw>
                    </a:effectLst>
                  </a:rPr>
                  <a:t>System</a:t>
                </a:r>
              </a:p>
            </p:txBody>
          </p:sp>
          <p:sp>
            <p:nvSpPr>
              <p:cNvPr id="16" name="TextBox 15"/>
              <p:cNvSpPr txBox="1"/>
              <p:nvPr/>
            </p:nvSpPr>
            <p:spPr>
              <a:xfrm>
                <a:off x="2800864" y="4775537"/>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Personnel / Workforce</a:t>
                </a:r>
              </a:p>
            </p:txBody>
          </p:sp>
          <p:sp>
            <p:nvSpPr>
              <p:cNvPr id="17" name="TextBox 16"/>
              <p:cNvSpPr txBox="1"/>
              <p:nvPr/>
            </p:nvSpPr>
            <p:spPr>
              <a:xfrm>
                <a:off x="2819399" y="3194977"/>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Finance</a:t>
                </a:r>
              </a:p>
            </p:txBody>
          </p:sp>
          <p:sp>
            <p:nvSpPr>
              <p:cNvPr id="18" name="TextBox 17"/>
              <p:cNvSpPr txBox="1"/>
              <p:nvPr/>
            </p:nvSpPr>
            <p:spPr>
              <a:xfrm>
                <a:off x="1462216" y="2415198"/>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Governance</a:t>
                </a:r>
              </a:p>
            </p:txBody>
          </p:sp>
          <p:sp>
            <p:nvSpPr>
              <p:cNvPr id="19" name="TextBox 18"/>
              <p:cNvSpPr txBox="1"/>
              <p:nvPr/>
            </p:nvSpPr>
            <p:spPr>
              <a:xfrm>
                <a:off x="1452326" y="3580756"/>
                <a:ext cx="1506389" cy="877163"/>
              </a:xfrm>
              <a:prstGeom prst="rect">
                <a:avLst/>
              </a:prstGeom>
              <a:noFill/>
            </p:spPr>
            <p:txBody>
              <a:bodyPr wrap="square" rtlCol="0">
                <a:spAutoFit/>
              </a:bodyPr>
              <a:lstStyle/>
              <a:p>
                <a:pPr algn="ctr"/>
                <a:r>
                  <a:rPr lang="en-US" sz="1700" b="1" i="1" dirty="0">
                    <a:solidFill>
                      <a:schemeClr val="bg1"/>
                    </a:solidFill>
                    <a:effectLst>
                      <a:outerShdw dist="63500" dir="2700000" algn="tl" rotWithShape="0">
                        <a:schemeClr val="tx2">
                          <a:lumMod val="50000"/>
                        </a:schemeClr>
                      </a:outerShdw>
                    </a:effectLst>
                  </a:rPr>
                  <a:t>Building</a:t>
                </a:r>
              </a:p>
              <a:p>
                <a:pPr algn="ctr"/>
                <a:r>
                  <a:rPr lang="en-US" sz="1700" b="1" i="1" dirty="0">
                    <a:solidFill>
                      <a:schemeClr val="bg1"/>
                    </a:solidFill>
                    <a:effectLst>
                      <a:outerShdw dist="63500" dir="2700000" algn="tl" rotWithShape="0">
                        <a:schemeClr val="tx2">
                          <a:lumMod val="50000"/>
                        </a:schemeClr>
                      </a:outerShdw>
                    </a:effectLst>
                  </a:rPr>
                  <a:t>High-Quality</a:t>
                </a:r>
              </a:p>
              <a:p>
                <a:pPr algn="ctr"/>
                <a:r>
                  <a:rPr lang="en-US" sz="1700" b="1" i="1" dirty="0">
                    <a:solidFill>
                      <a:schemeClr val="bg1"/>
                    </a:solidFill>
                    <a:effectLst>
                      <a:outerShdw dist="63500" dir="2700000" algn="tl" rotWithShape="0">
                        <a:schemeClr val="tx2">
                          <a:lumMod val="50000"/>
                        </a:schemeClr>
                      </a:outerShdw>
                    </a:effectLst>
                  </a:rPr>
                  <a:t>Systems</a:t>
                </a:r>
              </a:p>
            </p:txBody>
          </p:sp>
        </p:grpSp>
      </p:grpSp>
      <p:sp>
        <p:nvSpPr>
          <p:cNvPr id="3" name="Slide Number Placeholder 2">
            <a:extLst>
              <a:ext uri="{FF2B5EF4-FFF2-40B4-BE49-F238E27FC236}">
                <a16:creationId xmlns:a16="http://schemas.microsoft.com/office/drawing/2014/main" id="{FC5471FB-141B-425A-B5FC-35940FEF3EB1}"/>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307397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0ABC4E-F690-4AB5-AB1E-9A997836D971}"/>
              </a:ext>
            </a:extLst>
          </p:cNvPr>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dirty="0"/>
              <a:t>Components of state system </a:t>
            </a:r>
          </a:p>
        </p:txBody>
      </p:sp>
      <p:sp>
        <p:nvSpPr>
          <p:cNvPr id="3" name="Content Placeholder 2"/>
          <p:cNvSpPr>
            <a:spLocks noGrp="1"/>
          </p:cNvSpPr>
          <p:nvPr>
            <p:ph idx="1"/>
          </p:nvPr>
        </p:nvSpPr>
        <p:spPr/>
        <p:txBody>
          <a:bodyPr/>
          <a:lstStyle/>
          <a:p>
            <a:r>
              <a:rPr lang="en-US" dirty="0"/>
              <a:t>Governance</a:t>
            </a:r>
          </a:p>
          <a:p>
            <a:r>
              <a:rPr lang="en-US" dirty="0"/>
              <a:t>Finance</a:t>
            </a:r>
          </a:p>
          <a:p>
            <a:r>
              <a:rPr lang="en-US" dirty="0">
                <a:solidFill>
                  <a:srgbClr val="FF0000"/>
                </a:solidFill>
              </a:rPr>
              <a:t>Personnel/Work Force</a:t>
            </a:r>
          </a:p>
          <a:p>
            <a:r>
              <a:rPr lang="en-US" dirty="0"/>
              <a:t>Accountability &amp; Quality Improvement</a:t>
            </a:r>
          </a:p>
          <a:p>
            <a:r>
              <a:rPr lang="en-US" dirty="0"/>
              <a:t>Quality Standards</a:t>
            </a:r>
          </a:p>
          <a:p>
            <a:endParaRPr lang="en-US" dirty="0"/>
          </a:p>
          <a:p>
            <a:r>
              <a:rPr lang="en-US" dirty="0"/>
              <a:t>Important: Well functioning state system requires all the components to work well. Not additive; not a hierarchy</a:t>
            </a:r>
          </a:p>
        </p:txBody>
      </p:sp>
      <p:pic>
        <p:nvPicPr>
          <p:cNvPr id="6" name="Picture 5" descr="Screenshot of the cover of &quot;A System Framework&quot; prepared by the ECTA Center">
            <a:extLst>
              <a:ext uri="{FF2B5EF4-FFF2-40B4-BE49-F238E27FC236}">
                <a16:creationId xmlns:a16="http://schemas.microsoft.com/office/drawing/2014/main" id="{D3F8C3E7-7B82-4AD7-9CF0-4876FD29A1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706" y="1219199"/>
            <a:ext cx="2152060" cy="2781300"/>
          </a:xfrm>
          <a:prstGeom prst="rect">
            <a:avLst/>
          </a:prstGeom>
          <a:ln w="38100" cmpd="sng">
            <a:solidFill>
              <a:schemeClr val="tx2"/>
            </a:solidFill>
          </a:ln>
        </p:spPr>
      </p:pic>
    </p:spTree>
    <p:extLst>
      <p:ext uri="{BB962C8B-B14F-4D97-AF65-F5344CB8AC3E}">
        <p14:creationId xmlns:p14="http://schemas.microsoft.com/office/powerpoint/2010/main" val="122161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F90C0-6965-4199-A30D-1DBD69B3C050}"/>
              </a:ext>
            </a:extLst>
          </p:cNvPr>
          <p:cNvSpPr>
            <a:spLocks noGrp="1"/>
          </p:cNvSpPr>
          <p:nvPr>
            <p:ph type="sldNum" sz="quarter" idx="10"/>
          </p:nvPr>
        </p:nvSpPr>
        <p:spPr/>
        <p:txBody>
          <a:bodyPr/>
          <a:lstStyle/>
          <a:p>
            <a:fld id="{B2897048-00E0-47FB-B07B-F36BBE8AF579}" type="slidenum">
              <a:rPr lang="en-US" smtClean="0"/>
              <a:pPr/>
              <a:t>9</a:t>
            </a:fld>
            <a:endParaRPr lang="en-US" dirty="0"/>
          </a:p>
        </p:txBody>
      </p:sp>
      <p:sp>
        <p:nvSpPr>
          <p:cNvPr id="2" name="Title 1"/>
          <p:cNvSpPr>
            <a:spLocks noGrp="1"/>
          </p:cNvSpPr>
          <p:nvPr>
            <p:ph type="title"/>
          </p:nvPr>
        </p:nvSpPr>
        <p:spPr/>
        <p:txBody>
          <a:bodyPr/>
          <a:lstStyle/>
          <a:p>
            <a:r>
              <a:rPr lang="en-US" dirty="0"/>
              <a:t>Personnel subcomponent</a:t>
            </a:r>
          </a:p>
        </p:txBody>
      </p:sp>
      <p:sp>
        <p:nvSpPr>
          <p:cNvPr id="3" name="Content Placeholder 2"/>
          <p:cNvSpPr>
            <a:spLocks noGrp="1"/>
          </p:cNvSpPr>
          <p:nvPr>
            <p:ph idx="1"/>
          </p:nvPr>
        </p:nvSpPr>
        <p:spPr>
          <a:xfrm>
            <a:off x="398226" y="1524000"/>
            <a:ext cx="8229600" cy="4495800"/>
          </a:xfrm>
        </p:spPr>
        <p:txBody>
          <a:bodyPr>
            <a:normAutofit fontScale="32500" lnSpcReduction="20000"/>
          </a:bodyPr>
          <a:lstStyle/>
          <a:p>
            <a:r>
              <a:rPr lang="en-US" sz="8000" i="1" dirty="0"/>
              <a:t>Leadership, Coordination and Sustainability </a:t>
            </a:r>
            <a:r>
              <a:rPr lang="en-US" sz="8000" dirty="0"/>
              <a:t>(leadership team, written plan for CSPD)</a:t>
            </a:r>
          </a:p>
          <a:p>
            <a:r>
              <a:rPr lang="en-US" sz="8000" i="1" dirty="0"/>
              <a:t>State Personnel Standards </a:t>
            </a:r>
            <a:r>
              <a:rPr lang="en-US" sz="8000" dirty="0"/>
              <a:t>(aligned with national standards, across disciplines)</a:t>
            </a:r>
          </a:p>
          <a:p>
            <a:r>
              <a:rPr lang="en-US" sz="8000" i="1" dirty="0"/>
              <a:t>Preservice Professional Development </a:t>
            </a:r>
            <a:r>
              <a:rPr lang="en-US" sz="8000" dirty="0"/>
              <a:t>(IHE programs aligned with standards; address EC content)</a:t>
            </a:r>
          </a:p>
          <a:p>
            <a:r>
              <a:rPr lang="en-US" sz="8000" b="1" dirty="0">
                <a:solidFill>
                  <a:srgbClr val="FF0000"/>
                </a:solidFill>
              </a:rPr>
              <a:t>In-service Professional Development </a:t>
            </a:r>
            <a:r>
              <a:rPr lang="en-US" sz="8000" dirty="0"/>
              <a:t>(statewide systems for PD and  TA, across disciplines; aligned with higher ed)</a:t>
            </a:r>
            <a:endParaRPr lang="en-US" sz="8000" b="1" dirty="0">
              <a:solidFill>
                <a:srgbClr val="FF0000"/>
              </a:solidFill>
            </a:endParaRPr>
          </a:p>
          <a:p>
            <a:r>
              <a:rPr lang="en-US" sz="8000" i="1" dirty="0"/>
              <a:t>Recruitment and Retention </a:t>
            </a:r>
            <a:r>
              <a:rPr lang="en-US" sz="8000" dirty="0"/>
              <a:t>(have good strategies)</a:t>
            </a:r>
          </a:p>
          <a:p>
            <a:r>
              <a:rPr lang="en-US" sz="8000" i="1" dirty="0"/>
              <a:t>Evaluation</a:t>
            </a:r>
            <a:r>
              <a:rPr lang="en-US" sz="8000" dirty="0"/>
              <a:t> (evaluation plan looks at all subcomponents; data collected and used to drive improvements)</a:t>
            </a:r>
          </a:p>
        </p:txBody>
      </p:sp>
    </p:spTree>
    <p:extLst>
      <p:ext uri="{BB962C8B-B14F-4D97-AF65-F5344CB8AC3E}">
        <p14:creationId xmlns:p14="http://schemas.microsoft.com/office/powerpoint/2010/main" val="3050613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2527</Words>
  <Application>Microsoft Office PowerPoint</Application>
  <PresentationFormat>On-screen Show (4:3)</PresentationFormat>
  <Paragraphs>258</Paragraphs>
  <Slides>33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Century Gothic</vt:lpstr>
      <vt:lpstr>Century Schoolbook</vt:lpstr>
      <vt:lpstr>Helvetica Neue Light</vt:lpstr>
      <vt:lpstr>Microsoft Sans Serif</vt:lpstr>
      <vt:lpstr>Times New Roman</vt:lpstr>
      <vt:lpstr>Office Theme</vt:lpstr>
      <vt:lpstr>A System Perspective on Examining the Effectiveness of  Professional Development </vt:lpstr>
      <vt:lpstr>What we will cover</vt:lpstr>
      <vt:lpstr>What is system thinking? What is an EI/ECSE/SE system?</vt:lpstr>
      <vt:lpstr>System Thinking</vt:lpstr>
      <vt:lpstr>Interconnections</vt:lpstr>
      <vt:lpstr>What is infrastructure in EI and ECSE?</vt:lpstr>
      <vt:lpstr>What does a state need to put into place to support implementation of effective practices?</vt:lpstr>
      <vt:lpstr>Components of state system </vt:lpstr>
      <vt:lpstr>Personnel subcomponent</vt:lpstr>
      <vt:lpstr>Implications of systems thinking for evaluating PD</vt:lpstr>
      <vt:lpstr>One and done vs. “True” Infrastructure Change</vt:lpstr>
      <vt:lpstr>Making sustainable change</vt:lpstr>
      <vt:lpstr>Asking system-level evaluation questions</vt:lpstr>
      <vt:lpstr>System-level Questions</vt:lpstr>
      <vt:lpstr>Examples of evaluation questions for personnel/workforce</vt:lpstr>
      <vt:lpstr>Evaluation questions related to inservice PD system</vt:lpstr>
      <vt:lpstr>Evaluation questions focused on one part of the inservice PD system</vt:lpstr>
      <vt:lpstr>Evaluation questions focused on one part of the inservice PD system</vt:lpstr>
      <vt:lpstr>And the evaluation question you should always ask…</vt:lpstr>
      <vt:lpstr>Analyzing data to address system-level questions</vt:lpstr>
      <vt:lpstr>Analyzing data at the right level</vt:lpstr>
      <vt:lpstr>Example of data types</vt:lpstr>
      <vt:lpstr>A theory of action</vt:lpstr>
      <vt:lpstr>Asking the right question</vt:lpstr>
      <vt:lpstr>Negative examples</vt:lpstr>
      <vt:lpstr>Different levels [should] ask different questions about coaching</vt:lpstr>
      <vt:lpstr>Revisiting the theory of change</vt:lpstr>
      <vt:lpstr>Professional development as a tool for systems change at the state level requires…</vt:lpstr>
      <vt:lpstr>Good evaluation of PD</vt:lpstr>
      <vt:lpstr>Any questions for us?</vt:lpstr>
      <vt:lpstr>Some questions for you</vt:lpstr>
      <vt:lpstr>For more information</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System Perspective on Examining the Effectiveness of  Professional Development </dc:title>
  <dc:creator>Kathleen Hebbeler, Megan Vinh</dc:creator>
  <cp:keywords>professional development, system thinking</cp:keywords>
  <cp:lastModifiedBy>Roxanne Jones</cp:lastModifiedBy>
  <cp:revision>90</cp:revision>
  <dcterms:created xsi:type="dcterms:W3CDTF">2013-02-06T21:54:43Z</dcterms:created>
  <dcterms:modified xsi:type="dcterms:W3CDTF">2018-07-09T22:02:01Z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