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D3C"/>
    <a:srgbClr val="FC4E2A"/>
    <a:srgbClr val="E31A1C"/>
    <a:srgbClr val="BD0026"/>
    <a:srgbClr val="800026"/>
    <a:srgbClr val="F03B20"/>
    <a:srgbClr val="523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82F7CC-BF8A-4849-8889-7AA5B299663E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0C95674-93A8-4198-8D67-71899EB5554C}">
      <dgm:prSet phldrT="[Text]"/>
      <dgm:spPr>
        <a:solidFill>
          <a:srgbClr val="800026"/>
        </a:solidFill>
      </dgm:spPr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Identify a problem</a:t>
          </a:r>
        </a:p>
      </dgm:t>
    </dgm:pt>
    <dgm:pt modelId="{56F6F315-BB85-46EB-8EAA-CB527FA714B6}" type="parTrans" cxnId="{EAA02D8E-F967-4AD2-A6C8-23C29D53B966}">
      <dgm:prSet/>
      <dgm:spPr/>
      <dgm:t>
        <a:bodyPr/>
        <a:lstStyle/>
        <a:p>
          <a:endParaRPr lang="en-US"/>
        </a:p>
      </dgm:t>
    </dgm:pt>
    <dgm:pt modelId="{952080FB-C056-4BF0-9925-D86637386452}" type="sibTrans" cxnId="{EAA02D8E-F967-4AD2-A6C8-23C29D53B966}">
      <dgm:prSet/>
      <dgm:spPr>
        <a:solidFill>
          <a:srgbClr val="800026"/>
        </a:solidFill>
      </dgm:spPr>
      <dgm:t>
        <a:bodyPr/>
        <a:lstStyle/>
        <a:p>
          <a:endParaRPr lang="en-US"/>
        </a:p>
      </dgm:t>
    </dgm:pt>
    <dgm:pt modelId="{791FBD1E-8859-44D5-A7F6-00B8616766D0}">
      <dgm:prSet phldrT="[Text]"/>
      <dgm:spPr>
        <a:solidFill>
          <a:srgbClr val="BD0026"/>
        </a:solidFill>
      </dgm:spPr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Ask a critical question</a:t>
          </a:r>
        </a:p>
      </dgm:t>
    </dgm:pt>
    <dgm:pt modelId="{FF5C33A8-8A59-4788-AC8E-80C05F7278AD}" type="parTrans" cxnId="{DCCC1847-6331-4E71-9FC0-F6811FDFFAD9}">
      <dgm:prSet/>
      <dgm:spPr/>
      <dgm:t>
        <a:bodyPr/>
        <a:lstStyle/>
        <a:p>
          <a:endParaRPr lang="en-US"/>
        </a:p>
      </dgm:t>
    </dgm:pt>
    <dgm:pt modelId="{7995C481-16AC-4099-9346-55B4A1963A49}" type="sibTrans" cxnId="{DCCC1847-6331-4E71-9FC0-F6811FDFFAD9}">
      <dgm:prSet/>
      <dgm:spPr>
        <a:solidFill>
          <a:srgbClr val="BD0026"/>
        </a:solidFill>
      </dgm:spPr>
      <dgm:t>
        <a:bodyPr/>
        <a:lstStyle/>
        <a:p>
          <a:endParaRPr lang="en-US"/>
        </a:p>
      </dgm:t>
    </dgm:pt>
    <dgm:pt modelId="{AD127365-7E45-4CC0-BAB7-449E8B8FFDCF}">
      <dgm:prSet phldrT="[Text]"/>
      <dgm:spPr>
        <a:solidFill>
          <a:srgbClr val="E31A1C"/>
        </a:solidFill>
      </dgm:spPr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Collect data</a:t>
          </a:r>
        </a:p>
      </dgm:t>
    </dgm:pt>
    <dgm:pt modelId="{85E43827-422F-4183-8D50-1D412665BADB}" type="parTrans" cxnId="{6EFF9B76-3903-41DF-A260-FF398CF47C6C}">
      <dgm:prSet/>
      <dgm:spPr/>
      <dgm:t>
        <a:bodyPr/>
        <a:lstStyle/>
        <a:p>
          <a:endParaRPr lang="en-US"/>
        </a:p>
      </dgm:t>
    </dgm:pt>
    <dgm:pt modelId="{90761300-B89C-4D13-B97F-EF525F7376B8}" type="sibTrans" cxnId="{6EFF9B76-3903-41DF-A260-FF398CF47C6C}">
      <dgm:prSet/>
      <dgm:spPr>
        <a:solidFill>
          <a:srgbClr val="E31A1C"/>
        </a:solidFill>
      </dgm:spPr>
      <dgm:t>
        <a:bodyPr/>
        <a:lstStyle/>
        <a:p>
          <a:endParaRPr lang="en-US"/>
        </a:p>
      </dgm:t>
    </dgm:pt>
    <dgm:pt modelId="{1DE243DC-3271-4828-BBFB-26B0E22F7A10}">
      <dgm:prSet phldrT="[Text]"/>
      <dgm:spPr>
        <a:solidFill>
          <a:srgbClr val="FC4E2A"/>
        </a:solidFill>
      </dgm:spPr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Analyze and interpret</a:t>
          </a:r>
        </a:p>
      </dgm:t>
    </dgm:pt>
    <dgm:pt modelId="{2E619B03-012F-411F-8E40-FB14C45F04CF}" type="parTrans" cxnId="{082819C8-44DA-4EAD-A336-91684597D1F0}">
      <dgm:prSet/>
      <dgm:spPr/>
      <dgm:t>
        <a:bodyPr/>
        <a:lstStyle/>
        <a:p>
          <a:endParaRPr lang="en-US"/>
        </a:p>
      </dgm:t>
    </dgm:pt>
    <dgm:pt modelId="{83B58DFE-5F05-4E15-9844-7D27548A498E}" type="sibTrans" cxnId="{082819C8-44DA-4EAD-A336-91684597D1F0}">
      <dgm:prSet/>
      <dgm:spPr>
        <a:solidFill>
          <a:srgbClr val="FC4E2A"/>
        </a:solidFill>
      </dgm:spPr>
      <dgm:t>
        <a:bodyPr/>
        <a:lstStyle/>
        <a:p>
          <a:endParaRPr lang="en-US"/>
        </a:p>
      </dgm:t>
    </dgm:pt>
    <dgm:pt modelId="{9DEF0AC3-563A-48B6-A187-1913E63BE34D}">
      <dgm:prSet phldrT="[Text]"/>
      <dgm:spPr>
        <a:solidFill>
          <a:srgbClr val="FD8D3C"/>
        </a:solidFill>
      </dgm:spPr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Take action</a:t>
          </a:r>
        </a:p>
      </dgm:t>
    </dgm:pt>
    <dgm:pt modelId="{5E234C30-E6F6-4385-882C-97989F7DC1D7}" type="parTrans" cxnId="{A01E8804-8082-462E-A18D-1CD16BEEC295}">
      <dgm:prSet/>
      <dgm:spPr/>
      <dgm:t>
        <a:bodyPr/>
        <a:lstStyle/>
        <a:p>
          <a:endParaRPr lang="en-US"/>
        </a:p>
      </dgm:t>
    </dgm:pt>
    <dgm:pt modelId="{DE8F3CF5-256F-456D-8F9C-70CB7401EFC2}" type="sibTrans" cxnId="{A01E8804-8082-462E-A18D-1CD16BEEC295}">
      <dgm:prSet/>
      <dgm:spPr>
        <a:solidFill>
          <a:srgbClr val="FD8D3C"/>
        </a:solidFill>
      </dgm:spPr>
      <dgm:t>
        <a:bodyPr/>
        <a:lstStyle/>
        <a:p>
          <a:endParaRPr lang="en-US"/>
        </a:p>
      </dgm:t>
    </dgm:pt>
    <dgm:pt modelId="{B3EDF61F-0DA9-4034-8D8E-3C032049D674}" type="pres">
      <dgm:prSet presAssocID="{4A82F7CC-BF8A-4849-8889-7AA5B299663E}" presName="cycle" presStyleCnt="0">
        <dgm:presLayoutVars>
          <dgm:dir/>
          <dgm:resizeHandles val="exact"/>
        </dgm:presLayoutVars>
      </dgm:prSet>
      <dgm:spPr/>
    </dgm:pt>
    <dgm:pt modelId="{F1F045CD-2A08-4E46-B289-3A0EAD145646}" type="pres">
      <dgm:prSet presAssocID="{70C95674-93A8-4198-8D67-71899EB5554C}" presName="node" presStyleLbl="node1" presStyleIdx="0" presStyleCnt="5">
        <dgm:presLayoutVars>
          <dgm:bulletEnabled val="1"/>
        </dgm:presLayoutVars>
      </dgm:prSet>
      <dgm:spPr/>
    </dgm:pt>
    <dgm:pt modelId="{DB57C65F-8770-4629-B45C-557DA7219AC0}" type="pres">
      <dgm:prSet presAssocID="{952080FB-C056-4BF0-9925-D86637386452}" presName="sibTrans" presStyleLbl="sibTrans2D1" presStyleIdx="0" presStyleCnt="5"/>
      <dgm:spPr/>
    </dgm:pt>
    <dgm:pt modelId="{65B4AA22-4CE3-42B3-9CEB-11CC829D72F0}" type="pres">
      <dgm:prSet presAssocID="{952080FB-C056-4BF0-9925-D86637386452}" presName="connectorText" presStyleLbl="sibTrans2D1" presStyleIdx="0" presStyleCnt="5"/>
      <dgm:spPr/>
    </dgm:pt>
    <dgm:pt modelId="{7599E611-0E20-4DCA-BA7A-40FC82423A14}" type="pres">
      <dgm:prSet presAssocID="{791FBD1E-8859-44D5-A7F6-00B8616766D0}" presName="node" presStyleLbl="node1" presStyleIdx="1" presStyleCnt="5">
        <dgm:presLayoutVars>
          <dgm:bulletEnabled val="1"/>
        </dgm:presLayoutVars>
      </dgm:prSet>
      <dgm:spPr/>
    </dgm:pt>
    <dgm:pt modelId="{0F4513B1-4BF8-4F78-A652-A2E16736F3EC}" type="pres">
      <dgm:prSet presAssocID="{7995C481-16AC-4099-9346-55B4A1963A49}" presName="sibTrans" presStyleLbl="sibTrans2D1" presStyleIdx="1" presStyleCnt="5"/>
      <dgm:spPr/>
    </dgm:pt>
    <dgm:pt modelId="{255A34F6-6E6B-4AC0-A28B-ACBDFF8819F8}" type="pres">
      <dgm:prSet presAssocID="{7995C481-16AC-4099-9346-55B4A1963A49}" presName="connectorText" presStyleLbl="sibTrans2D1" presStyleIdx="1" presStyleCnt="5"/>
      <dgm:spPr/>
    </dgm:pt>
    <dgm:pt modelId="{C20FBF36-5EC4-44B4-A7B4-DC030F07B2B0}" type="pres">
      <dgm:prSet presAssocID="{AD127365-7E45-4CC0-BAB7-449E8B8FFDCF}" presName="node" presStyleLbl="node1" presStyleIdx="2" presStyleCnt="5">
        <dgm:presLayoutVars>
          <dgm:bulletEnabled val="1"/>
        </dgm:presLayoutVars>
      </dgm:prSet>
      <dgm:spPr/>
    </dgm:pt>
    <dgm:pt modelId="{DEED851C-41B6-43A0-BBB3-44D337C797AB}" type="pres">
      <dgm:prSet presAssocID="{90761300-B89C-4D13-B97F-EF525F7376B8}" presName="sibTrans" presStyleLbl="sibTrans2D1" presStyleIdx="2" presStyleCnt="5"/>
      <dgm:spPr/>
    </dgm:pt>
    <dgm:pt modelId="{F4ADD573-0F94-41B9-A57D-E691AFA7E43F}" type="pres">
      <dgm:prSet presAssocID="{90761300-B89C-4D13-B97F-EF525F7376B8}" presName="connectorText" presStyleLbl="sibTrans2D1" presStyleIdx="2" presStyleCnt="5"/>
      <dgm:spPr/>
    </dgm:pt>
    <dgm:pt modelId="{6CAA7C99-EA84-4BFA-A5F4-775F258F8684}" type="pres">
      <dgm:prSet presAssocID="{1DE243DC-3271-4828-BBFB-26B0E22F7A10}" presName="node" presStyleLbl="node1" presStyleIdx="3" presStyleCnt="5">
        <dgm:presLayoutVars>
          <dgm:bulletEnabled val="1"/>
        </dgm:presLayoutVars>
      </dgm:prSet>
      <dgm:spPr/>
    </dgm:pt>
    <dgm:pt modelId="{C0436D87-F501-4A07-9495-F064F84F6EE6}" type="pres">
      <dgm:prSet presAssocID="{83B58DFE-5F05-4E15-9844-7D27548A498E}" presName="sibTrans" presStyleLbl="sibTrans2D1" presStyleIdx="3" presStyleCnt="5"/>
      <dgm:spPr/>
    </dgm:pt>
    <dgm:pt modelId="{379D3F75-C3B8-44B5-98EF-C6F9418BDA91}" type="pres">
      <dgm:prSet presAssocID="{83B58DFE-5F05-4E15-9844-7D27548A498E}" presName="connectorText" presStyleLbl="sibTrans2D1" presStyleIdx="3" presStyleCnt="5"/>
      <dgm:spPr/>
    </dgm:pt>
    <dgm:pt modelId="{0DA2C432-6AC6-4818-B566-F06674A7EFCD}" type="pres">
      <dgm:prSet presAssocID="{9DEF0AC3-563A-48B6-A187-1913E63BE34D}" presName="node" presStyleLbl="node1" presStyleIdx="4" presStyleCnt="5">
        <dgm:presLayoutVars>
          <dgm:bulletEnabled val="1"/>
        </dgm:presLayoutVars>
      </dgm:prSet>
      <dgm:spPr/>
    </dgm:pt>
    <dgm:pt modelId="{1E59E6D9-3392-40E5-A0BD-E06A9BCCE90D}" type="pres">
      <dgm:prSet presAssocID="{DE8F3CF5-256F-456D-8F9C-70CB7401EFC2}" presName="sibTrans" presStyleLbl="sibTrans2D1" presStyleIdx="4" presStyleCnt="5"/>
      <dgm:spPr/>
    </dgm:pt>
    <dgm:pt modelId="{0AE71408-151A-40C8-97C1-DDED9D95322E}" type="pres">
      <dgm:prSet presAssocID="{DE8F3CF5-256F-456D-8F9C-70CB7401EFC2}" presName="connectorText" presStyleLbl="sibTrans2D1" presStyleIdx="4" presStyleCnt="5"/>
      <dgm:spPr/>
    </dgm:pt>
  </dgm:ptLst>
  <dgm:cxnLst>
    <dgm:cxn modelId="{A01E8804-8082-462E-A18D-1CD16BEEC295}" srcId="{4A82F7CC-BF8A-4849-8889-7AA5B299663E}" destId="{9DEF0AC3-563A-48B6-A187-1913E63BE34D}" srcOrd="4" destOrd="0" parTransId="{5E234C30-E6F6-4385-882C-97989F7DC1D7}" sibTransId="{DE8F3CF5-256F-456D-8F9C-70CB7401EFC2}"/>
    <dgm:cxn modelId="{349A8811-5BEF-4FDD-B572-E02F0DD956E0}" type="presOf" srcId="{952080FB-C056-4BF0-9925-D86637386452}" destId="{65B4AA22-4CE3-42B3-9CEB-11CC829D72F0}" srcOrd="1" destOrd="0" presId="urn:microsoft.com/office/officeart/2005/8/layout/cycle2"/>
    <dgm:cxn modelId="{45B61527-BAB0-40DB-A89A-A46569E5D2BC}" type="presOf" srcId="{83B58DFE-5F05-4E15-9844-7D27548A498E}" destId="{C0436D87-F501-4A07-9495-F064F84F6EE6}" srcOrd="0" destOrd="0" presId="urn:microsoft.com/office/officeart/2005/8/layout/cycle2"/>
    <dgm:cxn modelId="{85177B2B-27D7-4072-AA6A-B920F09F1999}" type="presOf" srcId="{4A82F7CC-BF8A-4849-8889-7AA5B299663E}" destId="{B3EDF61F-0DA9-4034-8D8E-3C032049D674}" srcOrd="0" destOrd="0" presId="urn:microsoft.com/office/officeart/2005/8/layout/cycle2"/>
    <dgm:cxn modelId="{8A07BA35-962C-48D3-BDC3-5CD25AC2E777}" type="presOf" srcId="{AD127365-7E45-4CC0-BAB7-449E8B8FFDCF}" destId="{C20FBF36-5EC4-44B4-A7B4-DC030F07B2B0}" srcOrd="0" destOrd="0" presId="urn:microsoft.com/office/officeart/2005/8/layout/cycle2"/>
    <dgm:cxn modelId="{070FB736-3530-4836-BE0B-652963100A64}" type="presOf" srcId="{90761300-B89C-4D13-B97F-EF525F7376B8}" destId="{DEED851C-41B6-43A0-BBB3-44D337C797AB}" srcOrd="0" destOrd="0" presId="urn:microsoft.com/office/officeart/2005/8/layout/cycle2"/>
    <dgm:cxn modelId="{AB337241-33DC-4732-98E8-F4367E6ACF6F}" type="presOf" srcId="{83B58DFE-5F05-4E15-9844-7D27548A498E}" destId="{379D3F75-C3B8-44B5-98EF-C6F9418BDA91}" srcOrd="1" destOrd="0" presId="urn:microsoft.com/office/officeart/2005/8/layout/cycle2"/>
    <dgm:cxn modelId="{67440A42-A914-40E0-B903-EE19855A8974}" type="presOf" srcId="{70C95674-93A8-4198-8D67-71899EB5554C}" destId="{F1F045CD-2A08-4E46-B289-3A0EAD145646}" srcOrd="0" destOrd="0" presId="urn:microsoft.com/office/officeart/2005/8/layout/cycle2"/>
    <dgm:cxn modelId="{DCCC1847-6331-4E71-9FC0-F6811FDFFAD9}" srcId="{4A82F7CC-BF8A-4849-8889-7AA5B299663E}" destId="{791FBD1E-8859-44D5-A7F6-00B8616766D0}" srcOrd="1" destOrd="0" parTransId="{FF5C33A8-8A59-4788-AC8E-80C05F7278AD}" sibTransId="{7995C481-16AC-4099-9346-55B4A1963A49}"/>
    <dgm:cxn modelId="{6EFF9B76-3903-41DF-A260-FF398CF47C6C}" srcId="{4A82F7CC-BF8A-4849-8889-7AA5B299663E}" destId="{AD127365-7E45-4CC0-BAB7-449E8B8FFDCF}" srcOrd="2" destOrd="0" parTransId="{85E43827-422F-4183-8D50-1D412665BADB}" sibTransId="{90761300-B89C-4D13-B97F-EF525F7376B8}"/>
    <dgm:cxn modelId="{EAA02D8E-F967-4AD2-A6C8-23C29D53B966}" srcId="{4A82F7CC-BF8A-4849-8889-7AA5B299663E}" destId="{70C95674-93A8-4198-8D67-71899EB5554C}" srcOrd="0" destOrd="0" parTransId="{56F6F315-BB85-46EB-8EAA-CB527FA714B6}" sibTransId="{952080FB-C056-4BF0-9925-D86637386452}"/>
    <dgm:cxn modelId="{A576D08E-F46C-456E-86B0-ED4FCCF4A896}" type="presOf" srcId="{DE8F3CF5-256F-456D-8F9C-70CB7401EFC2}" destId="{1E59E6D9-3392-40E5-A0BD-E06A9BCCE90D}" srcOrd="0" destOrd="0" presId="urn:microsoft.com/office/officeart/2005/8/layout/cycle2"/>
    <dgm:cxn modelId="{402BCF96-BCFA-4720-AA92-3B0C8F59D329}" type="presOf" srcId="{7995C481-16AC-4099-9346-55B4A1963A49}" destId="{255A34F6-6E6B-4AC0-A28B-ACBDFF8819F8}" srcOrd="1" destOrd="0" presId="urn:microsoft.com/office/officeart/2005/8/layout/cycle2"/>
    <dgm:cxn modelId="{809029C0-7641-45F4-85D2-59B8E57A2F64}" type="presOf" srcId="{DE8F3CF5-256F-456D-8F9C-70CB7401EFC2}" destId="{0AE71408-151A-40C8-97C1-DDED9D95322E}" srcOrd="1" destOrd="0" presId="urn:microsoft.com/office/officeart/2005/8/layout/cycle2"/>
    <dgm:cxn modelId="{D0E326C7-06A0-4FDD-A4A8-E622324C97F1}" type="presOf" srcId="{9DEF0AC3-563A-48B6-A187-1913E63BE34D}" destId="{0DA2C432-6AC6-4818-B566-F06674A7EFCD}" srcOrd="0" destOrd="0" presId="urn:microsoft.com/office/officeart/2005/8/layout/cycle2"/>
    <dgm:cxn modelId="{082819C8-44DA-4EAD-A336-91684597D1F0}" srcId="{4A82F7CC-BF8A-4849-8889-7AA5B299663E}" destId="{1DE243DC-3271-4828-BBFB-26B0E22F7A10}" srcOrd="3" destOrd="0" parTransId="{2E619B03-012F-411F-8E40-FB14C45F04CF}" sibTransId="{83B58DFE-5F05-4E15-9844-7D27548A498E}"/>
    <dgm:cxn modelId="{503E99E5-1465-4BCB-8E9D-85CA4319B5DF}" type="presOf" srcId="{1DE243DC-3271-4828-BBFB-26B0E22F7A10}" destId="{6CAA7C99-EA84-4BFA-A5F4-775F258F8684}" srcOrd="0" destOrd="0" presId="urn:microsoft.com/office/officeart/2005/8/layout/cycle2"/>
    <dgm:cxn modelId="{D1B669EE-C856-42AA-BE74-D3DD0413C97F}" type="presOf" srcId="{90761300-B89C-4D13-B97F-EF525F7376B8}" destId="{F4ADD573-0F94-41B9-A57D-E691AFA7E43F}" srcOrd="1" destOrd="0" presId="urn:microsoft.com/office/officeart/2005/8/layout/cycle2"/>
    <dgm:cxn modelId="{76CBA5EE-0E37-4246-A7EE-B70BEDE65D65}" type="presOf" srcId="{7995C481-16AC-4099-9346-55B4A1963A49}" destId="{0F4513B1-4BF8-4F78-A652-A2E16736F3EC}" srcOrd="0" destOrd="0" presId="urn:microsoft.com/office/officeart/2005/8/layout/cycle2"/>
    <dgm:cxn modelId="{BD72DEEE-0D0C-4723-9882-418355A787A6}" type="presOf" srcId="{791FBD1E-8859-44D5-A7F6-00B8616766D0}" destId="{7599E611-0E20-4DCA-BA7A-40FC82423A14}" srcOrd="0" destOrd="0" presId="urn:microsoft.com/office/officeart/2005/8/layout/cycle2"/>
    <dgm:cxn modelId="{FC3AD1FA-863E-47CF-9213-6A0BF1C84305}" type="presOf" srcId="{952080FB-C056-4BF0-9925-D86637386452}" destId="{DB57C65F-8770-4629-B45C-557DA7219AC0}" srcOrd="0" destOrd="0" presId="urn:microsoft.com/office/officeart/2005/8/layout/cycle2"/>
    <dgm:cxn modelId="{8CF760A5-AE8E-44CE-87A5-27CC35CA1FD4}" type="presParOf" srcId="{B3EDF61F-0DA9-4034-8D8E-3C032049D674}" destId="{F1F045CD-2A08-4E46-B289-3A0EAD145646}" srcOrd="0" destOrd="0" presId="urn:microsoft.com/office/officeart/2005/8/layout/cycle2"/>
    <dgm:cxn modelId="{5C50B1F5-24A9-4ACC-AE76-3938E11D4D00}" type="presParOf" srcId="{B3EDF61F-0DA9-4034-8D8E-3C032049D674}" destId="{DB57C65F-8770-4629-B45C-557DA7219AC0}" srcOrd="1" destOrd="0" presId="urn:microsoft.com/office/officeart/2005/8/layout/cycle2"/>
    <dgm:cxn modelId="{7A1F8C09-734C-4A99-8F4C-4C6EB5A0A6A2}" type="presParOf" srcId="{DB57C65F-8770-4629-B45C-557DA7219AC0}" destId="{65B4AA22-4CE3-42B3-9CEB-11CC829D72F0}" srcOrd="0" destOrd="0" presId="urn:microsoft.com/office/officeart/2005/8/layout/cycle2"/>
    <dgm:cxn modelId="{D39FDD9F-36F4-4B6A-8E98-9BA88F15006D}" type="presParOf" srcId="{B3EDF61F-0DA9-4034-8D8E-3C032049D674}" destId="{7599E611-0E20-4DCA-BA7A-40FC82423A14}" srcOrd="2" destOrd="0" presId="urn:microsoft.com/office/officeart/2005/8/layout/cycle2"/>
    <dgm:cxn modelId="{30E6B8FF-47E0-4F29-AC26-DB8AC936FEDC}" type="presParOf" srcId="{B3EDF61F-0DA9-4034-8D8E-3C032049D674}" destId="{0F4513B1-4BF8-4F78-A652-A2E16736F3EC}" srcOrd="3" destOrd="0" presId="urn:microsoft.com/office/officeart/2005/8/layout/cycle2"/>
    <dgm:cxn modelId="{B8FC6BCC-F640-460C-8326-7EFEC9667231}" type="presParOf" srcId="{0F4513B1-4BF8-4F78-A652-A2E16736F3EC}" destId="{255A34F6-6E6B-4AC0-A28B-ACBDFF8819F8}" srcOrd="0" destOrd="0" presId="urn:microsoft.com/office/officeart/2005/8/layout/cycle2"/>
    <dgm:cxn modelId="{83177569-961F-4698-831A-8CE9B1FD3B7E}" type="presParOf" srcId="{B3EDF61F-0DA9-4034-8D8E-3C032049D674}" destId="{C20FBF36-5EC4-44B4-A7B4-DC030F07B2B0}" srcOrd="4" destOrd="0" presId="urn:microsoft.com/office/officeart/2005/8/layout/cycle2"/>
    <dgm:cxn modelId="{872283AF-F80C-4771-874F-20E629552CCC}" type="presParOf" srcId="{B3EDF61F-0DA9-4034-8D8E-3C032049D674}" destId="{DEED851C-41B6-43A0-BBB3-44D337C797AB}" srcOrd="5" destOrd="0" presId="urn:microsoft.com/office/officeart/2005/8/layout/cycle2"/>
    <dgm:cxn modelId="{ABA7937F-516E-495E-8C65-64DFD354B082}" type="presParOf" srcId="{DEED851C-41B6-43A0-BBB3-44D337C797AB}" destId="{F4ADD573-0F94-41B9-A57D-E691AFA7E43F}" srcOrd="0" destOrd="0" presId="urn:microsoft.com/office/officeart/2005/8/layout/cycle2"/>
    <dgm:cxn modelId="{DAB68F7D-687B-4F30-A090-F89F43C8FB9F}" type="presParOf" srcId="{B3EDF61F-0DA9-4034-8D8E-3C032049D674}" destId="{6CAA7C99-EA84-4BFA-A5F4-775F258F8684}" srcOrd="6" destOrd="0" presId="urn:microsoft.com/office/officeart/2005/8/layout/cycle2"/>
    <dgm:cxn modelId="{FFA33E01-B746-4B7F-A290-3BFB0B633A90}" type="presParOf" srcId="{B3EDF61F-0DA9-4034-8D8E-3C032049D674}" destId="{C0436D87-F501-4A07-9495-F064F84F6EE6}" srcOrd="7" destOrd="0" presId="urn:microsoft.com/office/officeart/2005/8/layout/cycle2"/>
    <dgm:cxn modelId="{36DC0194-EEFC-4D6B-96E3-76E1653C9194}" type="presParOf" srcId="{C0436D87-F501-4A07-9495-F064F84F6EE6}" destId="{379D3F75-C3B8-44B5-98EF-C6F9418BDA91}" srcOrd="0" destOrd="0" presId="urn:microsoft.com/office/officeart/2005/8/layout/cycle2"/>
    <dgm:cxn modelId="{150F0EBE-643A-4777-A224-E43F7948D183}" type="presParOf" srcId="{B3EDF61F-0DA9-4034-8D8E-3C032049D674}" destId="{0DA2C432-6AC6-4818-B566-F06674A7EFCD}" srcOrd="8" destOrd="0" presId="urn:microsoft.com/office/officeart/2005/8/layout/cycle2"/>
    <dgm:cxn modelId="{7867F472-0094-41CB-94E3-1C915E14F192}" type="presParOf" srcId="{B3EDF61F-0DA9-4034-8D8E-3C032049D674}" destId="{1E59E6D9-3392-40E5-A0BD-E06A9BCCE90D}" srcOrd="9" destOrd="0" presId="urn:microsoft.com/office/officeart/2005/8/layout/cycle2"/>
    <dgm:cxn modelId="{01864CAF-92BC-4831-B0B9-3EF8242970C1}" type="presParOf" srcId="{1E59E6D9-3392-40E5-A0BD-E06A9BCCE90D}" destId="{0AE71408-151A-40C8-97C1-DDED9D95322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045CD-2A08-4E46-B289-3A0EAD145646}">
      <dsp:nvSpPr>
        <dsp:cNvPr id="0" name=""/>
        <dsp:cNvSpPr/>
      </dsp:nvSpPr>
      <dsp:spPr>
        <a:xfrm>
          <a:off x="4738625" y="924"/>
          <a:ext cx="1987255" cy="1987255"/>
        </a:xfrm>
        <a:prstGeom prst="ellipse">
          <a:avLst/>
        </a:prstGeom>
        <a:solidFill>
          <a:srgbClr val="80002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Identify a problem</a:t>
          </a:r>
        </a:p>
      </dsp:txBody>
      <dsp:txXfrm>
        <a:off x="5029652" y="291951"/>
        <a:ext cx="1405201" cy="1405201"/>
      </dsp:txXfrm>
    </dsp:sp>
    <dsp:sp modelId="{DB57C65F-8770-4629-B45C-557DA7219AC0}">
      <dsp:nvSpPr>
        <dsp:cNvPr id="0" name=""/>
        <dsp:cNvSpPr/>
      </dsp:nvSpPr>
      <dsp:spPr>
        <a:xfrm rot="2160000">
          <a:off x="6663151" y="1527565"/>
          <a:ext cx="528600" cy="670698"/>
        </a:xfrm>
        <a:prstGeom prst="rightArrow">
          <a:avLst>
            <a:gd name="adj1" fmla="val 60000"/>
            <a:gd name="adj2" fmla="val 50000"/>
          </a:avLst>
        </a:prstGeom>
        <a:solidFill>
          <a:srgbClr val="80002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678294" y="1615100"/>
        <a:ext cx="370020" cy="402418"/>
      </dsp:txXfrm>
    </dsp:sp>
    <dsp:sp modelId="{7599E611-0E20-4DCA-BA7A-40FC82423A14}">
      <dsp:nvSpPr>
        <dsp:cNvPr id="0" name=""/>
        <dsp:cNvSpPr/>
      </dsp:nvSpPr>
      <dsp:spPr>
        <a:xfrm>
          <a:off x="7153229" y="1755237"/>
          <a:ext cx="1987255" cy="1987255"/>
        </a:xfrm>
        <a:prstGeom prst="ellipse">
          <a:avLst/>
        </a:prstGeom>
        <a:solidFill>
          <a:srgbClr val="BD002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Ask a critical question</a:t>
          </a:r>
        </a:p>
      </dsp:txBody>
      <dsp:txXfrm>
        <a:off x="7444256" y="2046264"/>
        <a:ext cx="1405201" cy="1405201"/>
      </dsp:txXfrm>
    </dsp:sp>
    <dsp:sp modelId="{0F4513B1-4BF8-4F78-A652-A2E16736F3EC}">
      <dsp:nvSpPr>
        <dsp:cNvPr id="0" name=""/>
        <dsp:cNvSpPr/>
      </dsp:nvSpPr>
      <dsp:spPr>
        <a:xfrm rot="6480000">
          <a:off x="7426031" y="3818556"/>
          <a:ext cx="528600" cy="670698"/>
        </a:xfrm>
        <a:prstGeom prst="rightArrow">
          <a:avLst>
            <a:gd name="adj1" fmla="val 60000"/>
            <a:gd name="adj2" fmla="val 50000"/>
          </a:avLst>
        </a:prstGeom>
        <a:solidFill>
          <a:srgbClr val="BD002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7529823" y="3877287"/>
        <a:ext cx="370020" cy="402418"/>
      </dsp:txXfrm>
    </dsp:sp>
    <dsp:sp modelId="{C20FBF36-5EC4-44B4-A7B4-DC030F07B2B0}">
      <dsp:nvSpPr>
        <dsp:cNvPr id="0" name=""/>
        <dsp:cNvSpPr/>
      </dsp:nvSpPr>
      <dsp:spPr>
        <a:xfrm>
          <a:off x="6230932" y="4593774"/>
          <a:ext cx="1987255" cy="1987255"/>
        </a:xfrm>
        <a:prstGeom prst="ellipse">
          <a:avLst/>
        </a:prstGeom>
        <a:solidFill>
          <a:srgbClr val="E31A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Collect data</a:t>
          </a:r>
        </a:p>
      </dsp:txBody>
      <dsp:txXfrm>
        <a:off x="6521959" y="4884801"/>
        <a:ext cx="1405201" cy="1405201"/>
      </dsp:txXfrm>
    </dsp:sp>
    <dsp:sp modelId="{DEED851C-41B6-43A0-BBB3-44D337C797AB}">
      <dsp:nvSpPr>
        <dsp:cNvPr id="0" name=""/>
        <dsp:cNvSpPr/>
      </dsp:nvSpPr>
      <dsp:spPr>
        <a:xfrm rot="10800000">
          <a:off x="5482913" y="5252052"/>
          <a:ext cx="528600" cy="670698"/>
        </a:xfrm>
        <a:prstGeom prst="rightArrow">
          <a:avLst>
            <a:gd name="adj1" fmla="val 60000"/>
            <a:gd name="adj2" fmla="val 50000"/>
          </a:avLst>
        </a:prstGeom>
        <a:solidFill>
          <a:srgbClr val="E31A1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5641493" y="5386192"/>
        <a:ext cx="370020" cy="402418"/>
      </dsp:txXfrm>
    </dsp:sp>
    <dsp:sp modelId="{6CAA7C99-EA84-4BFA-A5F4-775F258F8684}">
      <dsp:nvSpPr>
        <dsp:cNvPr id="0" name=""/>
        <dsp:cNvSpPr/>
      </dsp:nvSpPr>
      <dsp:spPr>
        <a:xfrm>
          <a:off x="3246317" y="4593774"/>
          <a:ext cx="1987255" cy="1987255"/>
        </a:xfrm>
        <a:prstGeom prst="ellipse">
          <a:avLst/>
        </a:prstGeom>
        <a:solidFill>
          <a:srgbClr val="FC4E2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Analyze and interpret</a:t>
          </a:r>
        </a:p>
      </dsp:txBody>
      <dsp:txXfrm>
        <a:off x="3537344" y="4884801"/>
        <a:ext cx="1405201" cy="1405201"/>
      </dsp:txXfrm>
    </dsp:sp>
    <dsp:sp modelId="{C0436D87-F501-4A07-9495-F064F84F6EE6}">
      <dsp:nvSpPr>
        <dsp:cNvPr id="0" name=""/>
        <dsp:cNvSpPr/>
      </dsp:nvSpPr>
      <dsp:spPr>
        <a:xfrm rot="15120000">
          <a:off x="3519120" y="3847012"/>
          <a:ext cx="528600" cy="670698"/>
        </a:xfrm>
        <a:prstGeom prst="rightArrow">
          <a:avLst>
            <a:gd name="adj1" fmla="val 60000"/>
            <a:gd name="adj2" fmla="val 50000"/>
          </a:avLst>
        </a:prstGeom>
        <a:solidFill>
          <a:srgbClr val="FC4E2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3622912" y="4056561"/>
        <a:ext cx="370020" cy="402418"/>
      </dsp:txXfrm>
    </dsp:sp>
    <dsp:sp modelId="{0DA2C432-6AC6-4818-B566-F06674A7EFCD}">
      <dsp:nvSpPr>
        <dsp:cNvPr id="0" name=""/>
        <dsp:cNvSpPr/>
      </dsp:nvSpPr>
      <dsp:spPr>
        <a:xfrm>
          <a:off x="2324021" y="1755237"/>
          <a:ext cx="1987255" cy="1987255"/>
        </a:xfrm>
        <a:prstGeom prst="ellipse">
          <a:avLst/>
        </a:prstGeom>
        <a:solidFill>
          <a:srgbClr val="FD8D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Take action</a:t>
          </a:r>
        </a:p>
      </dsp:txBody>
      <dsp:txXfrm>
        <a:off x="2615048" y="2046264"/>
        <a:ext cx="1405201" cy="1405201"/>
      </dsp:txXfrm>
    </dsp:sp>
    <dsp:sp modelId="{1E59E6D9-3392-40E5-A0BD-E06A9BCCE90D}">
      <dsp:nvSpPr>
        <dsp:cNvPr id="0" name=""/>
        <dsp:cNvSpPr/>
      </dsp:nvSpPr>
      <dsp:spPr>
        <a:xfrm rot="19440000">
          <a:off x="4248547" y="1545152"/>
          <a:ext cx="528600" cy="670698"/>
        </a:xfrm>
        <a:prstGeom prst="rightArrow">
          <a:avLst>
            <a:gd name="adj1" fmla="val 60000"/>
            <a:gd name="adj2" fmla="val 50000"/>
          </a:avLst>
        </a:prstGeom>
        <a:solidFill>
          <a:srgbClr val="FD8D3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263690" y="1725897"/>
        <a:ext cx="370020" cy="402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760CF-E42B-472F-A145-91688F61D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2C463-C9A1-480A-9C48-BE5A509BA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DB0FC-4D4A-4DF5-803A-85687E8E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B301B-070C-428A-A711-0B7B6052D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C19FD-345A-4B2D-BFD2-8432221F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6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87FF2-FA98-4C2F-9949-7160A7AD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1AFB7-DEAA-4EE4-96A0-29F9AA829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D3505-D657-409C-8988-3BEF4F45E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50310-91F1-4E95-BD27-BD32319F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8A19D-1BAC-4BE3-B3CE-9AFC537F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8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333FD-C934-4FA3-B1DA-C6F44795A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8D377-1C9E-49E6-B2E4-D3406D433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DB34D-434C-4DD0-A238-1DE2B25D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06619-A542-4FE7-8068-2CB2FA69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B2DE3-D46E-47F3-9380-FF6583E4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8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EB3A-4838-43A6-803F-0A871269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1EF21-5AB7-4BCC-A1DD-25B2A16BE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8B52-AD76-44C9-A26F-E02E6B9F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3A3AB-2DFB-4E5B-9DBD-70F973E7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309D8-1904-4F5F-B7F6-73BBCE6C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7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B993-3112-491F-AA04-794AD953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BB71A-12AE-40A6-AA54-FE5499DD6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4139C-11AB-4F8C-A2AC-57A998F7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003C2-B6C4-49F2-B0AA-33216ED2A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3BA27-833E-48E1-8CD8-1D35078D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9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37EB-D1A8-4C7D-ABB8-D25F7F5F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E9334-6C1A-417C-8613-59315CE7D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A51BF-34DA-4F6E-8B4C-233B80527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0B31E-AFA2-44A8-A3FA-F639AA84E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3BAE5-D519-43A8-AF05-DD797278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C6278-B3FC-4F6C-9C4A-CFB2636F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9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72F2-21E2-4499-AA61-1F9627F7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4BEFC-D1CF-428A-98C6-DC3D122BE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A8BB6-E3BB-4326-AE40-FA7BD0E19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1C0D8-CD11-4F4B-9D90-B317D648A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25CF9B-0BC7-4D59-B55B-5B1274E58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64624-454E-4A64-A40D-0DA302E8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905D1A-603D-4175-B79C-CFB95FC82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70803A-61B8-4C97-87C4-A3B7DF05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5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99E7-C538-4E9D-A4F2-7047279E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38DB76-C331-42AC-957E-040F3333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7C8F6-BBDD-480E-90A9-E3EE986A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3606B-6927-4A28-B111-1B7E9A64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5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C024B5-0DD2-4B9C-840C-8F5EE19A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915CC-860F-486A-9D6B-3DC166FD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0309C-7336-424A-B054-D0926A6D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8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D6A9-1599-49DD-A4A8-C5BE8FBAA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1E004-3B80-40B9-B80F-76F7A099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8FEFD-CAD1-4290-81EC-B394A4513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7238C-7391-4B65-B898-FA0D79BC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E464C-86CD-4B98-9D86-A8F29FE19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250BF-480B-4F04-B10C-A63D18C14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2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6DEF2-AFFF-477D-8637-0C1BAA506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6D77F2-C380-4EF9-A330-672F7D7C0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77FC2-CB70-4486-8B9F-8788A668B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7C3B5-2B7E-4AD1-BDBF-BB4D97A26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96EE3-EBAA-49CF-9A15-5D2C069F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C6C57-111B-454D-908A-BEEC360C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3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B8045-7C52-4960-98A5-5F14DC96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0DDAD-EBA3-4FDC-88D8-6DE400732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6E4B-8D53-4A88-8712-0EDA1343D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FEC06-27FD-4D31-AB36-C22546A24D89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5C996-52F1-44B0-AE9A-C48E249E1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6CFBA-6D04-4390-B8EC-ACA52DBAC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47A5-BBB0-44CB-992E-AEA48499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1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7FF5C3B-2C7B-4CF8-A72A-4B477AD74E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9592782"/>
              </p:ext>
            </p:extLst>
          </p:nvPr>
        </p:nvGraphicFramePr>
        <p:xfrm>
          <a:off x="129397" y="120770"/>
          <a:ext cx="11464506" cy="658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849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Friedman</dc:creator>
  <cp:lastModifiedBy>Elaine Mulligan</cp:lastModifiedBy>
  <cp:revision>2</cp:revision>
  <dcterms:created xsi:type="dcterms:W3CDTF">2018-03-28T13:47:44Z</dcterms:created>
  <dcterms:modified xsi:type="dcterms:W3CDTF">2018-04-18T15:53:39Z</dcterms:modified>
</cp:coreProperties>
</file>