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4" d="100"/>
          <a:sy n="94" d="100"/>
        </p:scale>
        <p:origin x="120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E1245-02F8-42A8-8305-84F359A50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5D3E05-847E-46EC-BDC0-A776216C9E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1160C-2463-4FA6-99E4-CC97DE2E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5991-266E-440B-BF77-CAD5474400D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2CC5A-52A3-4243-80BB-60080F1B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D8FB1-4FDE-4F62-A0C1-EF3E16463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8A2B-A563-44B9-9DCE-2C2007EBC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F56D-EFA6-421C-9B35-C0EF03F23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FF1B9F-1776-4875-92DD-272E30E5C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E472F-9A3C-4D51-AA26-51D6B886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5991-266E-440B-BF77-CAD5474400D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1F7F3-1B3E-4A69-9349-9611ABF64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D1056-F2E8-4F22-AF11-7AE6C9CA6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8A2B-A563-44B9-9DCE-2C2007EBC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0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D477AB-695A-4CAB-9BD6-4DE6C73AC3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5687B-D20D-41F5-A020-C3D3A87E9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347FF-2864-4C2C-A15E-C808C8A2F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5991-266E-440B-BF77-CAD5474400D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22609-206C-4460-9A54-3177489D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CB6D7-FBD7-4A06-8567-4ADAF8041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8A2B-A563-44B9-9DCE-2C2007EBC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7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A120D-D7F8-4DB8-85D1-D1229856E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0EFBB-ABFB-4C6F-BE8B-3724ECAF5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E2ABB-0DA5-4268-ADC4-72FDA2B37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5991-266E-440B-BF77-CAD5474400D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DA4EF-47BA-416A-B92C-CD5D2C2BE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C3A98-0969-4A3E-8A9A-C3B2DEA4D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8A2B-A563-44B9-9DCE-2C2007EBC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0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118BB-2530-4A3A-96F1-7BB787C04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59792D-3A73-4B92-8B1D-A5F40530E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1555E-60A4-42D9-9DD4-132075885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5991-266E-440B-BF77-CAD5474400D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F9C82-5C9C-4F0C-8EC3-9AD32778A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E384D-DC67-49CB-AB00-51329B155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8A2B-A563-44B9-9DCE-2C2007EBC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48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27E22-5F2A-4B1C-91D9-6F27437B0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A9DDD-FC3B-48CE-8A01-34FC37A394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F9F3BE-9C9A-49BC-9D4E-A12D8BC6A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8FF68-53A5-492F-8AAC-04E610FAE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5991-266E-440B-BF77-CAD5474400D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DC28D-9381-4732-A67D-F87E147C0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0C469A-1CCB-481A-8B71-34404472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8A2B-A563-44B9-9DCE-2C2007EBC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7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8BF17-D9CF-4562-987C-6EDEB99EB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5E51A-A641-49FF-B09B-EDD15606A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6119D4-2E28-4612-879A-6F845E616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4EF21-9292-42B2-9AC9-6494E8583B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1C1608-C6CE-4C84-BA97-32E02ED81F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C0B333-FC4A-4674-8B3C-36CE5EFDC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5991-266E-440B-BF77-CAD5474400D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E972D5-27F2-48F8-8AC0-4BC3F63B7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52E054-BF7F-45D1-82CF-292EC3050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8A2B-A563-44B9-9DCE-2C2007EBC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7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6D15A-132E-447E-BCC7-1BE0DE91B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FA6D8B-1CBA-428A-81FB-4BC4F092D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5991-266E-440B-BF77-CAD5474400D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7E9876-D405-4B80-BE3E-1B20E2C70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57B9B8-7FBA-49BF-B52C-4642EDCE3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8A2B-A563-44B9-9DCE-2C2007EBC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7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9FD4D2-C006-400D-8FD7-44AA4E1C3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5991-266E-440B-BF77-CAD5474400D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F91E2B-61C0-4657-AD46-36CB117FB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81CC6-0DDB-49AC-8A78-1007E67EB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8A2B-A563-44B9-9DCE-2C2007EBC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4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37F3D-A045-47F4-B83B-E5A70E2EC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CACC0-6B4D-4EC5-BEA9-4263F8C68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2B7B03-6118-45DB-A33E-5CD44F2DA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DBE7AA-4A9A-4AF0-8CF0-921A97167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5991-266E-440B-BF77-CAD5474400D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DAA0E-546A-460C-8EB6-B590BC896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D54C4-9741-47C4-B8D9-8213FC058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8A2B-A563-44B9-9DCE-2C2007EBC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277ED-40EE-4995-9DCA-A38C65852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CF5651-8516-405C-AD77-5239182D58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63D12C-A1F3-484B-8471-5539103FC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9E1E75-7086-4108-8EF7-39138A0DB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5991-266E-440B-BF77-CAD5474400D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159AF-DAE1-4B80-9A9C-61BFA69F7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637D0-B2C1-46B1-80D2-6727BCE98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8A2B-A563-44B9-9DCE-2C2007EBC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8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0FE360-6A46-4F28-8ECA-D9A77829B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E57685-D7E6-4312-BBB2-76B5F26F9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310EB-ACC5-4A83-BA74-D7B3D03A91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35991-266E-440B-BF77-CAD5474400D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283D5-F209-4749-960D-F6C8B9FD2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FA807-0AC9-4659-9045-BA2A37004C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28A2B-A563-44B9-9DCE-2C2007EBC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1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6833027B-9E9B-4A24-A3C1-433F5A94198B}"/>
              </a:ext>
            </a:extLst>
          </p:cNvPr>
          <p:cNvGrpSpPr/>
          <p:nvPr/>
        </p:nvGrpSpPr>
        <p:grpSpPr>
          <a:xfrm>
            <a:off x="4002656" y="1547903"/>
            <a:ext cx="7439012" cy="4771764"/>
            <a:chOff x="2778665" y="1595979"/>
            <a:chExt cx="7439012" cy="477176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4CF0409-68C7-4B10-9235-7850137459B7}"/>
                </a:ext>
              </a:extLst>
            </p:cNvPr>
            <p:cNvSpPr/>
            <p:nvPr/>
          </p:nvSpPr>
          <p:spPr>
            <a:xfrm>
              <a:off x="2778665" y="1595979"/>
              <a:ext cx="1127760" cy="8534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35DF2D5-A328-4AD4-8AA9-F34F52F23AFA}"/>
                </a:ext>
              </a:extLst>
            </p:cNvPr>
            <p:cNvSpPr/>
            <p:nvPr/>
          </p:nvSpPr>
          <p:spPr>
            <a:xfrm>
              <a:off x="4038722" y="1595979"/>
              <a:ext cx="1127760" cy="8534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2EF3405-742D-4522-873B-EE8CF29DB1E2}"/>
                </a:ext>
              </a:extLst>
            </p:cNvPr>
            <p:cNvSpPr/>
            <p:nvPr/>
          </p:nvSpPr>
          <p:spPr>
            <a:xfrm>
              <a:off x="5293338" y="1604101"/>
              <a:ext cx="1127760" cy="8534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B4A9A6C-2684-4FC9-B535-F2B3B21B5E91}"/>
                </a:ext>
              </a:extLst>
            </p:cNvPr>
            <p:cNvSpPr/>
            <p:nvPr/>
          </p:nvSpPr>
          <p:spPr>
            <a:xfrm>
              <a:off x="6547954" y="1595979"/>
              <a:ext cx="1127760" cy="8534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E64F197-B407-4A94-8DB9-D8241B9FBC8B}"/>
                </a:ext>
              </a:extLst>
            </p:cNvPr>
            <p:cNvSpPr/>
            <p:nvPr/>
          </p:nvSpPr>
          <p:spPr>
            <a:xfrm>
              <a:off x="7811859" y="1595979"/>
              <a:ext cx="1127760" cy="8534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8EC1AAF-C696-4C35-942B-8DFC5DC5C94B}"/>
                </a:ext>
              </a:extLst>
            </p:cNvPr>
            <p:cNvSpPr/>
            <p:nvPr/>
          </p:nvSpPr>
          <p:spPr>
            <a:xfrm>
              <a:off x="9073254" y="1595979"/>
              <a:ext cx="1127760" cy="8534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A3E57AB-659E-4987-8B27-8EB4D98CB2D0}"/>
                </a:ext>
              </a:extLst>
            </p:cNvPr>
            <p:cNvSpPr/>
            <p:nvPr/>
          </p:nvSpPr>
          <p:spPr>
            <a:xfrm>
              <a:off x="2778665" y="2575560"/>
              <a:ext cx="1127760" cy="8534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1C48C96-1FDA-4979-9224-9C9AAF891B6B}"/>
                </a:ext>
              </a:extLst>
            </p:cNvPr>
            <p:cNvSpPr/>
            <p:nvPr/>
          </p:nvSpPr>
          <p:spPr>
            <a:xfrm>
              <a:off x="4038722" y="2575560"/>
              <a:ext cx="1127760" cy="8534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D7A4B4B-1913-4CCB-BCD1-7C859C72D58F}"/>
                </a:ext>
              </a:extLst>
            </p:cNvPr>
            <p:cNvSpPr/>
            <p:nvPr/>
          </p:nvSpPr>
          <p:spPr>
            <a:xfrm>
              <a:off x="5309774" y="2557824"/>
              <a:ext cx="1127760" cy="8534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C97A641-3171-4F17-8D6D-7A576C44747D}"/>
                </a:ext>
              </a:extLst>
            </p:cNvPr>
            <p:cNvSpPr/>
            <p:nvPr/>
          </p:nvSpPr>
          <p:spPr>
            <a:xfrm>
              <a:off x="6547954" y="2542400"/>
              <a:ext cx="1127760" cy="8534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354490B-2F19-4105-B0B1-28CDFE46AC41}"/>
                </a:ext>
              </a:extLst>
            </p:cNvPr>
            <p:cNvSpPr/>
            <p:nvPr/>
          </p:nvSpPr>
          <p:spPr>
            <a:xfrm>
              <a:off x="7811859" y="2575560"/>
              <a:ext cx="1127760" cy="8534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2AB232D-1195-418C-8F10-9BA1E524AB8F}"/>
                </a:ext>
              </a:extLst>
            </p:cNvPr>
            <p:cNvSpPr/>
            <p:nvPr/>
          </p:nvSpPr>
          <p:spPr>
            <a:xfrm>
              <a:off x="9082911" y="2555513"/>
              <a:ext cx="1127760" cy="85344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3EB48A-D289-4A02-BE25-082D08237A08}"/>
                </a:ext>
              </a:extLst>
            </p:cNvPr>
            <p:cNvSpPr/>
            <p:nvPr/>
          </p:nvSpPr>
          <p:spPr>
            <a:xfrm>
              <a:off x="2778665" y="3555141"/>
              <a:ext cx="1127760" cy="8534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5B44BA6-56D0-455B-82F0-B5378078D961}"/>
                </a:ext>
              </a:extLst>
            </p:cNvPr>
            <p:cNvSpPr/>
            <p:nvPr/>
          </p:nvSpPr>
          <p:spPr>
            <a:xfrm>
              <a:off x="4038722" y="3551079"/>
              <a:ext cx="1127760" cy="8534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72EB662-0C1E-46D7-8777-FEAF2BC70BDA}"/>
                </a:ext>
              </a:extLst>
            </p:cNvPr>
            <p:cNvSpPr/>
            <p:nvPr/>
          </p:nvSpPr>
          <p:spPr>
            <a:xfrm>
              <a:off x="5316780" y="3551079"/>
              <a:ext cx="1127760" cy="8534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2E0F4D4-8C1F-4AD6-AFEA-D9EC08633C25}"/>
                </a:ext>
              </a:extLst>
            </p:cNvPr>
            <p:cNvSpPr/>
            <p:nvPr/>
          </p:nvSpPr>
          <p:spPr>
            <a:xfrm>
              <a:off x="6564319" y="3551079"/>
              <a:ext cx="1127760" cy="8534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3EC7208-8F17-495F-A2D2-7EE924556188}"/>
                </a:ext>
              </a:extLst>
            </p:cNvPr>
            <p:cNvSpPr/>
            <p:nvPr/>
          </p:nvSpPr>
          <p:spPr>
            <a:xfrm>
              <a:off x="7811859" y="3579249"/>
              <a:ext cx="1127760" cy="8534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1B21DCF-0D7A-4E58-9678-C8DB393BBB9C}"/>
                </a:ext>
              </a:extLst>
            </p:cNvPr>
            <p:cNvSpPr/>
            <p:nvPr/>
          </p:nvSpPr>
          <p:spPr>
            <a:xfrm>
              <a:off x="9089917" y="3551079"/>
              <a:ext cx="1127760" cy="8534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B728488-2739-4A50-9EE0-464F27B860D8}"/>
                </a:ext>
              </a:extLst>
            </p:cNvPr>
            <p:cNvSpPr/>
            <p:nvPr/>
          </p:nvSpPr>
          <p:spPr>
            <a:xfrm>
              <a:off x="2778665" y="4534722"/>
              <a:ext cx="1127760" cy="8534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6132F96-B6F9-4FFA-9477-2A219DC6942E}"/>
                </a:ext>
              </a:extLst>
            </p:cNvPr>
            <p:cNvSpPr/>
            <p:nvPr/>
          </p:nvSpPr>
          <p:spPr>
            <a:xfrm>
              <a:off x="4035238" y="4526598"/>
              <a:ext cx="1127760" cy="8534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E91F73D-980E-43AF-98CF-564B836473A1}"/>
                </a:ext>
              </a:extLst>
            </p:cNvPr>
            <p:cNvSpPr/>
            <p:nvPr/>
          </p:nvSpPr>
          <p:spPr>
            <a:xfrm>
              <a:off x="5316780" y="4534722"/>
              <a:ext cx="1127760" cy="8534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E81D087-11F7-49A2-9BBC-1727B4EA329D}"/>
                </a:ext>
              </a:extLst>
            </p:cNvPr>
            <p:cNvSpPr/>
            <p:nvPr/>
          </p:nvSpPr>
          <p:spPr>
            <a:xfrm>
              <a:off x="6584892" y="4526598"/>
              <a:ext cx="1127760" cy="8534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260B79C-6256-4876-B968-54C1570CA3CA}"/>
                </a:ext>
              </a:extLst>
            </p:cNvPr>
            <p:cNvSpPr/>
            <p:nvPr/>
          </p:nvSpPr>
          <p:spPr>
            <a:xfrm>
              <a:off x="7817840" y="4554769"/>
              <a:ext cx="1127760" cy="8534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BBB3C52-ECB9-4B72-B07D-CBACE0314B23}"/>
                </a:ext>
              </a:extLst>
            </p:cNvPr>
            <p:cNvSpPr/>
            <p:nvPr/>
          </p:nvSpPr>
          <p:spPr>
            <a:xfrm>
              <a:off x="9073254" y="4526598"/>
              <a:ext cx="1127760" cy="8534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3AD4A45-609F-4A39-ADCF-5893EC08F24E}"/>
                </a:ext>
              </a:extLst>
            </p:cNvPr>
            <p:cNvSpPr/>
            <p:nvPr/>
          </p:nvSpPr>
          <p:spPr>
            <a:xfrm>
              <a:off x="2778665" y="5514303"/>
              <a:ext cx="1127760" cy="8534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AD83E6E-E8D2-4A6E-B21B-3016ECD2652D}"/>
                </a:ext>
              </a:extLst>
            </p:cNvPr>
            <p:cNvSpPr/>
            <p:nvPr/>
          </p:nvSpPr>
          <p:spPr>
            <a:xfrm>
              <a:off x="4035238" y="5514303"/>
              <a:ext cx="1127760" cy="8534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6E4CEF7-D2AC-4482-9C1E-184090B2561C}"/>
                </a:ext>
              </a:extLst>
            </p:cNvPr>
            <p:cNvSpPr/>
            <p:nvPr/>
          </p:nvSpPr>
          <p:spPr>
            <a:xfrm>
              <a:off x="5309774" y="5506181"/>
              <a:ext cx="1127760" cy="8534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27FD4DB-9CC4-4EFE-ABF3-CB25DECC712B}"/>
                </a:ext>
              </a:extLst>
            </p:cNvPr>
            <p:cNvSpPr/>
            <p:nvPr/>
          </p:nvSpPr>
          <p:spPr>
            <a:xfrm>
              <a:off x="6590211" y="5502117"/>
              <a:ext cx="1127760" cy="8534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63DC0F2-9BD8-4ED9-9A88-B697669CDC78}"/>
                </a:ext>
              </a:extLst>
            </p:cNvPr>
            <p:cNvSpPr/>
            <p:nvPr/>
          </p:nvSpPr>
          <p:spPr>
            <a:xfrm>
              <a:off x="7840883" y="5502117"/>
              <a:ext cx="1127760" cy="8534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A73F13D-EEE0-43B7-A710-2E1AEC4426B3}"/>
                </a:ext>
              </a:extLst>
            </p:cNvPr>
            <p:cNvSpPr/>
            <p:nvPr/>
          </p:nvSpPr>
          <p:spPr>
            <a:xfrm>
              <a:off x="9089917" y="5502117"/>
              <a:ext cx="1127760" cy="8534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FDD72867-B648-4059-B680-6FFABD4F38CE}"/>
              </a:ext>
            </a:extLst>
          </p:cNvPr>
          <p:cNvSpPr txBox="1"/>
          <p:nvPr/>
        </p:nvSpPr>
        <p:spPr>
          <a:xfrm>
            <a:off x="0" y="0"/>
            <a:ext cx="3870359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Results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Interviews with local program leaders on data use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003BEF6-2C26-480F-812C-1E5303537DFC}"/>
              </a:ext>
            </a:extLst>
          </p:cNvPr>
          <p:cNvSpPr txBox="1"/>
          <p:nvPr/>
        </p:nvSpPr>
        <p:spPr>
          <a:xfrm>
            <a:off x="1693436" y="1594114"/>
            <a:ext cx="2241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Can access data easily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7818E9F-E170-40FB-AA1C-798932E74D26}"/>
              </a:ext>
            </a:extLst>
          </p:cNvPr>
          <p:cNvSpPr txBox="1"/>
          <p:nvPr/>
        </p:nvSpPr>
        <p:spPr>
          <a:xfrm>
            <a:off x="1687408" y="2580214"/>
            <a:ext cx="2530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Are comfortable analyzing data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EF4FF7E-2362-4F48-B773-0B2533C58824}"/>
              </a:ext>
            </a:extLst>
          </p:cNvPr>
          <p:cNvSpPr txBox="1"/>
          <p:nvPr/>
        </p:nvSpPr>
        <p:spPr>
          <a:xfrm>
            <a:off x="1687408" y="4579470"/>
            <a:ext cx="2530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Share data with stakeholders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45BCD4A-75F5-4F68-A1E8-E3F7DC3FBB33}"/>
              </a:ext>
            </a:extLst>
          </p:cNvPr>
          <p:cNvSpPr txBox="1"/>
          <p:nvPr/>
        </p:nvSpPr>
        <p:spPr>
          <a:xfrm>
            <a:off x="1676400" y="5419096"/>
            <a:ext cx="2365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Understand the importance of data in program improvement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9D4FC9B-4C55-4CA9-8BBB-73FAB7D88DAD}"/>
              </a:ext>
            </a:extLst>
          </p:cNvPr>
          <p:cNvSpPr txBox="1"/>
          <p:nvPr/>
        </p:nvSpPr>
        <p:spPr>
          <a:xfrm>
            <a:off x="1687408" y="3600994"/>
            <a:ext cx="21997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Use data regularly in practice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3F05D9-0C6D-49FE-BDCF-52686A9CBF41}"/>
              </a:ext>
            </a:extLst>
          </p:cNvPr>
          <p:cNvSpPr txBox="1"/>
          <p:nvPr/>
        </p:nvSpPr>
        <p:spPr>
          <a:xfrm>
            <a:off x="4002656" y="1165164"/>
            <a:ext cx="1234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Respondent 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7792D1D-7459-42CA-9B1A-39FC65DF00F9}"/>
              </a:ext>
            </a:extLst>
          </p:cNvPr>
          <p:cNvSpPr txBox="1"/>
          <p:nvPr/>
        </p:nvSpPr>
        <p:spPr>
          <a:xfrm>
            <a:off x="5191256" y="1165163"/>
            <a:ext cx="1234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Respondent B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CAE74D5-7294-4A2C-A281-E00E545DAB98}"/>
              </a:ext>
            </a:extLst>
          </p:cNvPr>
          <p:cNvSpPr txBox="1"/>
          <p:nvPr/>
        </p:nvSpPr>
        <p:spPr>
          <a:xfrm>
            <a:off x="6421939" y="1165162"/>
            <a:ext cx="1234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Respondent 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99DA1F-57AA-43CF-A721-AC0620D6E637}"/>
              </a:ext>
            </a:extLst>
          </p:cNvPr>
          <p:cNvSpPr txBox="1"/>
          <p:nvPr/>
        </p:nvSpPr>
        <p:spPr>
          <a:xfrm>
            <a:off x="7721795" y="1147145"/>
            <a:ext cx="1234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Respondent 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446DEE-8425-4C11-86F9-AEAB90CD8151}"/>
              </a:ext>
            </a:extLst>
          </p:cNvPr>
          <p:cNvSpPr txBox="1"/>
          <p:nvPr/>
        </p:nvSpPr>
        <p:spPr>
          <a:xfrm>
            <a:off x="8957785" y="1146218"/>
            <a:ext cx="1234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Respondent 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91C8F6-9433-4AEA-857F-D801084847C9}"/>
              </a:ext>
            </a:extLst>
          </p:cNvPr>
          <p:cNvSpPr txBox="1"/>
          <p:nvPr/>
        </p:nvSpPr>
        <p:spPr>
          <a:xfrm>
            <a:off x="10186423" y="1145291"/>
            <a:ext cx="1234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Respondent F</a:t>
            </a:r>
          </a:p>
        </p:txBody>
      </p:sp>
    </p:spTree>
    <p:extLst>
      <p:ext uri="{BB962C8B-B14F-4D97-AF65-F5344CB8AC3E}">
        <p14:creationId xmlns:p14="http://schemas.microsoft.com/office/powerpoint/2010/main" val="465971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Kerry Friedman</dc:creator>
  <cp:lastModifiedBy>Kerry Friedman</cp:lastModifiedBy>
  <cp:revision>9</cp:revision>
  <dcterms:created xsi:type="dcterms:W3CDTF">2018-03-26T18:26:20Z</dcterms:created>
  <dcterms:modified xsi:type="dcterms:W3CDTF">2018-03-29T19:08:06Z</dcterms:modified>
</cp:coreProperties>
</file>